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3975-04C4-4E3F-9E0E-97D0C71E0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7B1E6-7C7E-4E50-AABC-E65F4C5E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318D-67C1-426F-8E95-FC5940CA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128DC-1AF3-4609-B21B-99F14026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97B5-78C2-4492-B639-AF52E924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724E-6702-4273-8F77-5E7CA105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5AE0F-AE74-4E3F-A3A0-E2A326E98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54DB-43AE-4E86-9081-876CE33B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171B-905F-4E43-B672-E8E50065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D169-A78F-491A-9CDA-28E74B0A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E5B95-FEEB-4025-94A1-15C11C6DB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B15E2-93F8-4198-BAD3-EBA24A88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31E0-25A6-408E-99F6-13B908CF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5D78-3D7B-4FA6-B1C0-DE3F88A1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E3D8-D103-48EE-9E9C-197B699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8562-8435-4967-A0EE-AB0384F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4587-01FD-4BB0-8861-DB0FC58E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5256-436C-4343-BF32-64E85123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4B3A-124B-4630-BF96-67218227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16AE-5D23-4D0F-8DEE-8E811749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A262-950B-44DA-B959-4A19001D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5FECE-8D0E-4450-A0E5-107BC01F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D5E1-B47C-4BF4-809F-76A17E52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1584-F938-4B1F-B317-6619AE39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9ABC-6FF7-4EE3-AE33-79F69433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7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22B8-AF52-469B-8EF5-94070D76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FE9C-D417-4C51-BAE9-7EF06313E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FC3F-8B50-4492-BC62-18BA1B18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2DCB-DA1B-48A7-8C39-9B698798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5F7F5-40DD-4044-A40F-5B8921B2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3190E-0863-44CE-83E2-3FFCC549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2B5-8A7E-4821-ABE4-986F0618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8895-3CEF-4393-83D7-7DEB7626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FC4E9-71AA-43FD-966D-569EE528A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470B-147A-4385-8514-FC0F28E07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83127-DEF3-4CF6-8608-9896E9F96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7FCE9-47FA-4478-B0FC-6D6B7087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EDA6B-B966-4BDB-AF93-E571BD43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B0381-7569-420C-B242-CE4D3A57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46F-7A27-484F-92ED-30415A9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DD676-A0E8-4BDF-950A-12E2B380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41808-882C-40D0-9B69-6568E15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57A49-831A-446E-9722-F1D97939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5971-D83B-4DAF-B0BD-27384C58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8ABA0-720E-4DBF-8D69-6424F349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C0A57-DB1B-4840-997F-C68DF40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2680-8844-4232-89C0-3FB9A28C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1F37-150C-4898-8EEC-9537995CE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E4921-196E-4F81-8AA4-E923F8194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F4C9F-2825-4313-8EF4-F24830EA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4281-84B7-4820-82F3-A39EF8B2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5B868-AB4E-44B3-9DA2-47DAC8AD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0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834E-B2EC-48F4-975A-BD604827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CACAF-41AF-4FBC-A779-7FF83DCAF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A0830-233B-4F46-BF74-BF3FEE71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652C-BF81-41DE-96E1-4A2D8539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B223-CEFA-458E-92A1-32ABA659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9F99-A7F6-4AAA-9986-0A83261A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FC080-6CE5-41F8-9E41-567D9A83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995A-D5D9-4A97-A378-01D290D9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F1C7-7001-472D-8B04-9DA00229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F007-08D5-42DC-8CA6-022181C83809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4638-48BA-488D-86A3-331BA69BC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A1C2-26D9-4872-BC57-6A8C0E43E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B3B8-380B-4D8E-A5ED-E88C3994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70B7-A667-409A-8B40-E440F69B7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A05BB-399E-4888-B7BC-830D632CD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India </a:t>
            </a:r>
          </a:p>
          <a:p>
            <a:r>
              <a:rPr lang="en-US" dirty="0"/>
              <a:t>This is rahul sharma</a:t>
            </a:r>
          </a:p>
        </p:txBody>
      </p:sp>
    </p:spTree>
    <p:extLst>
      <p:ext uri="{BB962C8B-B14F-4D97-AF65-F5344CB8AC3E}">
        <p14:creationId xmlns:p14="http://schemas.microsoft.com/office/powerpoint/2010/main" val="345319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rahul sharma</dc:creator>
  <cp:lastModifiedBy>rahul sharma</cp:lastModifiedBy>
  <cp:revision>2</cp:revision>
  <dcterms:created xsi:type="dcterms:W3CDTF">2022-01-25T16:00:45Z</dcterms:created>
  <dcterms:modified xsi:type="dcterms:W3CDTF">2022-01-25T16:03:14Z</dcterms:modified>
</cp:coreProperties>
</file>