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59" r:id="rId5"/>
    <p:sldId id="263" r:id="rId6"/>
    <p:sldId id="267" r:id="rId7"/>
    <p:sldId id="268" r:id="rId8"/>
    <p:sldId id="272" r:id="rId9"/>
    <p:sldId id="273" r:id="rId10"/>
    <p:sldId id="274" r:id="rId11"/>
    <p:sldId id="275" r:id="rId12"/>
    <p:sldId id="276" r:id="rId13"/>
    <p:sldId id="278" r:id="rId14"/>
    <p:sldId id="279" r:id="rId15"/>
    <p:sldId id="265" r:id="rId16"/>
    <p:sldId id="280" r:id="rId17"/>
    <p:sldId id="281" r:id="rId18"/>
    <p:sldId id="282" r:id="rId19"/>
    <p:sldId id="283" r:id="rId20"/>
    <p:sldId id="284" r:id="rId21"/>
    <p:sldId id="286" r:id="rId22"/>
    <p:sldId id="287" r:id="rId23"/>
    <p:sldId id="288" r:id="rId24"/>
    <p:sldId id="289" r:id="rId25"/>
    <p:sldId id="290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4" r:id="rId38"/>
    <p:sldId id="305" r:id="rId39"/>
    <p:sldId id="306" r:id="rId40"/>
    <p:sldId id="307" r:id="rId41"/>
    <p:sldId id="309" r:id="rId42"/>
    <p:sldId id="310" r:id="rId43"/>
    <p:sldId id="311" r:id="rId44"/>
    <p:sldId id="312" r:id="rId45"/>
    <p:sldId id="313" r:id="rId46"/>
    <p:sldId id="314" r:id="rId47"/>
    <p:sldId id="315" r:id="rId48"/>
    <p:sldId id="316" r:id="rId49"/>
    <p:sldId id="317" r:id="rId50"/>
    <p:sldId id="318" r:id="rId51"/>
    <p:sldId id="320" r:id="rId52"/>
    <p:sldId id="321" r:id="rId53"/>
    <p:sldId id="322" r:id="rId54"/>
    <p:sldId id="323" r:id="rId55"/>
    <p:sldId id="324" r:id="rId56"/>
    <p:sldId id="325" r:id="rId57"/>
    <p:sldId id="326" r:id="rId58"/>
    <p:sldId id="327" r:id="rId59"/>
    <p:sldId id="328" r:id="rId60"/>
    <p:sldId id="329" r:id="rId61"/>
    <p:sldId id="330" r:id="rId62"/>
    <p:sldId id="331" r:id="rId63"/>
    <p:sldId id="332" r:id="rId64"/>
    <p:sldId id="333" r:id="rId65"/>
    <p:sldId id="334" r:id="rId66"/>
    <p:sldId id="335" r:id="rId67"/>
    <p:sldId id="336" r:id="rId68"/>
    <p:sldId id="337" r:id="rId69"/>
    <p:sldId id="338" r:id="rId70"/>
    <p:sldId id="339" r:id="rId71"/>
    <p:sldId id="341" r:id="rId72"/>
    <p:sldId id="342" r:id="rId7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dix" initials="r" lastIdx="1" clrIdx="0">
    <p:extLst>
      <p:ext uri="{19B8F6BF-5375-455C-9EA6-DF929625EA0E}">
        <p15:presenceInfo xmlns:p15="http://schemas.microsoft.com/office/powerpoint/2012/main" userId="radi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iagrams/_rels/data2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iagrams/_rels/data2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iagrams/_rels/data2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iagrams/_rels/drawing2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iagrams/_rels/drawing2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iagrams/_rels/drawing2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D31A31-7AA5-4117-99BF-7A0EEA07E26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4C80A7-9803-475A-9999-26AC3FDC0020}">
      <dgm:prSet phldrT="[Text]"/>
      <dgm:spPr/>
      <dgm:t>
        <a:bodyPr/>
        <a:lstStyle/>
        <a:p>
          <a:r>
            <a:rPr lang="en-US" dirty="0" smtClean="0">
              <a:solidFill>
                <a:schemeClr val="accent5"/>
              </a:solidFill>
            </a:rPr>
            <a:t>Document</a:t>
          </a:r>
          <a:endParaRPr lang="en-US" dirty="0">
            <a:solidFill>
              <a:schemeClr val="accent5"/>
            </a:solidFill>
          </a:endParaRPr>
        </a:p>
      </dgm:t>
    </dgm:pt>
    <dgm:pt modelId="{18DFAAE3-8F51-4FF4-B7FD-1F5CADC6EEDB}" type="parTrans" cxnId="{84639555-E7C9-4144-99F5-1FD26DF480CD}">
      <dgm:prSet/>
      <dgm:spPr/>
      <dgm:t>
        <a:bodyPr/>
        <a:lstStyle/>
        <a:p>
          <a:endParaRPr lang="en-US"/>
        </a:p>
      </dgm:t>
    </dgm:pt>
    <dgm:pt modelId="{2FD027DC-F7EF-4AC7-AEA0-6F5C2ED7D530}" type="sibTrans" cxnId="{84639555-E7C9-4144-99F5-1FD26DF480CD}">
      <dgm:prSet/>
      <dgm:spPr/>
      <dgm:t>
        <a:bodyPr/>
        <a:lstStyle/>
        <a:p>
          <a:endParaRPr lang="en-US"/>
        </a:p>
      </dgm:t>
    </dgm:pt>
    <dgm:pt modelId="{177CC5D4-F342-4431-B377-E983498B8D25}" type="asst">
      <dgm:prSet phldrT="[Text]"/>
      <dgm:spPr/>
      <dgm:t>
        <a:bodyPr/>
        <a:lstStyle/>
        <a:p>
          <a:r>
            <a:rPr lang="en-US" dirty="0" smtClean="0">
              <a:solidFill>
                <a:schemeClr val="accent5"/>
              </a:solidFill>
            </a:rPr>
            <a:t>html</a:t>
          </a:r>
          <a:endParaRPr lang="en-US" dirty="0">
            <a:solidFill>
              <a:schemeClr val="accent5"/>
            </a:solidFill>
          </a:endParaRPr>
        </a:p>
      </dgm:t>
    </dgm:pt>
    <dgm:pt modelId="{03FAF911-8482-4F06-831D-07D9F52F25D7}" type="parTrans" cxnId="{A7E59B92-8F89-4B85-BD43-AF7CA15F2079}">
      <dgm:prSet/>
      <dgm:spPr/>
      <dgm:t>
        <a:bodyPr/>
        <a:lstStyle/>
        <a:p>
          <a:endParaRPr lang="en-US"/>
        </a:p>
      </dgm:t>
    </dgm:pt>
    <dgm:pt modelId="{426D99B9-979C-45FE-963E-32ABA311B141}" type="sibTrans" cxnId="{A7E59B92-8F89-4B85-BD43-AF7CA15F2079}">
      <dgm:prSet/>
      <dgm:spPr/>
      <dgm:t>
        <a:bodyPr/>
        <a:lstStyle/>
        <a:p>
          <a:endParaRPr lang="en-US"/>
        </a:p>
      </dgm:t>
    </dgm:pt>
    <dgm:pt modelId="{013DBCA3-19B6-4FC9-AAD4-B817A5FAC0C8}">
      <dgm:prSet phldrT="[Text]"/>
      <dgm:spPr/>
      <dgm:t>
        <a:bodyPr/>
        <a:lstStyle/>
        <a:p>
          <a:r>
            <a:rPr lang="en-US" dirty="0" smtClean="0">
              <a:solidFill>
                <a:schemeClr val="accent5"/>
              </a:solidFill>
            </a:rPr>
            <a:t>head</a:t>
          </a:r>
          <a:endParaRPr lang="en-US" dirty="0">
            <a:solidFill>
              <a:schemeClr val="accent5"/>
            </a:solidFill>
          </a:endParaRPr>
        </a:p>
      </dgm:t>
    </dgm:pt>
    <dgm:pt modelId="{524B7678-2DD5-49A4-869F-2A0345055CB2}" type="parTrans" cxnId="{12EDCC65-118C-4F63-BD80-EE6CED6FEFD3}">
      <dgm:prSet/>
      <dgm:spPr/>
      <dgm:t>
        <a:bodyPr/>
        <a:lstStyle/>
        <a:p>
          <a:endParaRPr lang="en-US"/>
        </a:p>
      </dgm:t>
    </dgm:pt>
    <dgm:pt modelId="{C2EB074F-54A3-47B4-8B90-C56CB68EF108}" type="sibTrans" cxnId="{12EDCC65-118C-4F63-BD80-EE6CED6FEFD3}">
      <dgm:prSet/>
      <dgm:spPr/>
      <dgm:t>
        <a:bodyPr/>
        <a:lstStyle/>
        <a:p>
          <a:endParaRPr lang="en-US"/>
        </a:p>
      </dgm:t>
    </dgm:pt>
    <dgm:pt modelId="{097901EC-4788-4F5F-9757-CFFB9A773EAC}">
      <dgm:prSet phldrT="[Text]"/>
      <dgm:spPr/>
      <dgm:t>
        <a:bodyPr/>
        <a:lstStyle/>
        <a:p>
          <a:r>
            <a:rPr lang="en-US" dirty="0" smtClean="0">
              <a:solidFill>
                <a:schemeClr val="accent5"/>
              </a:solidFill>
            </a:rPr>
            <a:t>Title</a:t>
          </a:r>
          <a:endParaRPr lang="en-US" dirty="0">
            <a:solidFill>
              <a:schemeClr val="accent5"/>
            </a:solidFill>
          </a:endParaRPr>
        </a:p>
      </dgm:t>
    </dgm:pt>
    <dgm:pt modelId="{C0A2AF52-84A9-43BE-BFCD-2513FB17BB52}" type="parTrans" cxnId="{BDE71CE2-76C4-46F8-8CFD-23EBBBAC3A23}">
      <dgm:prSet/>
      <dgm:spPr/>
      <dgm:t>
        <a:bodyPr/>
        <a:lstStyle/>
        <a:p>
          <a:endParaRPr lang="en-US"/>
        </a:p>
      </dgm:t>
    </dgm:pt>
    <dgm:pt modelId="{DFD027D6-4AE9-4A63-9147-ABEBB76CC6F7}" type="sibTrans" cxnId="{BDE71CE2-76C4-46F8-8CFD-23EBBBAC3A23}">
      <dgm:prSet/>
      <dgm:spPr/>
      <dgm:t>
        <a:bodyPr/>
        <a:lstStyle/>
        <a:p>
          <a:endParaRPr lang="en-US"/>
        </a:p>
      </dgm:t>
    </dgm:pt>
    <dgm:pt modelId="{F64DE123-D32A-43BB-BF8E-2606C83910C6}">
      <dgm:prSet phldrT="[Text]"/>
      <dgm:spPr/>
      <dgm:t>
        <a:bodyPr/>
        <a:lstStyle/>
        <a:p>
          <a:r>
            <a:rPr lang="en-US" dirty="0" smtClean="0">
              <a:solidFill>
                <a:schemeClr val="accent5"/>
              </a:solidFill>
            </a:rPr>
            <a:t>Body</a:t>
          </a:r>
          <a:endParaRPr lang="en-US" dirty="0">
            <a:solidFill>
              <a:schemeClr val="accent5"/>
            </a:solidFill>
          </a:endParaRPr>
        </a:p>
      </dgm:t>
    </dgm:pt>
    <dgm:pt modelId="{3D740B98-F821-442C-AF9B-8E035C461614}" type="parTrans" cxnId="{CACCB914-0E4F-4E16-9C3B-C182A2512A19}">
      <dgm:prSet/>
      <dgm:spPr/>
      <dgm:t>
        <a:bodyPr/>
        <a:lstStyle/>
        <a:p>
          <a:endParaRPr lang="en-US"/>
        </a:p>
      </dgm:t>
    </dgm:pt>
    <dgm:pt modelId="{D8AA6021-584A-4D49-B337-A6F886E30CEE}" type="sibTrans" cxnId="{CACCB914-0E4F-4E16-9C3B-C182A2512A19}">
      <dgm:prSet/>
      <dgm:spPr/>
      <dgm:t>
        <a:bodyPr/>
        <a:lstStyle/>
        <a:p>
          <a:endParaRPr lang="en-US"/>
        </a:p>
      </dgm:t>
    </dgm:pt>
    <dgm:pt modelId="{9454BF24-F20F-4765-984E-8C6FA1F5D2E4}">
      <dgm:prSet phldrT="[Text]"/>
      <dgm:spPr/>
      <dgm:t>
        <a:bodyPr/>
        <a:lstStyle/>
        <a:p>
          <a:r>
            <a:rPr lang="en-US" dirty="0" smtClean="0"/>
            <a:t>Page Title</a:t>
          </a:r>
          <a:endParaRPr lang="en-US" dirty="0"/>
        </a:p>
      </dgm:t>
    </dgm:pt>
    <dgm:pt modelId="{4F6C15DB-5B8D-4415-B2FD-C25CA3702D44}" type="parTrans" cxnId="{F3B69425-CE4F-48E6-A80A-F702C72E6FB0}">
      <dgm:prSet/>
      <dgm:spPr/>
      <dgm:t>
        <a:bodyPr/>
        <a:lstStyle/>
        <a:p>
          <a:endParaRPr lang="en-US"/>
        </a:p>
      </dgm:t>
    </dgm:pt>
    <dgm:pt modelId="{66ECE845-FB3E-41F5-BDD9-034D6C5DAFA2}" type="sibTrans" cxnId="{F3B69425-CE4F-48E6-A80A-F702C72E6FB0}">
      <dgm:prSet/>
      <dgm:spPr/>
      <dgm:t>
        <a:bodyPr/>
        <a:lstStyle/>
        <a:p>
          <a:endParaRPr lang="en-US"/>
        </a:p>
      </dgm:t>
    </dgm:pt>
    <dgm:pt modelId="{C1CE31DF-DD7D-45CE-B602-B72926E1DD95}">
      <dgm:prSet phldrT="[Text]"/>
      <dgm:spPr/>
      <dgm:t>
        <a:bodyPr/>
        <a:lstStyle/>
        <a:p>
          <a:r>
            <a:rPr lang="en-US" dirty="0" smtClean="0">
              <a:solidFill>
                <a:schemeClr val="accent5"/>
              </a:solidFill>
            </a:rPr>
            <a:t>h1</a:t>
          </a:r>
          <a:endParaRPr lang="en-US" dirty="0">
            <a:solidFill>
              <a:schemeClr val="accent5"/>
            </a:solidFill>
          </a:endParaRPr>
        </a:p>
      </dgm:t>
    </dgm:pt>
    <dgm:pt modelId="{9BDAD652-2AC2-4293-936C-643475344D77}" type="parTrans" cxnId="{310B7308-800B-4760-A090-65B9E60E8295}">
      <dgm:prSet/>
      <dgm:spPr/>
      <dgm:t>
        <a:bodyPr/>
        <a:lstStyle/>
        <a:p>
          <a:endParaRPr lang="en-US"/>
        </a:p>
      </dgm:t>
    </dgm:pt>
    <dgm:pt modelId="{EF1D5988-F4A4-45AE-AC12-E2C5481C5FF9}" type="sibTrans" cxnId="{310B7308-800B-4760-A090-65B9E60E8295}">
      <dgm:prSet/>
      <dgm:spPr/>
      <dgm:t>
        <a:bodyPr/>
        <a:lstStyle/>
        <a:p>
          <a:endParaRPr lang="en-US"/>
        </a:p>
      </dgm:t>
    </dgm:pt>
    <dgm:pt modelId="{73D46C7A-523A-4B44-849E-0BEA11F412A1}">
      <dgm:prSet phldrT="[Text]"/>
      <dgm:spPr/>
      <dgm:t>
        <a:bodyPr/>
        <a:lstStyle/>
        <a:p>
          <a:r>
            <a:rPr lang="en-US" dirty="0" smtClean="0"/>
            <a:t>What do you like to eat</a:t>
          </a:r>
        </a:p>
      </dgm:t>
    </dgm:pt>
    <dgm:pt modelId="{BABA9AFC-C157-4A1A-A215-D3D7AA359243}" type="parTrans" cxnId="{D2C7136B-9BBF-42F6-B97E-9828D5EAEA2F}">
      <dgm:prSet/>
      <dgm:spPr/>
      <dgm:t>
        <a:bodyPr/>
        <a:lstStyle/>
        <a:p>
          <a:endParaRPr lang="en-US"/>
        </a:p>
      </dgm:t>
    </dgm:pt>
    <dgm:pt modelId="{1BC727C1-1227-4030-A106-063F67C3C45D}" type="sibTrans" cxnId="{D2C7136B-9BBF-42F6-B97E-9828D5EAEA2F}">
      <dgm:prSet/>
      <dgm:spPr/>
      <dgm:t>
        <a:bodyPr/>
        <a:lstStyle/>
        <a:p>
          <a:endParaRPr lang="en-US"/>
        </a:p>
      </dgm:t>
    </dgm:pt>
    <dgm:pt modelId="{D84CB16E-58B1-4C27-8BA3-1287CAA1B8E4}">
      <dgm:prSet/>
      <dgm:spPr/>
      <dgm:t>
        <a:bodyPr/>
        <a:lstStyle/>
        <a:p>
          <a:r>
            <a:rPr lang="en-US" dirty="0" smtClean="0">
              <a:solidFill>
                <a:schemeClr val="accent5"/>
              </a:solidFill>
            </a:rPr>
            <a:t>p</a:t>
          </a:r>
          <a:endParaRPr lang="en-US" dirty="0">
            <a:solidFill>
              <a:schemeClr val="accent5"/>
            </a:solidFill>
          </a:endParaRPr>
        </a:p>
      </dgm:t>
    </dgm:pt>
    <dgm:pt modelId="{A13DB697-96BB-4A2E-94D3-9DE6052BAB5F}" type="parTrans" cxnId="{28C53FDE-3F2D-46F4-B8CA-C308E821A979}">
      <dgm:prSet/>
      <dgm:spPr/>
      <dgm:t>
        <a:bodyPr/>
        <a:lstStyle/>
        <a:p>
          <a:endParaRPr lang="en-US"/>
        </a:p>
      </dgm:t>
    </dgm:pt>
    <dgm:pt modelId="{93C8BA37-5920-4314-BE3A-265CE98488AC}" type="sibTrans" cxnId="{28C53FDE-3F2D-46F4-B8CA-C308E821A979}">
      <dgm:prSet/>
      <dgm:spPr/>
      <dgm:t>
        <a:bodyPr/>
        <a:lstStyle/>
        <a:p>
          <a:endParaRPr lang="en-US"/>
        </a:p>
      </dgm:t>
    </dgm:pt>
    <dgm:pt modelId="{96EE6EC9-1EF3-403A-8F88-6124F770AA1F}">
      <dgm:prSet/>
      <dgm:spPr/>
      <dgm:t>
        <a:bodyPr/>
        <a:lstStyle/>
        <a:p>
          <a:r>
            <a:rPr lang="en-US" dirty="0" smtClean="0"/>
            <a:t>Welcome to the</a:t>
          </a:r>
        </a:p>
        <a:p>
          <a:r>
            <a:rPr lang="en-US" dirty="0" smtClean="0"/>
            <a:t> Restaurant</a:t>
          </a:r>
          <a:endParaRPr lang="en-US" dirty="0"/>
        </a:p>
      </dgm:t>
    </dgm:pt>
    <dgm:pt modelId="{CF8F3DDC-BF13-45BB-8245-D02617E6AF5C}" type="parTrans" cxnId="{6C66E0BC-EAC7-458F-AD6E-D72EE7EEC0AE}">
      <dgm:prSet/>
      <dgm:spPr/>
      <dgm:t>
        <a:bodyPr/>
        <a:lstStyle/>
        <a:p>
          <a:endParaRPr lang="en-US"/>
        </a:p>
      </dgm:t>
    </dgm:pt>
    <dgm:pt modelId="{D21B1CF0-E0AB-4D79-BA44-2B1C99A87330}" type="sibTrans" cxnId="{6C66E0BC-EAC7-458F-AD6E-D72EE7EEC0AE}">
      <dgm:prSet/>
      <dgm:spPr/>
      <dgm:t>
        <a:bodyPr/>
        <a:lstStyle/>
        <a:p>
          <a:endParaRPr lang="en-US"/>
        </a:p>
      </dgm:t>
    </dgm:pt>
    <dgm:pt modelId="{98CFDCC9-97A8-4E18-B694-84500AE4E68A}" type="pres">
      <dgm:prSet presAssocID="{4DD31A31-7AA5-4117-99BF-7A0EEA07E26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C63C586-1993-4895-90CD-7C2B6A807B72}" type="pres">
      <dgm:prSet presAssocID="{EC4C80A7-9803-475A-9999-26AC3FDC0020}" presName="hierRoot1" presStyleCnt="0">
        <dgm:presLayoutVars>
          <dgm:hierBranch val="init"/>
        </dgm:presLayoutVars>
      </dgm:prSet>
      <dgm:spPr/>
    </dgm:pt>
    <dgm:pt modelId="{35E78C88-F5E9-459F-985D-22B4A04C18AA}" type="pres">
      <dgm:prSet presAssocID="{EC4C80A7-9803-475A-9999-26AC3FDC0020}" presName="rootComposite1" presStyleCnt="0"/>
      <dgm:spPr/>
    </dgm:pt>
    <dgm:pt modelId="{9EFB9D93-D3DC-49FF-8EA7-2822BE963305}" type="pres">
      <dgm:prSet presAssocID="{EC4C80A7-9803-475A-9999-26AC3FDC0020}" presName="rootText1" presStyleLbl="node0" presStyleIdx="0" presStyleCnt="1" custLinFactX="-100000" custLinFactNeighborX="-116249" custLinFactNeighborY="-715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A6083F-E081-4E4A-BC09-51F8D1DB2D1F}" type="pres">
      <dgm:prSet presAssocID="{EC4C80A7-9803-475A-9999-26AC3FDC002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AE9C82C3-BF65-431C-8592-38811CC7CC73}" type="pres">
      <dgm:prSet presAssocID="{EC4C80A7-9803-475A-9999-26AC3FDC0020}" presName="hierChild2" presStyleCnt="0"/>
      <dgm:spPr/>
    </dgm:pt>
    <dgm:pt modelId="{2239FECA-73F7-41C0-8852-11E172D586FF}" type="pres">
      <dgm:prSet presAssocID="{EC4C80A7-9803-475A-9999-26AC3FDC0020}" presName="hierChild3" presStyleCnt="0"/>
      <dgm:spPr/>
    </dgm:pt>
    <dgm:pt modelId="{445B0DA3-A5DA-47C5-9E8A-24F95D5597CC}" type="pres">
      <dgm:prSet presAssocID="{03FAF911-8482-4F06-831D-07D9F52F25D7}" presName="Name111" presStyleLbl="parChTrans1D2" presStyleIdx="0" presStyleCnt="1"/>
      <dgm:spPr/>
      <dgm:t>
        <a:bodyPr/>
        <a:lstStyle/>
        <a:p>
          <a:endParaRPr lang="en-US"/>
        </a:p>
      </dgm:t>
    </dgm:pt>
    <dgm:pt modelId="{978F0EA0-2572-421B-AA75-9BDC8B380906}" type="pres">
      <dgm:prSet presAssocID="{177CC5D4-F342-4431-B377-E983498B8D25}" presName="hierRoot3" presStyleCnt="0">
        <dgm:presLayoutVars>
          <dgm:hierBranch val="init"/>
        </dgm:presLayoutVars>
      </dgm:prSet>
      <dgm:spPr/>
    </dgm:pt>
    <dgm:pt modelId="{B3BB38E1-AF4B-45EC-9FC3-09F0163F4E95}" type="pres">
      <dgm:prSet presAssocID="{177CC5D4-F342-4431-B377-E983498B8D25}" presName="rootComposite3" presStyleCnt="0"/>
      <dgm:spPr/>
    </dgm:pt>
    <dgm:pt modelId="{0EA6E432-5813-4791-ABB5-FACFDEAF5B6C}" type="pres">
      <dgm:prSet presAssocID="{177CC5D4-F342-4431-B377-E983498B8D25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D058B0-ABDE-49E9-94A4-EE340A3FD930}" type="pres">
      <dgm:prSet presAssocID="{177CC5D4-F342-4431-B377-E983498B8D25}" presName="rootConnector3" presStyleLbl="asst1" presStyleIdx="0" presStyleCnt="1"/>
      <dgm:spPr/>
      <dgm:t>
        <a:bodyPr/>
        <a:lstStyle/>
        <a:p>
          <a:endParaRPr lang="en-US"/>
        </a:p>
      </dgm:t>
    </dgm:pt>
    <dgm:pt modelId="{42DC138E-383C-4C47-82E5-20A9F55467E9}" type="pres">
      <dgm:prSet presAssocID="{177CC5D4-F342-4431-B377-E983498B8D25}" presName="hierChild6" presStyleCnt="0"/>
      <dgm:spPr/>
    </dgm:pt>
    <dgm:pt modelId="{12385F82-AE57-4D44-BB59-024772438866}" type="pres">
      <dgm:prSet presAssocID="{524B7678-2DD5-49A4-869F-2A0345055CB2}" presName="Name37" presStyleLbl="parChTrans1D3" presStyleIdx="0" presStyleCnt="3"/>
      <dgm:spPr/>
      <dgm:t>
        <a:bodyPr/>
        <a:lstStyle/>
        <a:p>
          <a:endParaRPr lang="en-US"/>
        </a:p>
      </dgm:t>
    </dgm:pt>
    <dgm:pt modelId="{004900FF-EB63-4D3E-AFC3-0FCFE5BF9963}" type="pres">
      <dgm:prSet presAssocID="{013DBCA3-19B6-4FC9-AAD4-B817A5FAC0C8}" presName="hierRoot2" presStyleCnt="0">
        <dgm:presLayoutVars>
          <dgm:hierBranch val="init"/>
        </dgm:presLayoutVars>
      </dgm:prSet>
      <dgm:spPr/>
    </dgm:pt>
    <dgm:pt modelId="{4F10A4DB-1E01-40E6-ACDE-4F37E778CC17}" type="pres">
      <dgm:prSet presAssocID="{013DBCA3-19B6-4FC9-AAD4-B817A5FAC0C8}" presName="rootComposite" presStyleCnt="0"/>
      <dgm:spPr/>
    </dgm:pt>
    <dgm:pt modelId="{06BCC53D-7AD3-48B7-8B6F-507E8F6E360B}" type="pres">
      <dgm:prSet presAssocID="{013DBCA3-19B6-4FC9-AAD4-B817A5FAC0C8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CBAC90-8876-4CE2-B93E-54CFE497B1D9}" type="pres">
      <dgm:prSet presAssocID="{013DBCA3-19B6-4FC9-AAD4-B817A5FAC0C8}" presName="rootConnector" presStyleLbl="node3" presStyleIdx="0" presStyleCnt="3"/>
      <dgm:spPr/>
      <dgm:t>
        <a:bodyPr/>
        <a:lstStyle/>
        <a:p>
          <a:endParaRPr lang="en-US"/>
        </a:p>
      </dgm:t>
    </dgm:pt>
    <dgm:pt modelId="{5FFCC4DC-7E71-4DE4-9BD4-BA5EF9944201}" type="pres">
      <dgm:prSet presAssocID="{013DBCA3-19B6-4FC9-AAD4-B817A5FAC0C8}" presName="hierChild4" presStyleCnt="0"/>
      <dgm:spPr/>
    </dgm:pt>
    <dgm:pt modelId="{EB05C519-DA4A-48B8-B49C-C8E9AADCF323}" type="pres">
      <dgm:prSet presAssocID="{013DBCA3-19B6-4FC9-AAD4-B817A5FAC0C8}" presName="hierChild5" presStyleCnt="0"/>
      <dgm:spPr/>
    </dgm:pt>
    <dgm:pt modelId="{E6188A23-1621-4D8B-A574-C3F602AF95BD}" type="pres">
      <dgm:prSet presAssocID="{C0A2AF52-84A9-43BE-BFCD-2513FB17BB52}" presName="Name37" presStyleLbl="parChTrans1D3" presStyleIdx="1" presStyleCnt="3"/>
      <dgm:spPr/>
      <dgm:t>
        <a:bodyPr/>
        <a:lstStyle/>
        <a:p>
          <a:endParaRPr lang="en-US"/>
        </a:p>
      </dgm:t>
    </dgm:pt>
    <dgm:pt modelId="{0CC385F6-8B65-40D4-B84D-05D28B0645DC}" type="pres">
      <dgm:prSet presAssocID="{097901EC-4788-4F5F-9757-CFFB9A773EAC}" presName="hierRoot2" presStyleCnt="0">
        <dgm:presLayoutVars>
          <dgm:hierBranch val="init"/>
        </dgm:presLayoutVars>
      </dgm:prSet>
      <dgm:spPr/>
    </dgm:pt>
    <dgm:pt modelId="{0F0D6721-1BC4-42BA-BBBF-402ADCBC9995}" type="pres">
      <dgm:prSet presAssocID="{097901EC-4788-4F5F-9757-CFFB9A773EAC}" presName="rootComposite" presStyleCnt="0"/>
      <dgm:spPr/>
    </dgm:pt>
    <dgm:pt modelId="{1B0C446D-FB04-4F82-8F6C-4E2B4AB9D823}" type="pres">
      <dgm:prSet presAssocID="{097901EC-4788-4F5F-9757-CFFB9A773EAC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8C7050-70F3-479E-9A04-FB19785E998C}" type="pres">
      <dgm:prSet presAssocID="{097901EC-4788-4F5F-9757-CFFB9A773EAC}" presName="rootConnector" presStyleLbl="node3" presStyleIdx="1" presStyleCnt="3"/>
      <dgm:spPr/>
      <dgm:t>
        <a:bodyPr/>
        <a:lstStyle/>
        <a:p>
          <a:endParaRPr lang="en-US"/>
        </a:p>
      </dgm:t>
    </dgm:pt>
    <dgm:pt modelId="{F1C0BDF0-EDDD-4C34-9952-AE0B1EC839D8}" type="pres">
      <dgm:prSet presAssocID="{097901EC-4788-4F5F-9757-CFFB9A773EAC}" presName="hierChild4" presStyleCnt="0"/>
      <dgm:spPr/>
    </dgm:pt>
    <dgm:pt modelId="{3F717AB8-89F8-40EB-A1FA-64223A5D66DD}" type="pres">
      <dgm:prSet presAssocID="{4F6C15DB-5B8D-4415-B2FD-C25CA3702D44}" presName="Name37" presStyleLbl="parChTrans1D4" presStyleIdx="0" presStyleCnt="5"/>
      <dgm:spPr/>
      <dgm:t>
        <a:bodyPr/>
        <a:lstStyle/>
        <a:p>
          <a:endParaRPr lang="en-US"/>
        </a:p>
      </dgm:t>
    </dgm:pt>
    <dgm:pt modelId="{8571B635-0A95-413A-BB2F-400DEA1DC8AB}" type="pres">
      <dgm:prSet presAssocID="{9454BF24-F20F-4765-984E-8C6FA1F5D2E4}" presName="hierRoot2" presStyleCnt="0">
        <dgm:presLayoutVars>
          <dgm:hierBranch val="init"/>
        </dgm:presLayoutVars>
      </dgm:prSet>
      <dgm:spPr/>
    </dgm:pt>
    <dgm:pt modelId="{85FE77F7-2D44-4BB1-98D6-868FC99A2F5C}" type="pres">
      <dgm:prSet presAssocID="{9454BF24-F20F-4765-984E-8C6FA1F5D2E4}" presName="rootComposite" presStyleCnt="0"/>
      <dgm:spPr/>
    </dgm:pt>
    <dgm:pt modelId="{26178CFC-0024-46A8-ADDD-84F2F4B6B3CB}" type="pres">
      <dgm:prSet presAssocID="{9454BF24-F20F-4765-984E-8C6FA1F5D2E4}" presName="rootText" presStyleLbl="node4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0C1A0F-6A9F-4722-97DB-D1D746E6C25C}" type="pres">
      <dgm:prSet presAssocID="{9454BF24-F20F-4765-984E-8C6FA1F5D2E4}" presName="rootConnector" presStyleLbl="node4" presStyleIdx="0" presStyleCnt="5"/>
      <dgm:spPr/>
      <dgm:t>
        <a:bodyPr/>
        <a:lstStyle/>
        <a:p>
          <a:endParaRPr lang="en-US"/>
        </a:p>
      </dgm:t>
    </dgm:pt>
    <dgm:pt modelId="{0942473C-F729-4459-AB3D-FE117E2DBC52}" type="pres">
      <dgm:prSet presAssocID="{9454BF24-F20F-4765-984E-8C6FA1F5D2E4}" presName="hierChild4" presStyleCnt="0"/>
      <dgm:spPr/>
    </dgm:pt>
    <dgm:pt modelId="{C03F97D1-907E-4EED-BBEA-E93713713312}" type="pres">
      <dgm:prSet presAssocID="{9454BF24-F20F-4765-984E-8C6FA1F5D2E4}" presName="hierChild5" presStyleCnt="0"/>
      <dgm:spPr/>
    </dgm:pt>
    <dgm:pt modelId="{A2CCDAA4-6DA3-4561-8C53-23DEB4E6198B}" type="pres">
      <dgm:prSet presAssocID="{097901EC-4788-4F5F-9757-CFFB9A773EAC}" presName="hierChild5" presStyleCnt="0"/>
      <dgm:spPr/>
    </dgm:pt>
    <dgm:pt modelId="{5717DAE9-32BF-4B78-8FA5-A474FAF92578}" type="pres">
      <dgm:prSet presAssocID="{3D740B98-F821-442C-AF9B-8E035C461614}" presName="Name37" presStyleLbl="parChTrans1D3" presStyleIdx="2" presStyleCnt="3"/>
      <dgm:spPr/>
      <dgm:t>
        <a:bodyPr/>
        <a:lstStyle/>
        <a:p>
          <a:endParaRPr lang="en-US"/>
        </a:p>
      </dgm:t>
    </dgm:pt>
    <dgm:pt modelId="{7704DD9D-6594-4EB6-9A24-122B6F4A81CC}" type="pres">
      <dgm:prSet presAssocID="{F64DE123-D32A-43BB-BF8E-2606C83910C6}" presName="hierRoot2" presStyleCnt="0">
        <dgm:presLayoutVars>
          <dgm:hierBranch val="init"/>
        </dgm:presLayoutVars>
      </dgm:prSet>
      <dgm:spPr/>
    </dgm:pt>
    <dgm:pt modelId="{FFBFE64C-1B84-4C65-AC07-DC0606805B0F}" type="pres">
      <dgm:prSet presAssocID="{F64DE123-D32A-43BB-BF8E-2606C83910C6}" presName="rootComposite" presStyleCnt="0"/>
      <dgm:spPr/>
    </dgm:pt>
    <dgm:pt modelId="{BECED89C-E68B-4BA3-A220-A038155A28C7}" type="pres">
      <dgm:prSet presAssocID="{F64DE123-D32A-43BB-BF8E-2606C83910C6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0058C2-AFDB-4E19-A423-C3582DC8772C}" type="pres">
      <dgm:prSet presAssocID="{F64DE123-D32A-43BB-BF8E-2606C83910C6}" presName="rootConnector" presStyleLbl="node3" presStyleIdx="2" presStyleCnt="3"/>
      <dgm:spPr/>
      <dgm:t>
        <a:bodyPr/>
        <a:lstStyle/>
        <a:p>
          <a:endParaRPr lang="en-US"/>
        </a:p>
      </dgm:t>
    </dgm:pt>
    <dgm:pt modelId="{48C3FFBB-6F50-4909-9E5E-A820CD82A8F7}" type="pres">
      <dgm:prSet presAssocID="{F64DE123-D32A-43BB-BF8E-2606C83910C6}" presName="hierChild4" presStyleCnt="0"/>
      <dgm:spPr/>
    </dgm:pt>
    <dgm:pt modelId="{E605DF52-8D9D-4494-B027-7CCF1184384E}" type="pres">
      <dgm:prSet presAssocID="{9BDAD652-2AC2-4293-936C-643475344D77}" presName="Name37" presStyleLbl="parChTrans1D4" presStyleIdx="1" presStyleCnt="5"/>
      <dgm:spPr/>
      <dgm:t>
        <a:bodyPr/>
        <a:lstStyle/>
        <a:p>
          <a:endParaRPr lang="en-US"/>
        </a:p>
      </dgm:t>
    </dgm:pt>
    <dgm:pt modelId="{B32D8073-AB64-4370-8298-C475776B43CB}" type="pres">
      <dgm:prSet presAssocID="{C1CE31DF-DD7D-45CE-B602-B72926E1DD95}" presName="hierRoot2" presStyleCnt="0">
        <dgm:presLayoutVars>
          <dgm:hierBranch val="init"/>
        </dgm:presLayoutVars>
      </dgm:prSet>
      <dgm:spPr/>
    </dgm:pt>
    <dgm:pt modelId="{D5597A51-2687-42F8-95B7-FE2A1A2FAB62}" type="pres">
      <dgm:prSet presAssocID="{C1CE31DF-DD7D-45CE-B602-B72926E1DD95}" presName="rootComposite" presStyleCnt="0"/>
      <dgm:spPr/>
    </dgm:pt>
    <dgm:pt modelId="{C7AA7D68-3D9F-4AC4-81D6-BFD0E9D912F6}" type="pres">
      <dgm:prSet presAssocID="{C1CE31DF-DD7D-45CE-B602-B72926E1DD95}" presName="rootText" presStyleLbl="node4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869412-B3A3-4DF8-AEAB-4FED6006B439}" type="pres">
      <dgm:prSet presAssocID="{C1CE31DF-DD7D-45CE-B602-B72926E1DD95}" presName="rootConnector" presStyleLbl="node4" presStyleIdx="1" presStyleCnt="5"/>
      <dgm:spPr/>
      <dgm:t>
        <a:bodyPr/>
        <a:lstStyle/>
        <a:p>
          <a:endParaRPr lang="en-US"/>
        </a:p>
      </dgm:t>
    </dgm:pt>
    <dgm:pt modelId="{A1D73641-DD67-4605-916E-74304A224D8F}" type="pres">
      <dgm:prSet presAssocID="{C1CE31DF-DD7D-45CE-B602-B72926E1DD95}" presName="hierChild4" presStyleCnt="0"/>
      <dgm:spPr/>
    </dgm:pt>
    <dgm:pt modelId="{C0FCCCFA-8ACE-4E32-AA83-318AAA3FEBEC}" type="pres">
      <dgm:prSet presAssocID="{BABA9AFC-C157-4A1A-A215-D3D7AA359243}" presName="Name37" presStyleLbl="parChTrans1D4" presStyleIdx="2" presStyleCnt="5"/>
      <dgm:spPr/>
      <dgm:t>
        <a:bodyPr/>
        <a:lstStyle/>
        <a:p>
          <a:endParaRPr lang="en-US"/>
        </a:p>
      </dgm:t>
    </dgm:pt>
    <dgm:pt modelId="{7844E55C-2009-425F-97DA-9166363E3C9E}" type="pres">
      <dgm:prSet presAssocID="{73D46C7A-523A-4B44-849E-0BEA11F412A1}" presName="hierRoot2" presStyleCnt="0">
        <dgm:presLayoutVars>
          <dgm:hierBranch val="init"/>
        </dgm:presLayoutVars>
      </dgm:prSet>
      <dgm:spPr/>
    </dgm:pt>
    <dgm:pt modelId="{F62F63F3-24D9-4105-BEA9-1340E9D4BE60}" type="pres">
      <dgm:prSet presAssocID="{73D46C7A-523A-4B44-849E-0BEA11F412A1}" presName="rootComposite" presStyleCnt="0"/>
      <dgm:spPr/>
    </dgm:pt>
    <dgm:pt modelId="{5C5A565F-DDFE-45FA-8AFF-7069D3A6D993}" type="pres">
      <dgm:prSet presAssocID="{73D46C7A-523A-4B44-849E-0BEA11F412A1}" presName="rootText" presStyleLbl="node4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4D8112-5588-4FD8-80E9-07DE6A8A9763}" type="pres">
      <dgm:prSet presAssocID="{73D46C7A-523A-4B44-849E-0BEA11F412A1}" presName="rootConnector" presStyleLbl="node4" presStyleIdx="2" presStyleCnt="5"/>
      <dgm:spPr/>
      <dgm:t>
        <a:bodyPr/>
        <a:lstStyle/>
        <a:p>
          <a:endParaRPr lang="en-US"/>
        </a:p>
      </dgm:t>
    </dgm:pt>
    <dgm:pt modelId="{13EE27FE-32C2-4777-9F2E-045FA68B385B}" type="pres">
      <dgm:prSet presAssocID="{73D46C7A-523A-4B44-849E-0BEA11F412A1}" presName="hierChild4" presStyleCnt="0"/>
      <dgm:spPr/>
    </dgm:pt>
    <dgm:pt modelId="{68DA6751-F437-40DB-A84E-F804953AC5E0}" type="pres">
      <dgm:prSet presAssocID="{73D46C7A-523A-4B44-849E-0BEA11F412A1}" presName="hierChild5" presStyleCnt="0"/>
      <dgm:spPr/>
    </dgm:pt>
    <dgm:pt modelId="{DF970793-B46F-4AE0-B68F-FF7F899D5443}" type="pres">
      <dgm:prSet presAssocID="{C1CE31DF-DD7D-45CE-B602-B72926E1DD95}" presName="hierChild5" presStyleCnt="0"/>
      <dgm:spPr/>
    </dgm:pt>
    <dgm:pt modelId="{FA10B633-B29C-4C26-85DE-61616D55202C}" type="pres">
      <dgm:prSet presAssocID="{A13DB697-96BB-4A2E-94D3-9DE6052BAB5F}" presName="Name37" presStyleLbl="parChTrans1D4" presStyleIdx="3" presStyleCnt="5"/>
      <dgm:spPr/>
      <dgm:t>
        <a:bodyPr/>
        <a:lstStyle/>
        <a:p>
          <a:endParaRPr lang="en-US"/>
        </a:p>
      </dgm:t>
    </dgm:pt>
    <dgm:pt modelId="{DCB95615-7319-4650-BDCC-25D56F47421A}" type="pres">
      <dgm:prSet presAssocID="{D84CB16E-58B1-4C27-8BA3-1287CAA1B8E4}" presName="hierRoot2" presStyleCnt="0">
        <dgm:presLayoutVars>
          <dgm:hierBranch val="init"/>
        </dgm:presLayoutVars>
      </dgm:prSet>
      <dgm:spPr/>
    </dgm:pt>
    <dgm:pt modelId="{A6E46219-CAE9-4999-8041-A1E146FE5994}" type="pres">
      <dgm:prSet presAssocID="{D84CB16E-58B1-4C27-8BA3-1287CAA1B8E4}" presName="rootComposite" presStyleCnt="0"/>
      <dgm:spPr/>
    </dgm:pt>
    <dgm:pt modelId="{7E5305F5-0D75-40E2-98D8-6E5911D4AED7}" type="pres">
      <dgm:prSet presAssocID="{D84CB16E-58B1-4C27-8BA3-1287CAA1B8E4}" presName="rootText" presStyleLbl="node4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995132-B775-47F8-B4A9-8D7F3C8859DE}" type="pres">
      <dgm:prSet presAssocID="{D84CB16E-58B1-4C27-8BA3-1287CAA1B8E4}" presName="rootConnector" presStyleLbl="node4" presStyleIdx="3" presStyleCnt="5"/>
      <dgm:spPr/>
      <dgm:t>
        <a:bodyPr/>
        <a:lstStyle/>
        <a:p>
          <a:endParaRPr lang="en-US"/>
        </a:p>
      </dgm:t>
    </dgm:pt>
    <dgm:pt modelId="{27E43AE4-5DB7-48EB-A747-E9F8044ED6C2}" type="pres">
      <dgm:prSet presAssocID="{D84CB16E-58B1-4C27-8BA3-1287CAA1B8E4}" presName="hierChild4" presStyleCnt="0"/>
      <dgm:spPr/>
    </dgm:pt>
    <dgm:pt modelId="{9D5BFD86-4C7A-4CA7-B3D0-CF299191A02A}" type="pres">
      <dgm:prSet presAssocID="{CF8F3DDC-BF13-45BB-8245-D02617E6AF5C}" presName="Name37" presStyleLbl="parChTrans1D4" presStyleIdx="4" presStyleCnt="5"/>
      <dgm:spPr/>
      <dgm:t>
        <a:bodyPr/>
        <a:lstStyle/>
        <a:p>
          <a:endParaRPr lang="en-US"/>
        </a:p>
      </dgm:t>
    </dgm:pt>
    <dgm:pt modelId="{867A78AB-4D98-497D-B9AA-4B18747744E1}" type="pres">
      <dgm:prSet presAssocID="{96EE6EC9-1EF3-403A-8F88-6124F770AA1F}" presName="hierRoot2" presStyleCnt="0">
        <dgm:presLayoutVars>
          <dgm:hierBranch val="init"/>
        </dgm:presLayoutVars>
      </dgm:prSet>
      <dgm:spPr/>
    </dgm:pt>
    <dgm:pt modelId="{ABC75331-372B-4926-8499-1590FCDACEA1}" type="pres">
      <dgm:prSet presAssocID="{96EE6EC9-1EF3-403A-8F88-6124F770AA1F}" presName="rootComposite" presStyleCnt="0"/>
      <dgm:spPr/>
    </dgm:pt>
    <dgm:pt modelId="{62A75925-4EDD-43FC-8B49-F8F30CD1B8B9}" type="pres">
      <dgm:prSet presAssocID="{96EE6EC9-1EF3-403A-8F88-6124F770AA1F}" presName="rootText" presStyleLbl="node4" presStyleIdx="4" presStyleCnt="5" custScaleX="125382" custScaleY="241269" custLinFactNeighborX="28742" custLinFactNeighborY="2003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E10D99-C17C-4FA1-BD95-0D76F4FF9627}" type="pres">
      <dgm:prSet presAssocID="{96EE6EC9-1EF3-403A-8F88-6124F770AA1F}" presName="rootConnector" presStyleLbl="node4" presStyleIdx="4" presStyleCnt="5"/>
      <dgm:spPr/>
      <dgm:t>
        <a:bodyPr/>
        <a:lstStyle/>
        <a:p>
          <a:endParaRPr lang="en-US"/>
        </a:p>
      </dgm:t>
    </dgm:pt>
    <dgm:pt modelId="{1B3FABF9-48BB-47B9-9C3F-5673ED099D44}" type="pres">
      <dgm:prSet presAssocID="{96EE6EC9-1EF3-403A-8F88-6124F770AA1F}" presName="hierChild4" presStyleCnt="0"/>
      <dgm:spPr/>
    </dgm:pt>
    <dgm:pt modelId="{F5EF852B-BA5F-4A11-832F-CF8B15F17402}" type="pres">
      <dgm:prSet presAssocID="{96EE6EC9-1EF3-403A-8F88-6124F770AA1F}" presName="hierChild5" presStyleCnt="0"/>
      <dgm:spPr/>
    </dgm:pt>
    <dgm:pt modelId="{BD61C2FA-07AA-453B-9340-FDEEDFC7EAAB}" type="pres">
      <dgm:prSet presAssocID="{D84CB16E-58B1-4C27-8BA3-1287CAA1B8E4}" presName="hierChild5" presStyleCnt="0"/>
      <dgm:spPr/>
    </dgm:pt>
    <dgm:pt modelId="{31D138FA-0119-4996-ABFE-446BF157890A}" type="pres">
      <dgm:prSet presAssocID="{F64DE123-D32A-43BB-BF8E-2606C83910C6}" presName="hierChild5" presStyleCnt="0"/>
      <dgm:spPr/>
    </dgm:pt>
    <dgm:pt modelId="{85C5B53C-5A9F-4997-91CD-954714AB4019}" type="pres">
      <dgm:prSet presAssocID="{177CC5D4-F342-4431-B377-E983498B8D25}" presName="hierChild7" presStyleCnt="0"/>
      <dgm:spPr/>
    </dgm:pt>
  </dgm:ptLst>
  <dgm:cxnLst>
    <dgm:cxn modelId="{1D45852A-3FB7-4753-BD35-99643E18FEC3}" type="presOf" srcId="{177CC5D4-F342-4431-B377-E983498B8D25}" destId="{0EA6E432-5813-4791-ABB5-FACFDEAF5B6C}" srcOrd="0" destOrd="0" presId="urn:microsoft.com/office/officeart/2005/8/layout/orgChart1"/>
    <dgm:cxn modelId="{13E8B141-EFFB-44A2-9881-72E1A67CC56D}" type="presOf" srcId="{CF8F3DDC-BF13-45BB-8245-D02617E6AF5C}" destId="{9D5BFD86-4C7A-4CA7-B3D0-CF299191A02A}" srcOrd="0" destOrd="0" presId="urn:microsoft.com/office/officeart/2005/8/layout/orgChart1"/>
    <dgm:cxn modelId="{43392370-98A3-4627-968C-E86E9F215017}" type="presOf" srcId="{097901EC-4788-4F5F-9757-CFFB9A773EAC}" destId="{1B0C446D-FB04-4F82-8F6C-4E2B4AB9D823}" srcOrd="0" destOrd="0" presId="urn:microsoft.com/office/officeart/2005/8/layout/orgChart1"/>
    <dgm:cxn modelId="{A7E59B92-8F89-4B85-BD43-AF7CA15F2079}" srcId="{EC4C80A7-9803-475A-9999-26AC3FDC0020}" destId="{177CC5D4-F342-4431-B377-E983498B8D25}" srcOrd="0" destOrd="0" parTransId="{03FAF911-8482-4F06-831D-07D9F52F25D7}" sibTransId="{426D99B9-979C-45FE-963E-32ABA311B141}"/>
    <dgm:cxn modelId="{F4648C9B-69D9-4F5E-8306-648722AC45F5}" type="presOf" srcId="{BABA9AFC-C157-4A1A-A215-D3D7AA359243}" destId="{C0FCCCFA-8ACE-4E32-AA83-318AAA3FEBEC}" srcOrd="0" destOrd="0" presId="urn:microsoft.com/office/officeart/2005/8/layout/orgChart1"/>
    <dgm:cxn modelId="{84639555-E7C9-4144-99F5-1FD26DF480CD}" srcId="{4DD31A31-7AA5-4117-99BF-7A0EEA07E264}" destId="{EC4C80A7-9803-475A-9999-26AC3FDC0020}" srcOrd="0" destOrd="0" parTransId="{18DFAAE3-8F51-4FF4-B7FD-1F5CADC6EEDB}" sibTransId="{2FD027DC-F7EF-4AC7-AEA0-6F5C2ED7D530}"/>
    <dgm:cxn modelId="{D8FBD661-8815-41E6-975C-9AC4724D4DF2}" type="presOf" srcId="{96EE6EC9-1EF3-403A-8F88-6124F770AA1F}" destId="{62A75925-4EDD-43FC-8B49-F8F30CD1B8B9}" srcOrd="0" destOrd="0" presId="urn:microsoft.com/office/officeart/2005/8/layout/orgChart1"/>
    <dgm:cxn modelId="{EF1C8E68-B04B-48D5-A898-27B57D9FDD8C}" type="presOf" srcId="{524B7678-2DD5-49A4-869F-2A0345055CB2}" destId="{12385F82-AE57-4D44-BB59-024772438866}" srcOrd="0" destOrd="0" presId="urn:microsoft.com/office/officeart/2005/8/layout/orgChart1"/>
    <dgm:cxn modelId="{60C1266A-C2F0-48CC-AB5F-0D18BB7A75A9}" type="presOf" srcId="{177CC5D4-F342-4431-B377-E983498B8D25}" destId="{A8D058B0-ABDE-49E9-94A4-EE340A3FD930}" srcOrd="1" destOrd="0" presId="urn:microsoft.com/office/officeart/2005/8/layout/orgChart1"/>
    <dgm:cxn modelId="{746ED5C9-A81D-4982-A260-DDC46E1D664D}" type="presOf" srcId="{73D46C7A-523A-4B44-849E-0BEA11F412A1}" destId="{224D8112-5588-4FD8-80E9-07DE6A8A9763}" srcOrd="1" destOrd="0" presId="urn:microsoft.com/office/officeart/2005/8/layout/orgChart1"/>
    <dgm:cxn modelId="{310B7308-800B-4760-A090-65B9E60E8295}" srcId="{F64DE123-D32A-43BB-BF8E-2606C83910C6}" destId="{C1CE31DF-DD7D-45CE-B602-B72926E1DD95}" srcOrd="0" destOrd="0" parTransId="{9BDAD652-2AC2-4293-936C-643475344D77}" sibTransId="{EF1D5988-F4A4-45AE-AC12-E2C5481C5FF9}"/>
    <dgm:cxn modelId="{09717627-891E-482E-A581-6457E9BCB950}" type="presOf" srcId="{C1CE31DF-DD7D-45CE-B602-B72926E1DD95}" destId="{C7AA7D68-3D9F-4AC4-81D6-BFD0E9D912F6}" srcOrd="0" destOrd="0" presId="urn:microsoft.com/office/officeart/2005/8/layout/orgChart1"/>
    <dgm:cxn modelId="{00F4A5D4-B80A-4172-BF8C-70BC4CFE000F}" type="presOf" srcId="{3D740B98-F821-442C-AF9B-8E035C461614}" destId="{5717DAE9-32BF-4B78-8FA5-A474FAF92578}" srcOrd="0" destOrd="0" presId="urn:microsoft.com/office/officeart/2005/8/layout/orgChart1"/>
    <dgm:cxn modelId="{CACCB914-0E4F-4E16-9C3B-C182A2512A19}" srcId="{177CC5D4-F342-4431-B377-E983498B8D25}" destId="{F64DE123-D32A-43BB-BF8E-2606C83910C6}" srcOrd="2" destOrd="0" parTransId="{3D740B98-F821-442C-AF9B-8E035C461614}" sibTransId="{D8AA6021-584A-4D49-B337-A6F886E30CEE}"/>
    <dgm:cxn modelId="{6EF3CB13-A91A-4C1E-A3C8-2570430CE4E2}" type="presOf" srcId="{03FAF911-8482-4F06-831D-07D9F52F25D7}" destId="{445B0DA3-A5DA-47C5-9E8A-24F95D5597CC}" srcOrd="0" destOrd="0" presId="urn:microsoft.com/office/officeart/2005/8/layout/orgChart1"/>
    <dgm:cxn modelId="{54B36638-63F4-4D43-A1F6-A82FED1E8FAA}" type="presOf" srcId="{C0A2AF52-84A9-43BE-BFCD-2513FB17BB52}" destId="{E6188A23-1621-4D8B-A574-C3F602AF95BD}" srcOrd="0" destOrd="0" presId="urn:microsoft.com/office/officeart/2005/8/layout/orgChart1"/>
    <dgm:cxn modelId="{35CE12E8-3FA2-4E51-B440-2DDE48C3291C}" type="presOf" srcId="{D84CB16E-58B1-4C27-8BA3-1287CAA1B8E4}" destId="{26995132-B775-47F8-B4A9-8D7F3C8859DE}" srcOrd="1" destOrd="0" presId="urn:microsoft.com/office/officeart/2005/8/layout/orgChart1"/>
    <dgm:cxn modelId="{FC3590B5-9E50-4D82-9E5A-ADFCB565B600}" type="presOf" srcId="{4DD31A31-7AA5-4117-99BF-7A0EEA07E264}" destId="{98CFDCC9-97A8-4E18-B694-84500AE4E68A}" srcOrd="0" destOrd="0" presId="urn:microsoft.com/office/officeart/2005/8/layout/orgChart1"/>
    <dgm:cxn modelId="{F3B69425-CE4F-48E6-A80A-F702C72E6FB0}" srcId="{097901EC-4788-4F5F-9757-CFFB9A773EAC}" destId="{9454BF24-F20F-4765-984E-8C6FA1F5D2E4}" srcOrd="0" destOrd="0" parTransId="{4F6C15DB-5B8D-4415-B2FD-C25CA3702D44}" sibTransId="{66ECE845-FB3E-41F5-BDD9-034D6C5DAFA2}"/>
    <dgm:cxn modelId="{28C53FDE-3F2D-46F4-B8CA-C308E821A979}" srcId="{F64DE123-D32A-43BB-BF8E-2606C83910C6}" destId="{D84CB16E-58B1-4C27-8BA3-1287CAA1B8E4}" srcOrd="1" destOrd="0" parTransId="{A13DB697-96BB-4A2E-94D3-9DE6052BAB5F}" sibTransId="{93C8BA37-5920-4314-BE3A-265CE98488AC}"/>
    <dgm:cxn modelId="{9D6386FF-55A6-44FE-B569-DF2FE23C3E73}" type="presOf" srcId="{9454BF24-F20F-4765-984E-8C6FA1F5D2E4}" destId="{D50C1A0F-6A9F-4722-97DB-D1D746E6C25C}" srcOrd="1" destOrd="0" presId="urn:microsoft.com/office/officeart/2005/8/layout/orgChart1"/>
    <dgm:cxn modelId="{6C66E0BC-EAC7-458F-AD6E-D72EE7EEC0AE}" srcId="{D84CB16E-58B1-4C27-8BA3-1287CAA1B8E4}" destId="{96EE6EC9-1EF3-403A-8F88-6124F770AA1F}" srcOrd="0" destOrd="0" parTransId="{CF8F3DDC-BF13-45BB-8245-D02617E6AF5C}" sibTransId="{D21B1CF0-E0AB-4D79-BA44-2B1C99A87330}"/>
    <dgm:cxn modelId="{D2C7136B-9BBF-42F6-B97E-9828D5EAEA2F}" srcId="{C1CE31DF-DD7D-45CE-B602-B72926E1DD95}" destId="{73D46C7A-523A-4B44-849E-0BEA11F412A1}" srcOrd="0" destOrd="0" parTransId="{BABA9AFC-C157-4A1A-A215-D3D7AA359243}" sibTransId="{1BC727C1-1227-4030-A106-063F67C3C45D}"/>
    <dgm:cxn modelId="{B3530185-8B5E-4CD1-8955-022E92A9E40A}" type="presOf" srcId="{F64DE123-D32A-43BB-BF8E-2606C83910C6}" destId="{BECED89C-E68B-4BA3-A220-A038155A28C7}" srcOrd="0" destOrd="0" presId="urn:microsoft.com/office/officeart/2005/8/layout/orgChart1"/>
    <dgm:cxn modelId="{7EC89AFD-FD8A-4ACC-A065-D16C53EC98AD}" type="presOf" srcId="{9BDAD652-2AC2-4293-936C-643475344D77}" destId="{E605DF52-8D9D-4494-B027-7CCF1184384E}" srcOrd="0" destOrd="0" presId="urn:microsoft.com/office/officeart/2005/8/layout/orgChart1"/>
    <dgm:cxn modelId="{5DB892D0-B19C-4083-9B31-08A0E0BD2D94}" type="presOf" srcId="{4F6C15DB-5B8D-4415-B2FD-C25CA3702D44}" destId="{3F717AB8-89F8-40EB-A1FA-64223A5D66DD}" srcOrd="0" destOrd="0" presId="urn:microsoft.com/office/officeart/2005/8/layout/orgChart1"/>
    <dgm:cxn modelId="{DEE8E981-CC45-4DF8-ACD9-21636C639D24}" type="presOf" srcId="{013DBCA3-19B6-4FC9-AAD4-B817A5FAC0C8}" destId="{06BCC53D-7AD3-48B7-8B6F-507E8F6E360B}" srcOrd="0" destOrd="0" presId="urn:microsoft.com/office/officeart/2005/8/layout/orgChart1"/>
    <dgm:cxn modelId="{12EDCC65-118C-4F63-BD80-EE6CED6FEFD3}" srcId="{177CC5D4-F342-4431-B377-E983498B8D25}" destId="{013DBCA3-19B6-4FC9-AAD4-B817A5FAC0C8}" srcOrd="0" destOrd="0" parTransId="{524B7678-2DD5-49A4-869F-2A0345055CB2}" sibTransId="{C2EB074F-54A3-47B4-8B90-C56CB68EF108}"/>
    <dgm:cxn modelId="{3C2943AA-C1DC-4EF3-9EB2-A9AB1DD58220}" type="presOf" srcId="{013DBCA3-19B6-4FC9-AAD4-B817A5FAC0C8}" destId="{F9CBAC90-8876-4CE2-B93E-54CFE497B1D9}" srcOrd="1" destOrd="0" presId="urn:microsoft.com/office/officeart/2005/8/layout/orgChart1"/>
    <dgm:cxn modelId="{B5E13B9A-AE9E-4C62-A0B5-871E7A61D696}" type="presOf" srcId="{EC4C80A7-9803-475A-9999-26AC3FDC0020}" destId="{58A6083F-E081-4E4A-BC09-51F8D1DB2D1F}" srcOrd="1" destOrd="0" presId="urn:microsoft.com/office/officeart/2005/8/layout/orgChart1"/>
    <dgm:cxn modelId="{7EB1F7DC-CC22-4910-963C-89CF4404BD94}" type="presOf" srcId="{A13DB697-96BB-4A2E-94D3-9DE6052BAB5F}" destId="{FA10B633-B29C-4C26-85DE-61616D55202C}" srcOrd="0" destOrd="0" presId="urn:microsoft.com/office/officeart/2005/8/layout/orgChart1"/>
    <dgm:cxn modelId="{31720989-0FDE-4F1A-B378-593219CB3632}" type="presOf" srcId="{D84CB16E-58B1-4C27-8BA3-1287CAA1B8E4}" destId="{7E5305F5-0D75-40E2-98D8-6E5911D4AED7}" srcOrd="0" destOrd="0" presId="urn:microsoft.com/office/officeart/2005/8/layout/orgChart1"/>
    <dgm:cxn modelId="{EB17D13E-693E-462B-A97C-2954E37F3672}" type="presOf" srcId="{C1CE31DF-DD7D-45CE-B602-B72926E1DD95}" destId="{9E869412-B3A3-4DF8-AEAB-4FED6006B439}" srcOrd="1" destOrd="0" presId="urn:microsoft.com/office/officeart/2005/8/layout/orgChart1"/>
    <dgm:cxn modelId="{BDE71CE2-76C4-46F8-8CFD-23EBBBAC3A23}" srcId="{177CC5D4-F342-4431-B377-E983498B8D25}" destId="{097901EC-4788-4F5F-9757-CFFB9A773EAC}" srcOrd="1" destOrd="0" parTransId="{C0A2AF52-84A9-43BE-BFCD-2513FB17BB52}" sibTransId="{DFD027D6-4AE9-4A63-9147-ABEBB76CC6F7}"/>
    <dgm:cxn modelId="{076EC72F-534F-4FBA-98F8-9EE6AD398BA6}" type="presOf" srcId="{96EE6EC9-1EF3-403A-8F88-6124F770AA1F}" destId="{98E10D99-C17C-4FA1-BD95-0D76F4FF9627}" srcOrd="1" destOrd="0" presId="urn:microsoft.com/office/officeart/2005/8/layout/orgChart1"/>
    <dgm:cxn modelId="{7034CD8E-ABA6-46A6-ACC3-776F805091FE}" type="presOf" srcId="{9454BF24-F20F-4765-984E-8C6FA1F5D2E4}" destId="{26178CFC-0024-46A8-ADDD-84F2F4B6B3CB}" srcOrd="0" destOrd="0" presId="urn:microsoft.com/office/officeart/2005/8/layout/orgChart1"/>
    <dgm:cxn modelId="{22DBA211-D6EC-4560-B6CE-A2463E2F9943}" type="presOf" srcId="{097901EC-4788-4F5F-9757-CFFB9A773EAC}" destId="{408C7050-70F3-479E-9A04-FB19785E998C}" srcOrd="1" destOrd="0" presId="urn:microsoft.com/office/officeart/2005/8/layout/orgChart1"/>
    <dgm:cxn modelId="{428FE59F-A6DF-493F-9451-5D376E717F74}" type="presOf" srcId="{EC4C80A7-9803-475A-9999-26AC3FDC0020}" destId="{9EFB9D93-D3DC-49FF-8EA7-2822BE963305}" srcOrd="0" destOrd="0" presId="urn:microsoft.com/office/officeart/2005/8/layout/orgChart1"/>
    <dgm:cxn modelId="{0759C768-C4F1-471E-8BA6-812E2B6FAC1E}" type="presOf" srcId="{F64DE123-D32A-43BB-BF8E-2606C83910C6}" destId="{A30058C2-AFDB-4E19-A423-C3582DC8772C}" srcOrd="1" destOrd="0" presId="urn:microsoft.com/office/officeart/2005/8/layout/orgChart1"/>
    <dgm:cxn modelId="{AF7A9A8A-6447-49D4-A4C9-8678DA789F0A}" type="presOf" srcId="{73D46C7A-523A-4B44-849E-0BEA11F412A1}" destId="{5C5A565F-DDFE-45FA-8AFF-7069D3A6D993}" srcOrd="0" destOrd="0" presId="urn:microsoft.com/office/officeart/2005/8/layout/orgChart1"/>
    <dgm:cxn modelId="{6ED60494-EE23-469B-89F8-5D6D54973624}" type="presParOf" srcId="{98CFDCC9-97A8-4E18-B694-84500AE4E68A}" destId="{AC63C586-1993-4895-90CD-7C2B6A807B72}" srcOrd="0" destOrd="0" presId="urn:microsoft.com/office/officeart/2005/8/layout/orgChart1"/>
    <dgm:cxn modelId="{0C0B942B-E28D-4327-9CC0-16361C275ECF}" type="presParOf" srcId="{AC63C586-1993-4895-90CD-7C2B6A807B72}" destId="{35E78C88-F5E9-459F-985D-22B4A04C18AA}" srcOrd="0" destOrd="0" presId="urn:microsoft.com/office/officeart/2005/8/layout/orgChart1"/>
    <dgm:cxn modelId="{14182AB1-D6E8-461F-9E4B-38C778ED02CB}" type="presParOf" srcId="{35E78C88-F5E9-459F-985D-22B4A04C18AA}" destId="{9EFB9D93-D3DC-49FF-8EA7-2822BE963305}" srcOrd="0" destOrd="0" presId="urn:microsoft.com/office/officeart/2005/8/layout/orgChart1"/>
    <dgm:cxn modelId="{164B8ECF-26B5-4D26-804A-11D69ED12290}" type="presParOf" srcId="{35E78C88-F5E9-459F-985D-22B4A04C18AA}" destId="{58A6083F-E081-4E4A-BC09-51F8D1DB2D1F}" srcOrd="1" destOrd="0" presId="urn:microsoft.com/office/officeart/2005/8/layout/orgChart1"/>
    <dgm:cxn modelId="{0D30872E-EF25-44AF-A233-3196E8C9572D}" type="presParOf" srcId="{AC63C586-1993-4895-90CD-7C2B6A807B72}" destId="{AE9C82C3-BF65-431C-8592-38811CC7CC73}" srcOrd="1" destOrd="0" presId="urn:microsoft.com/office/officeart/2005/8/layout/orgChart1"/>
    <dgm:cxn modelId="{A18F4367-AB58-4E2D-9C62-02F66982C8E4}" type="presParOf" srcId="{AC63C586-1993-4895-90CD-7C2B6A807B72}" destId="{2239FECA-73F7-41C0-8852-11E172D586FF}" srcOrd="2" destOrd="0" presId="urn:microsoft.com/office/officeart/2005/8/layout/orgChart1"/>
    <dgm:cxn modelId="{B4886E53-5571-4B15-A795-2BDD33E0C731}" type="presParOf" srcId="{2239FECA-73F7-41C0-8852-11E172D586FF}" destId="{445B0DA3-A5DA-47C5-9E8A-24F95D5597CC}" srcOrd="0" destOrd="0" presId="urn:microsoft.com/office/officeart/2005/8/layout/orgChart1"/>
    <dgm:cxn modelId="{20968AD6-7568-48F0-86C5-5BCB2B77C47C}" type="presParOf" srcId="{2239FECA-73F7-41C0-8852-11E172D586FF}" destId="{978F0EA0-2572-421B-AA75-9BDC8B380906}" srcOrd="1" destOrd="0" presId="urn:microsoft.com/office/officeart/2005/8/layout/orgChart1"/>
    <dgm:cxn modelId="{2A7193F4-7462-46EA-947C-1D2DC6DF07FD}" type="presParOf" srcId="{978F0EA0-2572-421B-AA75-9BDC8B380906}" destId="{B3BB38E1-AF4B-45EC-9FC3-09F0163F4E95}" srcOrd="0" destOrd="0" presId="urn:microsoft.com/office/officeart/2005/8/layout/orgChart1"/>
    <dgm:cxn modelId="{489241C5-A4DD-45FD-B91B-6DECB88DCE31}" type="presParOf" srcId="{B3BB38E1-AF4B-45EC-9FC3-09F0163F4E95}" destId="{0EA6E432-5813-4791-ABB5-FACFDEAF5B6C}" srcOrd="0" destOrd="0" presId="urn:microsoft.com/office/officeart/2005/8/layout/orgChart1"/>
    <dgm:cxn modelId="{1EB1B406-5524-4248-9BDD-ED1F881F3874}" type="presParOf" srcId="{B3BB38E1-AF4B-45EC-9FC3-09F0163F4E95}" destId="{A8D058B0-ABDE-49E9-94A4-EE340A3FD930}" srcOrd="1" destOrd="0" presId="urn:microsoft.com/office/officeart/2005/8/layout/orgChart1"/>
    <dgm:cxn modelId="{923309F7-09E4-439A-80FA-2453D4873F81}" type="presParOf" srcId="{978F0EA0-2572-421B-AA75-9BDC8B380906}" destId="{42DC138E-383C-4C47-82E5-20A9F55467E9}" srcOrd="1" destOrd="0" presId="urn:microsoft.com/office/officeart/2005/8/layout/orgChart1"/>
    <dgm:cxn modelId="{400EE861-21F3-4001-91C9-CFC4263EC317}" type="presParOf" srcId="{42DC138E-383C-4C47-82E5-20A9F55467E9}" destId="{12385F82-AE57-4D44-BB59-024772438866}" srcOrd="0" destOrd="0" presId="urn:microsoft.com/office/officeart/2005/8/layout/orgChart1"/>
    <dgm:cxn modelId="{E67C604D-B35F-499C-B5F7-86281CAF33A6}" type="presParOf" srcId="{42DC138E-383C-4C47-82E5-20A9F55467E9}" destId="{004900FF-EB63-4D3E-AFC3-0FCFE5BF9963}" srcOrd="1" destOrd="0" presId="urn:microsoft.com/office/officeart/2005/8/layout/orgChart1"/>
    <dgm:cxn modelId="{B71A7DEE-4D10-4DD2-9E96-22C7D068108F}" type="presParOf" srcId="{004900FF-EB63-4D3E-AFC3-0FCFE5BF9963}" destId="{4F10A4DB-1E01-40E6-ACDE-4F37E778CC17}" srcOrd="0" destOrd="0" presId="urn:microsoft.com/office/officeart/2005/8/layout/orgChart1"/>
    <dgm:cxn modelId="{C962D6E4-7AD7-4939-A167-D92AFD0E1AE4}" type="presParOf" srcId="{4F10A4DB-1E01-40E6-ACDE-4F37E778CC17}" destId="{06BCC53D-7AD3-48B7-8B6F-507E8F6E360B}" srcOrd="0" destOrd="0" presId="urn:microsoft.com/office/officeart/2005/8/layout/orgChart1"/>
    <dgm:cxn modelId="{C35241D8-3439-4F78-8233-40D4BB68957B}" type="presParOf" srcId="{4F10A4DB-1E01-40E6-ACDE-4F37E778CC17}" destId="{F9CBAC90-8876-4CE2-B93E-54CFE497B1D9}" srcOrd="1" destOrd="0" presId="urn:microsoft.com/office/officeart/2005/8/layout/orgChart1"/>
    <dgm:cxn modelId="{45C0CE47-3982-4270-90CF-CC30339C3B12}" type="presParOf" srcId="{004900FF-EB63-4D3E-AFC3-0FCFE5BF9963}" destId="{5FFCC4DC-7E71-4DE4-9BD4-BA5EF9944201}" srcOrd="1" destOrd="0" presId="urn:microsoft.com/office/officeart/2005/8/layout/orgChart1"/>
    <dgm:cxn modelId="{309A2A12-86B4-4977-B84B-1F3AB490B6F3}" type="presParOf" srcId="{004900FF-EB63-4D3E-AFC3-0FCFE5BF9963}" destId="{EB05C519-DA4A-48B8-B49C-C8E9AADCF323}" srcOrd="2" destOrd="0" presId="urn:microsoft.com/office/officeart/2005/8/layout/orgChart1"/>
    <dgm:cxn modelId="{997DED21-4E74-4D11-90E8-1B71B0F5EB36}" type="presParOf" srcId="{42DC138E-383C-4C47-82E5-20A9F55467E9}" destId="{E6188A23-1621-4D8B-A574-C3F602AF95BD}" srcOrd="2" destOrd="0" presId="urn:microsoft.com/office/officeart/2005/8/layout/orgChart1"/>
    <dgm:cxn modelId="{1E1AA7CD-9F02-4A9C-AC6C-856F84EE432F}" type="presParOf" srcId="{42DC138E-383C-4C47-82E5-20A9F55467E9}" destId="{0CC385F6-8B65-40D4-B84D-05D28B0645DC}" srcOrd="3" destOrd="0" presId="urn:microsoft.com/office/officeart/2005/8/layout/orgChart1"/>
    <dgm:cxn modelId="{C3395B99-D3D8-4BFA-9074-326EA988B4BA}" type="presParOf" srcId="{0CC385F6-8B65-40D4-B84D-05D28B0645DC}" destId="{0F0D6721-1BC4-42BA-BBBF-402ADCBC9995}" srcOrd="0" destOrd="0" presId="urn:microsoft.com/office/officeart/2005/8/layout/orgChart1"/>
    <dgm:cxn modelId="{A6B43576-1229-49AE-AC17-2D746B10F8EB}" type="presParOf" srcId="{0F0D6721-1BC4-42BA-BBBF-402ADCBC9995}" destId="{1B0C446D-FB04-4F82-8F6C-4E2B4AB9D823}" srcOrd="0" destOrd="0" presId="urn:microsoft.com/office/officeart/2005/8/layout/orgChart1"/>
    <dgm:cxn modelId="{A10A75BF-880D-4F52-99A8-D669794AC5B9}" type="presParOf" srcId="{0F0D6721-1BC4-42BA-BBBF-402ADCBC9995}" destId="{408C7050-70F3-479E-9A04-FB19785E998C}" srcOrd="1" destOrd="0" presId="urn:microsoft.com/office/officeart/2005/8/layout/orgChart1"/>
    <dgm:cxn modelId="{620B52CA-0AAC-41EC-A496-03ED70B54F1E}" type="presParOf" srcId="{0CC385F6-8B65-40D4-B84D-05D28B0645DC}" destId="{F1C0BDF0-EDDD-4C34-9952-AE0B1EC839D8}" srcOrd="1" destOrd="0" presId="urn:microsoft.com/office/officeart/2005/8/layout/orgChart1"/>
    <dgm:cxn modelId="{71AD6C31-BD31-41C0-83D3-16FD845DB078}" type="presParOf" srcId="{F1C0BDF0-EDDD-4C34-9952-AE0B1EC839D8}" destId="{3F717AB8-89F8-40EB-A1FA-64223A5D66DD}" srcOrd="0" destOrd="0" presId="urn:microsoft.com/office/officeart/2005/8/layout/orgChart1"/>
    <dgm:cxn modelId="{6D81D05B-F9B1-4F3B-ADDA-790EC5C65F5D}" type="presParOf" srcId="{F1C0BDF0-EDDD-4C34-9952-AE0B1EC839D8}" destId="{8571B635-0A95-413A-BB2F-400DEA1DC8AB}" srcOrd="1" destOrd="0" presId="urn:microsoft.com/office/officeart/2005/8/layout/orgChart1"/>
    <dgm:cxn modelId="{2F9BFF95-01E8-4134-AC4A-297CC12FBF9A}" type="presParOf" srcId="{8571B635-0A95-413A-BB2F-400DEA1DC8AB}" destId="{85FE77F7-2D44-4BB1-98D6-868FC99A2F5C}" srcOrd="0" destOrd="0" presId="urn:microsoft.com/office/officeart/2005/8/layout/orgChart1"/>
    <dgm:cxn modelId="{6434A49A-5F38-4755-9331-DDACE9091FD5}" type="presParOf" srcId="{85FE77F7-2D44-4BB1-98D6-868FC99A2F5C}" destId="{26178CFC-0024-46A8-ADDD-84F2F4B6B3CB}" srcOrd="0" destOrd="0" presId="urn:microsoft.com/office/officeart/2005/8/layout/orgChart1"/>
    <dgm:cxn modelId="{2469C191-9B5C-4606-A533-5D533EE61F83}" type="presParOf" srcId="{85FE77F7-2D44-4BB1-98D6-868FC99A2F5C}" destId="{D50C1A0F-6A9F-4722-97DB-D1D746E6C25C}" srcOrd="1" destOrd="0" presId="urn:microsoft.com/office/officeart/2005/8/layout/orgChart1"/>
    <dgm:cxn modelId="{4666A8FE-1D61-4094-8400-508D82C186F9}" type="presParOf" srcId="{8571B635-0A95-413A-BB2F-400DEA1DC8AB}" destId="{0942473C-F729-4459-AB3D-FE117E2DBC52}" srcOrd="1" destOrd="0" presId="urn:microsoft.com/office/officeart/2005/8/layout/orgChart1"/>
    <dgm:cxn modelId="{C5AF99B3-B272-4E39-B227-8F821FC49BB9}" type="presParOf" srcId="{8571B635-0A95-413A-BB2F-400DEA1DC8AB}" destId="{C03F97D1-907E-4EED-BBEA-E93713713312}" srcOrd="2" destOrd="0" presId="urn:microsoft.com/office/officeart/2005/8/layout/orgChart1"/>
    <dgm:cxn modelId="{8F10C310-3842-4CEF-A92C-F05EE4AAAB13}" type="presParOf" srcId="{0CC385F6-8B65-40D4-B84D-05D28B0645DC}" destId="{A2CCDAA4-6DA3-4561-8C53-23DEB4E6198B}" srcOrd="2" destOrd="0" presId="urn:microsoft.com/office/officeart/2005/8/layout/orgChart1"/>
    <dgm:cxn modelId="{DA3C4734-AF86-40D1-8954-949956271EE0}" type="presParOf" srcId="{42DC138E-383C-4C47-82E5-20A9F55467E9}" destId="{5717DAE9-32BF-4B78-8FA5-A474FAF92578}" srcOrd="4" destOrd="0" presId="urn:microsoft.com/office/officeart/2005/8/layout/orgChart1"/>
    <dgm:cxn modelId="{A00D6ADB-C7C0-4E35-A578-64279217C068}" type="presParOf" srcId="{42DC138E-383C-4C47-82E5-20A9F55467E9}" destId="{7704DD9D-6594-4EB6-9A24-122B6F4A81CC}" srcOrd="5" destOrd="0" presId="urn:microsoft.com/office/officeart/2005/8/layout/orgChart1"/>
    <dgm:cxn modelId="{F05AA03F-A907-415E-AC45-82D75425109D}" type="presParOf" srcId="{7704DD9D-6594-4EB6-9A24-122B6F4A81CC}" destId="{FFBFE64C-1B84-4C65-AC07-DC0606805B0F}" srcOrd="0" destOrd="0" presId="urn:microsoft.com/office/officeart/2005/8/layout/orgChart1"/>
    <dgm:cxn modelId="{92BD9C20-3ABE-4BF9-9E90-E57E6C2B19CD}" type="presParOf" srcId="{FFBFE64C-1B84-4C65-AC07-DC0606805B0F}" destId="{BECED89C-E68B-4BA3-A220-A038155A28C7}" srcOrd="0" destOrd="0" presId="urn:microsoft.com/office/officeart/2005/8/layout/orgChart1"/>
    <dgm:cxn modelId="{1788D8F5-6371-4CBF-832A-C2A36AFC80BA}" type="presParOf" srcId="{FFBFE64C-1B84-4C65-AC07-DC0606805B0F}" destId="{A30058C2-AFDB-4E19-A423-C3582DC8772C}" srcOrd="1" destOrd="0" presId="urn:microsoft.com/office/officeart/2005/8/layout/orgChart1"/>
    <dgm:cxn modelId="{02FDF669-2186-4880-9A2D-27AEE9B54E3B}" type="presParOf" srcId="{7704DD9D-6594-4EB6-9A24-122B6F4A81CC}" destId="{48C3FFBB-6F50-4909-9E5E-A820CD82A8F7}" srcOrd="1" destOrd="0" presId="urn:microsoft.com/office/officeart/2005/8/layout/orgChart1"/>
    <dgm:cxn modelId="{21FD1F0B-0748-467B-98F1-8C69D8458901}" type="presParOf" srcId="{48C3FFBB-6F50-4909-9E5E-A820CD82A8F7}" destId="{E605DF52-8D9D-4494-B027-7CCF1184384E}" srcOrd="0" destOrd="0" presId="urn:microsoft.com/office/officeart/2005/8/layout/orgChart1"/>
    <dgm:cxn modelId="{A86B5642-1540-4B9A-B887-E2731CFB3421}" type="presParOf" srcId="{48C3FFBB-6F50-4909-9E5E-A820CD82A8F7}" destId="{B32D8073-AB64-4370-8298-C475776B43CB}" srcOrd="1" destOrd="0" presId="urn:microsoft.com/office/officeart/2005/8/layout/orgChart1"/>
    <dgm:cxn modelId="{B12D8D0F-FC9E-48A1-8A08-1E5AD74E9FAA}" type="presParOf" srcId="{B32D8073-AB64-4370-8298-C475776B43CB}" destId="{D5597A51-2687-42F8-95B7-FE2A1A2FAB62}" srcOrd="0" destOrd="0" presId="urn:microsoft.com/office/officeart/2005/8/layout/orgChart1"/>
    <dgm:cxn modelId="{2C814542-B78A-4909-9771-25BA4E0F67A1}" type="presParOf" srcId="{D5597A51-2687-42F8-95B7-FE2A1A2FAB62}" destId="{C7AA7D68-3D9F-4AC4-81D6-BFD0E9D912F6}" srcOrd="0" destOrd="0" presId="urn:microsoft.com/office/officeart/2005/8/layout/orgChart1"/>
    <dgm:cxn modelId="{2641D834-5862-4EBF-9A91-07E69E760131}" type="presParOf" srcId="{D5597A51-2687-42F8-95B7-FE2A1A2FAB62}" destId="{9E869412-B3A3-4DF8-AEAB-4FED6006B439}" srcOrd="1" destOrd="0" presId="urn:microsoft.com/office/officeart/2005/8/layout/orgChart1"/>
    <dgm:cxn modelId="{43308596-A097-435A-B11F-01BABF44E00C}" type="presParOf" srcId="{B32D8073-AB64-4370-8298-C475776B43CB}" destId="{A1D73641-DD67-4605-916E-74304A224D8F}" srcOrd="1" destOrd="0" presId="urn:microsoft.com/office/officeart/2005/8/layout/orgChart1"/>
    <dgm:cxn modelId="{F3624CBF-F6D1-4A12-9AC1-FC98C991011A}" type="presParOf" srcId="{A1D73641-DD67-4605-916E-74304A224D8F}" destId="{C0FCCCFA-8ACE-4E32-AA83-318AAA3FEBEC}" srcOrd="0" destOrd="0" presId="urn:microsoft.com/office/officeart/2005/8/layout/orgChart1"/>
    <dgm:cxn modelId="{879E4EA8-8A3C-4B6D-B2F6-170A371AA264}" type="presParOf" srcId="{A1D73641-DD67-4605-916E-74304A224D8F}" destId="{7844E55C-2009-425F-97DA-9166363E3C9E}" srcOrd="1" destOrd="0" presId="urn:microsoft.com/office/officeart/2005/8/layout/orgChart1"/>
    <dgm:cxn modelId="{D885BDA4-6819-41E6-9693-604A6CBA3A56}" type="presParOf" srcId="{7844E55C-2009-425F-97DA-9166363E3C9E}" destId="{F62F63F3-24D9-4105-BEA9-1340E9D4BE60}" srcOrd="0" destOrd="0" presId="urn:microsoft.com/office/officeart/2005/8/layout/orgChart1"/>
    <dgm:cxn modelId="{6697AAEA-758C-41B7-AA64-9CA1EBDE4209}" type="presParOf" srcId="{F62F63F3-24D9-4105-BEA9-1340E9D4BE60}" destId="{5C5A565F-DDFE-45FA-8AFF-7069D3A6D993}" srcOrd="0" destOrd="0" presId="urn:microsoft.com/office/officeart/2005/8/layout/orgChart1"/>
    <dgm:cxn modelId="{08DF62FC-37F0-49C4-82BC-0ED17B6DCA5D}" type="presParOf" srcId="{F62F63F3-24D9-4105-BEA9-1340E9D4BE60}" destId="{224D8112-5588-4FD8-80E9-07DE6A8A9763}" srcOrd="1" destOrd="0" presId="urn:microsoft.com/office/officeart/2005/8/layout/orgChart1"/>
    <dgm:cxn modelId="{1AB64017-F668-459E-9A3C-6212A3499F6F}" type="presParOf" srcId="{7844E55C-2009-425F-97DA-9166363E3C9E}" destId="{13EE27FE-32C2-4777-9F2E-045FA68B385B}" srcOrd="1" destOrd="0" presId="urn:microsoft.com/office/officeart/2005/8/layout/orgChart1"/>
    <dgm:cxn modelId="{A9214816-3D05-48E2-9F00-6CD01F71173F}" type="presParOf" srcId="{7844E55C-2009-425F-97DA-9166363E3C9E}" destId="{68DA6751-F437-40DB-A84E-F804953AC5E0}" srcOrd="2" destOrd="0" presId="urn:microsoft.com/office/officeart/2005/8/layout/orgChart1"/>
    <dgm:cxn modelId="{2B1270DB-33DE-4B15-894C-691AC82A8C94}" type="presParOf" srcId="{B32D8073-AB64-4370-8298-C475776B43CB}" destId="{DF970793-B46F-4AE0-B68F-FF7F899D5443}" srcOrd="2" destOrd="0" presId="urn:microsoft.com/office/officeart/2005/8/layout/orgChart1"/>
    <dgm:cxn modelId="{B86A5CC4-99E2-4479-A66B-F8746136A8AF}" type="presParOf" srcId="{48C3FFBB-6F50-4909-9E5E-A820CD82A8F7}" destId="{FA10B633-B29C-4C26-85DE-61616D55202C}" srcOrd="2" destOrd="0" presId="urn:microsoft.com/office/officeart/2005/8/layout/orgChart1"/>
    <dgm:cxn modelId="{4AC027C7-B087-45E8-8AC1-20653C4E5B17}" type="presParOf" srcId="{48C3FFBB-6F50-4909-9E5E-A820CD82A8F7}" destId="{DCB95615-7319-4650-BDCC-25D56F47421A}" srcOrd="3" destOrd="0" presId="urn:microsoft.com/office/officeart/2005/8/layout/orgChart1"/>
    <dgm:cxn modelId="{059AC703-EC35-422F-9D56-7635321CD232}" type="presParOf" srcId="{DCB95615-7319-4650-BDCC-25D56F47421A}" destId="{A6E46219-CAE9-4999-8041-A1E146FE5994}" srcOrd="0" destOrd="0" presId="urn:microsoft.com/office/officeart/2005/8/layout/orgChart1"/>
    <dgm:cxn modelId="{C994B330-D561-4CF0-9C7F-1B241EA77398}" type="presParOf" srcId="{A6E46219-CAE9-4999-8041-A1E146FE5994}" destId="{7E5305F5-0D75-40E2-98D8-6E5911D4AED7}" srcOrd="0" destOrd="0" presId="urn:microsoft.com/office/officeart/2005/8/layout/orgChart1"/>
    <dgm:cxn modelId="{2F59B998-F354-4050-B190-CAC800A3AE34}" type="presParOf" srcId="{A6E46219-CAE9-4999-8041-A1E146FE5994}" destId="{26995132-B775-47F8-B4A9-8D7F3C8859DE}" srcOrd="1" destOrd="0" presId="urn:microsoft.com/office/officeart/2005/8/layout/orgChart1"/>
    <dgm:cxn modelId="{9EB0AF91-702C-4245-B79C-37BA6393F08B}" type="presParOf" srcId="{DCB95615-7319-4650-BDCC-25D56F47421A}" destId="{27E43AE4-5DB7-48EB-A747-E9F8044ED6C2}" srcOrd="1" destOrd="0" presId="urn:microsoft.com/office/officeart/2005/8/layout/orgChart1"/>
    <dgm:cxn modelId="{ECFEF65E-5E05-4AA4-BBE6-EA657BE2EB5E}" type="presParOf" srcId="{27E43AE4-5DB7-48EB-A747-E9F8044ED6C2}" destId="{9D5BFD86-4C7A-4CA7-B3D0-CF299191A02A}" srcOrd="0" destOrd="0" presId="urn:microsoft.com/office/officeart/2005/8/layout/orgChart1"/>
    <dgm:cxn modelId="{73BFED7F-EDE4-4EB0-9E4D-ED3AA3B6E6EC}" type="presParOf" srcId="{27E43AE4-5DB7-48EB-A747-E9F8044ED6C2}" destId="{867A78AB-4D98-497D-B9AA-4B18747744E1}" srcOrd="1" destOrd="0" presId="urn:microsoft.com/office/officeart/2005/8/layout/orgChart1"/>
    <dgm:cxn modelId="{DDBDE789-7BE5-4BDA-B099-9A0AC25037E2}" type="presParOf" srcId="{867A78AB-4D98-497D-B9AA-4B18747744E1}" destId="{ABC75331-372B-4926-8499-1590FCDACEA1}" srcOrd="0" destOrd="0" presId="urn:microsoft.com/office/officeart/2005/8/layout/orgChart1"/>
    <dgm:cxn modelId="{74750F00-7394-4940-96C5-7671D31C1777}" type="presParOf" srcId="{ABC75331-372B-4926-8499-1590FCDACEA1}" destId="{62A75925-4EDD-43FC-8B49-F8F30CD1B8B9}" srcOrd="0" destOrd="0" presId="urn:microsoft.com/office/officeart/2005/8/layout/orgChart1"/>
    <dgm:cxn modelId="{17BD40DB-2642-41A3-BBFE-6AD39FAA2362}" type="presParOf" srcId="{ABC75331-372B-4926-8499-1590FCDACEA1}" destId="{98E10D99-C17C-4FA1-BD95-0D76F4FF9627}" srcOrd="1" destOrd="0" presId="urn:microsoft.com/office/officeart/2005/8/layout/orgChart1"/>
    <dgm:cxn modelId="{C7F29B39-5149-465E-A882-9867DCCC9784}" type="presParOf" srcId="{867A78AB-4D98-497D-B9AA-4B18747744E1}" destId="{1B3FABF9-48BB-47B9-9C3F-5673ED099D44}" srcOrd="1" destOrd="0" presId="urn:microsoft.com/office/officeart/2005/8/layout/orgChart1"/>
    <dgm:cxn modelId="{FCF5F134-1F41-438F-B325-720EE097B424}" type="presParOf" srcId="{867A78AB-4D98-497D-B9AA-4B18747744E1}" destId="{F5EF852B-BA5F-4A11-832F-CF8B15F17402}" srcOrd="2" destOrd="0" presId="urn:microsoft.com/office/officeart/2005/8/layout/orgChart1"/>
    <dgm:cxn modelId="{9B6C6660-EDA2-4BFE-92FD-3D208690F300}" type="presParOf" srcId="{DCB95615-7319-4650-BDCC-25D56F47421A}" destId="{BD61C2FA-07AA-453B-9340-FDEEDFC7EAAB}" srcOrd="2" destOrd="0" presId="urn:microsoft.com/office/officeart/2005/8/layout/orgChart1"/>
    <dgm:cxn modelId="{88027919-FD2E-43E8-ABD5-A262BAEB53C0}" type="presParOf" srcId="{7704DD9D-6594-4EB6-9A24-122B6F4A81CC}" destId="{31D138FA-0119-4996-ABFE-446BF157890A}" srcOrd="2" destOrd="0" presId="urn:microsoft.com/office/officeart/2005/8/layout/orgChart1"/>
    <dgm:cxn modelId="{8F8A86A1-05B8-41AB-B44D-74D11BCCA146}" type="presParOf" srcId="{978F0EA0-2572-421B-AA75-9BDC8B380906}" destId="{85C5B53C-5A9F-4997-91CD-954714AB401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DA31F64-317D-4E7D-BB3B-DAA1BC6C4C9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C9B6F4-13BD-4EAE-BD34-D4364540086F}">
      <dgm:prSet/>
      <dgm:spPr/>
      <dgm:t>
        <a:bodyPr/>
        <a:lstStyle/>
        <a:p>
          <a:pPr rtl="0"/>
          <a:r>
            <a:rPr lang="en-US" smtClean="0"/>
            <a:t>&lt;body&gt;</a:t>
          </a:r>
          <a:endParaRPr lang="en-US"/>
        </a:p>
      </dgm:t>
    </dgm:pt>
    <dgm:pt modelId="{BDDC5F46-EE7F-4E60-B141-D5ACB8FE04D1}" type="parTrans" cxnId="{9EE46AF4-7441-446D-9ACE-BA0BDF0FC26D}">
      <dgm:prSet/>
      <dgm:spPr/>
      <dgm:t>
        <a:bodyPr/>
        <a:lstStyle/>
        <a:p>
          <a:endParaRPr lang="en-US"/>
        </a:p>
      </dgm:t>
    </dgm:pt>
    <dgm:pt modelId="{63DE39B1-62F5-470B-A9DE-FC34E7B21720}" type="sibTrans" cxnId="{9EE46AF4-7441-446D-9ACE-BA0BDF0FC26D}">
      <dgm:prSet/>
      <dgm:spPr/>
      <dgm:t>
        <a:bodyPr/>
        <a:lstStyle/>
        <a:p>
          <a:endParaRPr lang="en-US"/>
        </a:p>
      </dgm:t>
    </dgm:pt>
    <dgm:pt modelId="{7DEBD714-4874-48AC-9BEC-AEFB17FAF247}">
      <dgm:prSet/>
      <dgm:spPr/>
      <dgm:t>
        <a:bodyPr/>
        <a:lstStyle/>
        <a:p>
          <a:pPr rtl="0"/>
          <a:r>
            <a:rPr lang="en-US" dirty="0" smtClean="0"/>
            <a:t>&lt;h1&gt;</a:t>
          </a:r>
          <a:endParaRPr lang="en-US" dirty="0"/>
        </a:p>
      </dgm:t>
    </dgm:pt>
    <dgm:pt modelId="{F12396DC-EDF9-4071-875C-1193143854DC}" type="parTrans" cxnId="{6646BCA1-BE8E-49D2-92B1-5B075D9C03D0}">
      <dgm:prSet/>
      <dgm:spPr/>
      <dgm:t>
        <a:bodyPr/>
        <a:lstStyle/>
        <a:p>
          <a:endParaRPr lang="en-US"/>
        </a:p>
      </dgm:t>
    </dgm:pt>
    <dgm:pt modelId="{A5C892DE-E4F9-4671-9991-05905CF26A5C}" type="sibTrans" cxnId="{6646BCA1-BE8E-49D2-92B1-5B075D9C03D0}">
      <dgm:prSet/>
      <dgm:spPr/>
      <dgm:t>
        <a:bodyPr/>
        <a:lstStyle/>
        <a:p>
          <a:endParaRPr lang="en-US"/>
        </a:p>
      </dgm:t>
    </dgm:pt>
    <dgm:pt modelId="{CA4EB915-F6CA-47F7-89A1-F0619061F925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pPr rtl="0"/>
          <a:r>
            <a:rPr lang="en-US" dirty="0" smtClean="0"/>
            <a:t>&lt;</a:t>
          </a:r>
          <a:r>
            <a:rPr lang="en-US" dirty="0" err="1" smtClean="0"/>
            <a:t>ul</a:t>
          </a:r>
          <a:r>
            <a:rPr lang="en-US" dirty="0" smtClean="0"/>
            <a:t> id="</a:t>
          </a:r>
          <a:r>
            <a:rPr lang="en-US" dirty="0" err="1" smtClean="0"/>
            <a:t>lstfood</a:t>
          </a:r>
          <a:r>
            <a:rPr lang="en-US" dirty="0" smtClean="0"/>
            <a:t>"&gt;</a:t>
          </a:r>
          <a:endParaRPr lang="en-US" dirty="0"/>
        </a:p>
      </dgm:t>
    </dgm:pt>
    <dgm:pt modelId="{D198D6CB-23FC-42A6-8430-4FE9AAF394FB}" type="parTrans" cxnId="{D7D16BE1-6B64-4597-AF23-0A45A449FE75}">
      <dgm:prSet/>
      <dgm:spPr/>
      <dgm:t>
        <a:bodyPr/>
        <a:lstStyle/>
        <a:p>
          <a:endParaRPr lang="en-US"/>
        </a:p>
      </dgm:t>
    </dgm:pt>
    <dgm:pt modelId="{6555BB97-7C60-4890-BA3F-989F179F21F1}" type="sibTrans" cxnId="{D7D16BE1-6B64-4597-AF23-0A45A449FE75}">
      <dgm:prSet/>
      <dgm:spPr/>
      <dgm:t>
        <a:bodyPr/>
        <a:lstStyle/>
        <a:p>
          <a:endParaRPr lang="en-US"/>
        </a:p>
      </dgm:t>
    </dgm:pt>
    <dgm:pt modelId="{1858523E-34D0-43EB-8B88-39ADFC0F3854}">
      <dgm:prSet/>
      <dgm:spPr/>
      <dgm:t>
        <a:bodyPr/>
        <a:lstStyle/>
        <a:p>
          <a:pPr rtl="0"/>
          <a:r>
            <a:rPr lang="en-US" smtClean="0"/>
            <a:t>&lt;li&gt;</a:t>
          </a:r>
          <a:endParaRPr lang="en-US"/>
        </a:p>
      </dgm:t>
    </dgm:pt>
    <dgm:pt modelId="{8C30964D-A3C2-4808-944A-88FD558CA82B}" type="parTrans" cxnId="{858DD324-1526-4E55-B459-C286AA8C3BED}">
      <dgm:prSet/>
      <dgm:spPr/>
      <dgm:t>
        <a:bodyPr/>
        <a:lstStyle/>
        <a:p>
          <a:endParaRPr lang="en-US"/>
        </a:p>
      </dgm:t>
    </dgm:pt>
    <dgm:pt modelId="{A5DCFA03-1D63-456F-BFDF-327B9E9B5BAE}" type="sibTrans" cxnId="{858DD324-1526-4E55-B459-C286AA8C3BED}">
      <dgm:prSet/>
      <dgm:spPr/>
      <dgm:t>
        <a:bodyPr/>
        <a:lstStyle/>
        <a:p>
          <a:endParaRPr lang="en-US"/>
        </a:p>
      </dgm:t>
    </dgm:pt>
    <dgm:pt modelId="{C9A8A503-285E-4A39-BF65-3FD1CB91224C}">
      <dgm:prSet/>
      <dgm:spPr/>
      <dgm:t>
        <a:bodyPr/>
        <a:lstStyle/>
        <a:p>
          <a:pPr rtl="0"/>
          <a:r>
            <a:rPr lang="en-US" smtClean="0"/>
            <a:t>Bread</a:t>
          </a:r>
          <a:endParaRPr lang="en-US"/>
        </a:p>
      </dgm:t>
    </dgm:pt>
    <dgm:pt modelId="{C68967B8-B6FA-4C38-985D-ABB439E9D64B}" type="parTrans" cxnId="{954C757B-A7E2-4167-A6C5-3F1332F8F482}">
      <dgm:prSet/>
      <dgm:spPr/>
      <dgm:t>
        <a:bodyPr/>
        <a:lstStyle/>
        <a:p>
          <a:endParaRPr lang="en-US"/>
        </a:p>
      </dgm:t>
    </dgm:pt>
    <dgm:pt modelId="{BC94CE06-C8D0-4317-9E0F-E9A200E1DAF4}" type="sibTrans" cxnId="{954C757B-A7E2-4167-A6C5-3F1332F8F482}">
      <dgm:prSet/>
      <dgm:spPr/>
      <dgm:t>
        <a:bodyPr/>
        <a:lstStyle/>
        <a:p>
          <a:endParaRPr lang="en-US"/>
        </a:p>
      </dgm:t>
    </dgm:pt>
    <dgm:pt modelId="{449A4B4C-4E01-4994-B24E-9A102C9344E6}">
      <dgm:prSet/>
      <dgm:spPr>
        <a:solidFill>
          <a:schemeClr val="accent4">
            <a:lumMod val="60000"/>
            <a:lumOff val="40000"/>
            <a:alpha val="90000"/>
          </a:schemeClr>
        </a:solidFill>
      </dgm:spPr>
      <dgm:t>
        <a:bodyPr/>
        <a:lstStyle/>
        <a:p>
          <a:pPr rtl="0"/>
          <a:r>
            <a:rPr lang="en-US" dirty="0" smtClean="0"/>
            <a:t>&lt;li class=“</a:t>
          </a:r>
          <a:r>
            <a:rPr lang="en-US" dirty="0" err="1" smtClean="0"/>
            <a:t>snancks</a:t>
          </a:r>
          <a:r>
            <a:rPr lang="en-US" dirty="0" smtClean="0"/>
            <a:t>”&gt;</a:t>
          </a:r>
          <a:endParaRPr lang="en-US" dirty="0"/>
        </a:p>
      </dgm:t>
    </dgm:pt>
    <dgm:pt modelId="{8BCB831A-980F-4EAC-B7AC-26C027500641}" type="parTrans" cxnId="{CB773DEB-FAA6-428B-B52E-D98EBFE24D94}">
      <dgm:prSet/>
      <dgm:spPr/>
      <dgm:t>
        <a:bodyPr/>
        <a:lstStyle/>
        <a:p>
          <a:endParaRPr lang="en-US"/>
        </a:p>
      </dgm:t>
    </dgm:pt>
    <dgm:pt modelId="{59D0F604-81DB-4164-BE65-2E835596DAA3}" type="sibTrans" cxnId="{CB773DEB-FAA6-428B-B52E-D98EBFE24D94}">
      <dgm:prSet/>
      <dgm:spPr/>
      <dgm:t>
        <a:bodyPr/>
        <a:lstStyle/>
        <a:p>
          <a:endParaRPr lang="en-US"/>
        </a:p>
      </dgm:t>
    </dgm:pt>
    <dgm:pt modelId="{6D4619EB-68D9-4DC8-BFEA-18FEA90F6C4D}">
      <dgm:prSet/>
      <dgm:spPr/>
      <dgm:t>
        <a:bodyPr/>
        <a:lstStyle/>
        <a:p>
          <a:pPr rtl="0"/>
          <a:r>
            <a:rPr lang="en-US" smtClean="0"/>
            <a:t>biscuit</a:t>
          </a:r>
          <a:endParaRPr lang="en-US"/>
        </a:p>
      </dgm:t>
    </dgm:pt>
    <dgm:pt modelId="{75146AD7-87C9-4A3A-AEFF-AB0703ED0D4C}" type="parTrans" cxnId="{7179E4F8-2F4F-4DCD-98DD-8A816A4F9658}">
      <dgm:prSet/>
      <dgm:spPr/>
      <dgm:t>
        <a:bodyPr/>
        <a:lstStyle/>
        <a:p>
          <a:endParaRPr lang="en-US"/>
        </a:p>
      </dgm:t>
    </dgm:pt>
    <dgm:pt modelId="{EBA11B12-B99A-4FD3-AB6B-960A1F2D4D2E}" type="sibTrans" cxnId="{7179E4F8-2F4F-4DCD-98DD-8A816A4F9658}">
      <dgm:prSet/>
      <dgm:spPr/>
      <dgm:t>
        <a:bodyPr/>
        <a:lstStyle/>
        <a:p>
          <a:endParaRPr lang="en-US"/>
        </a:p>
      </dgm:t>
    </dgm:pt>
    <dgm:pt modelId="{7277732D-EF35-41B0-B1AD-66EE279B178D}">
      <dgm:prSet/>
      <dgm:spPr>
        <a:solidFill>
          <a:schemeClr val="accent4">
            <a:lumMod val="60000"/>
            <a:lumOff val="40000"/>
            <a:alpha val="90000"/>
          </a:schemeClr>
        </a:solidFill>
      </dgm:spPr>
      <dgm:t>
        <a:bodyPr/>
        <a:lstStyle/>
        <a:p>
          <a:pPr rtl="0"/>
          <a:r>
            <a:rPr lang="en-US" dirty="0" smtClean="0"/>
            <a:t>&lt;li class=“</a:t>
          </a:r>
          <a:r>
            <a:rPr lang="en-US" dirty="0" err="1" smtClean="0"/>
            <a:t>snancks</a:t>
          </a:r>
          <a:r>
            <a:rPr lang="en-US" dirty="0" smtClean="0"/>
            <a:t>”&gt;</a:t>
          </a:r>
          <a:endParaRPr lang="en-US" dirty="0"/>
        </a:p>
      </dgm:t>
    </dgm:pt>
    <dgm:pt modelId="{FB81D82F-7095-46C3-B627-04A7FAD0A288}" type="parTrans" cxnId="{2907BA9E-D862-4E44-B615-43C86D05A655}">
      <dgm:prSet/>
      <dgm:spPr/>
      <dgm:t>
        <a:bodyPr/>
        <a:lstStyle/>
        <a:p>
          <a:endParaRPr lang="en-US"/>
        </a:p>
      </dgm:t>
    </dgm:pt>
    <dgm:pt modelId="{59C71371-4C6E-4E85-A3D7-7AF39529C9CB}" type="sibTrans" cxnId="{2907BA9E-D862-4E44-B615-43C86D05A655}">
      <dgm:prSet/>
      <dgm:spPr/>
      <dgm:t>
        <a:bodyPr/>
        <a:lstStyle/>
        <a:p>
          <a:endParaRPr lang="en-US"/>
        </a:p>
      </dgm:t>
    </dgm:pt>
    <dgm:pt modelId="{2F250427-7980-4FDD-9B2A-4A2C5AC792A7}">
      <dgm:prSet/>
      <dgm:spPr/>
      <dgm:t>
        <a:bodyPr/>
        <a:lstStyle/>
        <a:p>
          <a:pPr rtl="0"/>
          <a:r>
            <a:rPr lang="en-US" smtClean="0"/>
            <a:t>jam</a:t>
          </a:r>
          <a:endParaRPr lang="en-US"/>
        </a:p>
      </dgm:t>
    </dgm:pt>
    <dgm:pt modelId="{EBB7E54F-C2B0-4F0C-BB29-1B932F2F21B4}" type="parTrans" cxnId="{8589A5A5-F844-4E6B-9115-E6DCFB500D99}">
      <dgm:prSet/>
      <dgm:spPr/>
      <dgm:t>
        <a:bodyPr/>
        <a:lstStyle/>
        <a:p>
          <a:endParaRPr lang="en-US"/>
        </a:p>
      </dgm:t>
    </dgm:pt>
    <dgm:pt modelId="{F13E3B9B-5488-4F43-A821-6DA7E53F165A}" type="sibTrans" cxnId="{8589A5A5-F844-4E6B-9115-E6DCFB500D99}">
      <dgm:prSet/>
      <dgm:spPr/>
      <dgm:t>
        <a:bodyPr/>
        <a:lstStyle/>
        <a:p>
          <a:endParaRPr lang="en-US"/>
        </a:p>
      </dgm:t>
    </dgm:pt>
    <dgm:pt modelId="{D417836B-E7D4-4686-8EB7-E833B9AE864A}">
      <dgm:prSet/>
      <dgm:spPr/>
      <dgm:t>
        <a:bodyPr/>
        <a:lstStyle/>
        <a:p>
          <a:r>
            <a:rPr lang="en-US" dirty="0" smtClean="0"/>
            <a:t>What will you have </a:t>
          </a:r>
          <a:endParaRPr lang="en-US" dirty="0"/>
        </a:p>
      </dgm:t>
    </dgm:pt>
    <dgm:pt modelId="{1B0A6DE3-5983-40B1-BFD3-1816C1BEBD56}" type="parTrans" cxnId="{2501169B-B241-4C77-92AB-841A6D6DEED3}">
      <dgm:prSet/>
      <dgm:spPr/>
      <dgm:t>
        <a:bodyPr/>
        <a:lstStyle/>
        <a:p>
          <a:endParaRPr lang="en-US"/>
        </a:p>
      </dgm:t>
    </dgm:pt>
    <dgm:pt modelId="{6C62F9D0-2A62-4E1A-8D89-CC17C668ED83}" type="sibTrans" cxnId="{2501169B-B241-4C77-92AB-841A6D6DEED3}">
      <dgm:prSet/>
      <dgm:spPr/>
      <dgm:t>
        <a:bodyPr/>
        <a:lstStyle/>
        <a:p>
          <a:endParaRPr lang="en-US"/>
        </a:p>
      </dgm:t>
    </dgm:pt>
    <dgm:pt modelId="{35EC473E-57A6-4A6F-9C18-2D41E62DF459}" type="pres">
      <dgm:prSet presAssocID="{EDA31F64-317D-4E7D-BB3B-DAA1BC6C4C9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ACCAE1D-525A-48F0-9E77-1D9764757A97}" type="pres">
      <dgm:prSet presAssocID="{DBC9B6F4-13BD-4EAE-BD34-D4364540086F}" presName="hierRoot1" presStyleCnt="0"/>
      <dgm:spPr/>
    </dgm:pt>
    <dgm:pt modelId="{AFD0EFB8-E6D9-48C4-AB24-EB3DB384A587}" type="pres">
      <dgm:prSet presAssocID="{DBC9B6F4-13BD-4EAE-BD34-D4364540086F}" presName="composite" presStyleCnt="0"/>
      <dgm:spPr/>
    </dgm:pt>
    <dgm:pt modelId="{4EE04386-301B-4ADB-97EA-4E9B0CE076EE}" type="pres">
      <dgm:prSet presAssocID="{DBC9B6F4-13BD-4EAE-BD34-D4364540086F}" presName="background" presStyleLbl="node0" presStyleIdx="0" presStyleCnt="1"/>
      <dgm:spPr/>
    </dgm:pt>
    <dgm:pt modelId="{13DF0B8C-0EF8-4EB0-84B1-5D2782DAF593}" type="pres">
      <dgm:prSet presAssocID="{DBC9B6F4-13BD-4EAE-BD34-D4364540086F}" presName="text" presStyleLbl="fgAcc0" presStyleIdx="0" presStyleCnt="1" custLinFactX="-9672" custLinFactNeighborX="-100000" custLinFactNeighborY="-4428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068BBA-2B50-4599-928F-908E398B2922}" type="pres">
      <dgm:prSet presAssocID="{DBC9B6F4-13BD-4EAE-BD34-D4364540086F}" presName="hierChild2" presStyleCnt="0"/>
      <dgm:spPr/>
    </dgm:pt>
    <dgm:pt modelId="{FE2C8992-D768-4248-9AF1-265C64A511DE}" type="pres">
      <dgm:prSet presAssocID="{F12396DC-EDF9-4071-875C-1193143854DC}" presName="Name10" presStyleLbl="parChTrans1D2" presStyleIdx="0" presStyleCnt="2"/>
      <dgm:spPr/>
      <dgm:t>
        <a:bodyPr/>
        <a:lstStyle/>
        <a:p>
          <a:endParaRPr lang="en-US"/>
        </a:p>
      </dgm:t>
    </dgm:pt>
    <dgm:pt modelId="{49927B48-330D-4F94-A69D-032FCD22AED4}" type="pres">
      <dgm:prSet presAssocID="{7DEBD714-4874-48AC-9BEC-AEFB17FAF247}" presName="hierRoot2" presStyleCnt="0"/>
      <dgm:spPr/>
    </dgm:pt>
    <dgm:pt modelId="{A4FB1D3B-96B1-4B3B-87EA-9D70DCF21539}" type="pres">
      <dgm:prSet presAssocID="{7DEBD714-4874-48AC-9BEC-AEFB17FAF247}" presName="composite2" presStyleCnt="0"/>
      <dgm:spPr/>
    </dgm:pt>
    <dgm:pt modelId="{97E683D7-9C6C-418E-9DA3-FECA17792ACF}" type="pres">
      <dgm:prSet presAssocID="{7DEBD714-4874-48AC-9BEC-AEFB17FAF247}" presName="background2" presStyleLbl="node2" presStyleIdx="0" presStyleCnt="2"/>
      <dgm:spPr/>
    </dgm:pt>
    <dgm:pt modelId="{924B493B-BC91-487D-B226-05D0D5F9A415}" type="pres">
      <dgm:prSet presAssocID="{7DEBD714-4874-48AC-9BEC-AEFB17FAF247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0BF5B8-D5EE-45D5-BB61-3974DD4EC872}" type="pres">
      <dgm:prSet presAssocID="{7DEBD714-4874-48AC-9BEC-AEFB17FAF247}" presName="hierChild3" presStyleCnt="0"/>
      <dgm:spPr/>
    </dgm:pt>
    <dgm:pt modelId="{E2EC92EB-A517-4E06-86BC-FC267A0DDA49}" type="pres">
      <dgm:prSet presAssocID="{1B0A6DE3-5983-40B1-BFD3-1816C1BEBD56}" presName="Name17" presStyleLbl="parChTrans1D3" presStyleIdx="0" presStyleCnt="4"/>
      <dgm:spPr/>
      <dgm:t>
        <a:bodyPr/>
        <a:lstStyle/>
        <a:p>
          <a:endParaRPr lang="en-US"/>
        </a:p>
      </dgm:t>
    </dgm:pt>
    <dgm:pt modelId="{2D2B55E4-57C3-4422-B6F9-BFD288CDB868}" type="pres">
      <dgm:prSet presAssocID="{D417836B-E7D4-4686-8EB7-E833B9AE864A}" presName="hierRoot3" presStyleCnt="0"/>
      <dgm:spPr/>
    </dgm:pt>
    <dgm:pt modelId="{508C3DAA-7999-4483-8B05-4C61D64534C5}" type="pres">
      <dgm:prSet presAssocID="{D417836B-E7D4-4686-8EB7-E833B9AE864A}" presName="composite3" presStyleCnt="0"/>
      <dgm:spPr/>
    </dgm:pt>
    <dgm:pt modelId="{486660E7-3C8F-4CB9-ADA2-B422545E757A}" type="pres">
      <dgm:prSet presAssocID="{D417836B-E7D4-4686-8EB7-E833B9AE864A}" presName="background3" presStyleLbl="node3" presStyleIdx="0" presStyleCnt="4"/>
      <dgm:spPr/>
    </dgm:pt>
    <dgm:pt modelId="{C914159D-8541-4F34-9D27-516F84A6474D}" type="pres">
      <dgm:prSet presAssocID="{D417836B-E7D4-4686-8EB7-E833B9AE864A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2479C4-3A97-4B29-A28F-7579AD1FD0A3}" type="pres">
      <dgm:prSet presAssocID="{D417836B-E7D4-4686-8EB7-E833B9AE864A}" presName="hierChild4" presStyleCnt="0"/>
      <dgm:spPr/>
    </dgm:pt>
    <dgm:pt modelId="{A37CA47C-B4D5-4A48-8A1B-6CE39E6A2777}" type="pres">
      <dgm:prSet presAssocID="{D198D6CB-23FC-42A6-8430-4FE9AAF394FB}" presName="Name10" presStyleLbl="parChTrans1D2" presStyleIdx="1" presStyleCnt="2"/>
      <dgm:spPr/>
      <dgm:t>
        <a:bodyPr/>
        <a:lstStyle/>
        <a:p>
          <a:endParaRPr lang="en-US"/>
        </a:p>
      </dgm:t>
    </dgm:pt>
    <dgm:pt modelId="{C19CB504-DF67-4372-946F-5C445925AA89}" type="pres">
      <dgm:prSet presAssocID="{CA4EB915-F6CA-47F7-89A1-F0619061F925}" presName="hierRoot2" presStyleCnt="0"/>
      <dgm:spPr/>
    </dgm:pt>
    <dgm:pt modelId="{B9D48FB4-D61B-49E2-A662-80D9A84DF419}" type="pres">
      <dgm:prSet presAssocID="{CA4EB915-F6CA-47F7-89A1-F0619061F925}" presName="composite2" presStyleCnt="0"/>
      <dgm:spPr/>
    </dgm:pt>
    <dgm:pt modelId="{9DCA4848-D566-48D9-856B-CDF8C8A27411}" type="pres">
      <dgm:prSet presAssocID="{CA4EB915-F6CA-47F7-89A1-F0619061F925}" presName="background2" presStyleLbl="node2" presStyleIdx="1" presStyleCnt="2"/>
      <dgm:spPr/>
    </dgm:pt>
    <dgm:pt modelId="{A51F1472-C5A7-455B-9AF6-D156C96E2448}" type="pres">
      <dgm:prSet presAssocID="{CA4EB915-F6CA-47F7-89A1-F0619061F925}" presName="text2" presStyleLbl="fgAcc2" presStyleIdx="1" presStyleCnt="2" custScaleX="2294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8C1D8C-4AC3-4E34-BCEC-7565E6DC8EE2}" type="pres">
      <dgm:prSet presAssocID="{CA4EB915-F6CA-47F7-89A1-F0619061F925}" presName="hierChild3" presStyleCnt="0"/>
      <dgm:spPr/>
    </dgm:pt>
    <dgm:pt modelId="{1DA30D62-5EB0-42E1-9323-D54936122BFB}" type="pres">
      <dgm:prSet presAssocID="{8C30964D-A3C2-4808-944A-88FD558CA82B}" presName="Name17" presStyleLbl="parChTrans1D3" presStyleIdx="1" presStyleCnt="4"/>
      <dgm:spPr/>
      <dgm:t>
        <a:bodyPr/>
        <a:lstStyle/>
        <a:p>
          <a:endParaRPr lang="en-US"/>
        </a:p>
      </dgm:t>
    </dgm:pt>
    <dgm:pt modelId="{0236CB84-3A75-4D89-9DAA-2F470F5D831B}" type="pres">
      <dgm:prSet presAssocID="{1858523E-34D0-43EB-8B88-39ADFC0F3854}" presName="hierRoot3" presStyleCnt="0"/>
      <dgm:spPr/>
    </dgm:pt>
    <dgm:pt modelId="{5FED9E08-A417-4744-83A3-24AE91A88FA6}" type="pres">
      <dgm:prSet presAssocID="{1858523E-34D0-43EB-8B88-39ADFC0F3854}" presName="composite3" presStyleCnt="0"/>
      <dgm:spPr/>
    </dgm:pt>
    <dgm:pt modelId="{72DE37F8-394F-4FD1-B6C7-251EC0177FB0}" type="pres">
      <dgm:prSet presAssocID="{1858523E-34D0-43EB-8B88-39ADFC0F3854}" presName="background3" presStyleLbl="node3" presStyleIdx="1" presStyleCnt="4"/>
      <dgm:spPr/>
    </dgm:pt>
    <dgm:pt modelId="{6DAC019A-4C06-4DAA-A3BB-B7A014F039D5}" type="pres">
      <dgm:prSet presAssocID="{1858523E-34D0-43EB-8B88-39ADFC0F3854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749B68-0C25-41F8-AF33-1AAA25603B87}" type="pres">
      <dgm:prSet presAssocID="{1858523E-34D0-43EB-8B88-39ADFC0F3854}" presName="hierChild4" presStyleCnt="0"/>
      <dgm:spPr/>
    </dgm:pt>
    <dgm:pt modelId="{32C2144B-BED3-4ECA-98D1-34C340A8607F}" type="pres">
      <dgm:prSet presAssocID="{C68967B8-B6FA-4C38-985D-ABB439E9D64B}" presName="Name23" presStyleLbl="parChTrans1D4" presStyleIdx="0" presStyleCnt="3"/>
      <dgm:spPr/>
      <dgm:t>
        <a:bodyPr/>
        <a:lstStyle/>
        <a:p>
          <a:endParaRPr lang="en-US"/>
        </a:p>
      </dgm:t>
    </dgm:pt>
    <dgm:pt modelId="{43B30D48-53E3-4173-9BDE-AF6BCCAEC550}" type="pres">
      <dgm:prSet presAssocID="{C9A8A503-285E-4A39-BF65-3FD1CB91224C}" presName="hierRoot4" presStyleCnt="0"/>
      <dgm:spPr/>
    </dgm:pt>
    <dgm:pt modelId="{2A6B287E-48DE-4265-9EE8-FE22D9375454}" type="pres">
      <dgm:prSet presAssocID="{C9A8A503-285E-4A39-BF65-3FD1CB91224C}" presName="composite4" presStyleCnt="0"/>
      <dgm:spPr/>
    </dgm:pt>
    <dgm:pt modelId="{13E96696-0C3C-46EF-8F21-2D62C6C75522}" type="pres">
      <dgm:prSet presAssocID="{C9A8A503-285E-4A39-BF65-3FD1CB91224C}" presName="background4" presStyleLbl="node4" presStyleIdx="0" presStyleCnt="3"/>
      <dgm:spPr/>
    </dgm:pt>
    <dgm:pt modelId="{25A9EECF-4832-4DE7-A387-67B0CE56B2D5}" type="pres">
      <dgm:prSet presAssocID="{C9A8A503-285E-4A39-BF65-3FD1CB91224C}" presName="text4" presStyleLbl="fgAcc4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FC57F8-F52F-4DE5-86C7-787ACE7BCB65}" type="pres">
      <dgm:prSet presAssocID="{C9A8A503-285E-4A39-BF65-3FD1CB91224C}" presName="hierChild5" presStyleCnt="0"/>
      <dgm:spPr/>
    </dgm:pt>
    <dgm:pt modelId="{E847DC31-C09F-4A2B-85C1-90B3DFB3230E}" type="pres">
      <dgm:prSet presAssocID="{8BCB831A-980F-4EAC-B7AC-26C027500641}" presName="Name17" presStyleLbl="parChTrans1D3" presStyleIdx="2" presStyleCnt="4"/>
      <dgm:spPr/>
      <dgm:t>
        <a:bodyPr/>
        <a:lstStyle/>
        <a:p>
          <a:endParaRPr lang="en-US"/>
        </a:p>
      </dgm:t>
    </dgm:pt>
    <dgm:pt modelId="{9C2BBEEB-995B-43F9-9139-5EC716F7289C}" type="pres">
      <dgm:prSet presAssocID="{449A4B4C-4E01-4994-B24E-9A102C9344E6}" presName="hierRoot3" presStyleCnt="0"/>
      <dgm:spPr/>
    </dgm:pt>
    <dgm:pt modelId="{830F86E1-7D2C-4CF8-8651-79B3A58BFB87}" type="pres">
      <dgm:prSet presAssocID="{449A4B4C-4E01-4994-B24E-9A102C9344E6}" presName="composite3" presStyleCnt="0"/>
      <dgm:spPr/>
    </dgm:pt>
    <dgm:pt modelId="{B1649069-C3DA-46DA-B0CC-24238B3E58AF}" type="pres">
      <dgm:prSet presAssocID="{449A4B4C-4E01-4994-B24E-9A102C9344E6}" presName="background3" presStyleLbl="node3" presStyleIdx="2" presStyleCnt="4"/>
      <dgm:spPr/>
    </dgm:pt>
    <dgm:pt modelId="{27FB808B-3784-431F-829E-97E8AEDDB0CA}" type="pres">
      <dgm:prSet presAssocID="{449A4B4C-4E01-4994-B24E-9A102C9344E6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D88418-CF7D-4EA5-97FB-0744F61854B5}" type="pres">
      <dgm:prSet presAssocID="{449A4B4C-4E01-4994-B24E-9A102C9344E6}" presName="hierChild4" presStyleCnt="0"/>
      <dgm:spPr/>
    </dgm:pt>
    <dgm:pt modelId="{7E237E4A-9DF1-4E95-B44C-F961C81A758F}" type="pres">
      <dgm:prSet presAssocID="{75146AD7-87C9-4A3A-AEFF-AB0703ED0D4C}" presName="Name23" presStyleLbl="parChTrans1D4" presStyleIdx="1" presStyleCnt="3"/>
      <dgm:spPr/>
      <dgm:t>
        <a:bodyPr/>
        <a:lstStyle/>
        <a:p>
          <a:endParaRPr lang="en-US"/>
        </a:p>
      </dgm:t>
    </dgm:pt>
    <dgm:pt modelId="{9C979732-B0DD-497E-9BBD-D8DE7E1B2C03}" type="pres">
      <dgm:prSet presAssocID="{6D4619EB-68D9-4DC8-BFEA-18FEA90F6C4D}" presName="hierRoot4" presStyleCnt="0"/>
      <dgm:spPr/>
    </dgm:pt>
    <dgm:pt modelId="{BA2AA4E1-4E29-4CF9-9932-A72EEF2ED60F}" type="pres">
      <dgm:prSet presAssocID="{6D4619EB-68D9-4DC8-BFEA-18FEA90F6C4D}" presName="composite4" presStyleCnt="0"/>
      <dgm:spPr/>
    </dgm:pt>
    <dgm:pt modelId="{0C2839C4-35FB-4149-AC40-14D57331854C}" type="pres">
      <dgm:prSet presAssocID="{6D4619EB-68D9-4DC8-BFEA-18FEA90F6C4D}" presName="background4" presStyleLbl="node4" presStyleIdx="1" presStyleCnt="3"/>
      <dgm:spPr/>
    </dgm:pt>
    <dgm:pt modelId="{0829741D-DA7B-4451-BC2D-13B5037690B5}" type="pres">
      <dgm:prSet presAssocID="{6D4619EB-68D9-4DC8-BFEA-18FEA90F6C4D}" presName="text4" presStyleLbl="fgAcc4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4873A4-CB57-42E5-84B7-1E725F13E48A}" type="pres">
      <dgm:prSet presAssocID="{6D4619EB-68D9-4DC8-BFEA-18FEA90F6C4D}" presName="hierChild5" presStyleCnt="0"/>
      <dgm:spPr/>
    </dgm:pt>
    <dgm:pt modelId="{55DC0669-C573-46E6-B752-D17DAB73E382}" type="pres">
      <dgm:prSet presAssocID="{FB81D82F-7095-46C3-B627-04A7FAD0A288}" presName="Name17" presStyleLbl="parChTrans1D3" presStyleIdx="3" presStyleCnt="4"/>
      <dgm:spPr/>
      <dgm:t>
        <a:bodyPr/>
        <a:lstStyle/>
        <a:p>
          <a:endParaRPr lang="en-US"/>
        </a:p>
      </dgm:t>
    </dgm:pt>
    <dgm:pt modelId="{7D84EEDB-BA60-467D-AFE5-4DC9FA998A48}" type="pres">
      <dgm:prSet presAssocID="{7277732D-EF35-41B0-B1AD-66EE279B178D}" presName="hierRoot3" presStyleCnt="0"/>
      <dgm:spPr/>
    </dgm:pt>
    <dgm:pt modelId="{0F872CA1-AFBE-455C-9949-FA84A2B91795}" type="pres">
      <dgm:prSet presAssocID="{7277732D-EF35-41B0-B1AD-66EE279B178D}" presName="composite3" presStyleCnt="0"/>
      <dgm:spPr/>
    </dgm:pt>
    <dgm:pt modelId="{90B902A9-BC30-4BCD-9172-E9356EB2DE97}" type="pres">
      <dgm:prSet presAssocID="{7277732D-EF35-41B0-B1AD-66EE279B178D}" presName="background3" presStyleLbl="node3" presStyleIdx="3" presStyleCnt="4"/>
      <dgm:spPr/>
    </dgm:pt>
    <dgm:pt modelId="{500560F8-240B-41CA-A306-C9B05914F444}" type="pres">
      <dgm:prSet presAssocID="{7277732D-EF35-41B0-B1AD-66EE279B178D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32E166-7E6C-4AB4-AE53-8D2B33CEF0D9}" type="pres">
      <dgm:prSet presAssocID="{7277732D-EF35-41B0-B1AD-66EE279B178D}" presName="hierChild4" presStyleCnt="0"/>
      <dgm:spPr/>
    </dgm:pt>
    <dgm:pt modelId="{16956D00-DC7E-4A81-81F0-3ABBCDBBD93F}" type="pres">
      <dgm:prSet presAssocID="{EBB7E54F-C2B0-4F0C-BB29-1B932F2F21B4}" presName="Name23" presStyleLbl="parChTrans1D4" presStyleIdx="2" presStyleCnt="3"/>
      <dgm:spPr/>
      <dgm:t>
        <a:bodyPr/>
        <a:lstStyle/>
        <a:p>
          <a:endParaRPr lang="en-US"/>
        </a:p>
      </dgm:t>
    </dgm:pt>
    <dgm:pt modelId="{579F68BA-03AC-4DAF-8C43-9B4B3B37E1B8}" type="pres">
      <dgm:prSet presAssocID="{2F250427-7980-4FDD-9B2A-4A2C5AC792A7}" presName="hierRoot4" presStyleCnt="0"/>
      <dgm:spPr/>
    </dgm:pt>
    <dgm:pt modelId="{F95452CA-A65D-4011-8906-6A5A5C5E7422}" type="pres">
      <dgm:prSet presAssocID="{2F250427-7980-4FDD-9B2A-4A2C5AC792A7}" presName="composite4" presStyleCnt="0"/>
      <dgm:spPr/>
    </dgm:pt>
    <dgm:pt modelId="{A60CB003-E944-4CD9-999B-E9E957C812F1}" type="pres">
      <dgm:prSet presAssocID="{2F250427-7980-4FDD-9B2A-4A2C5AC792A7}" presName="background4" presStyleLbl="node4" presStyleIdx="2" presStyleCnt="3"/>
      <dgm:spPr/>
    </dgm:pt>
    <dgm:pt modelId="{5B8D2515-12F8-4FF8-B852-29799ABBA4B1}" type="pres">
      <dgm:prSet presAssocID="{2F250427-7980-4FDD-9B2A-4A2C5AC792A7}" presName="text4" presStyleLbl="fgAcc4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471F16-B20D-435E-8D22-8EF7B58FDAEE}" type="pres">
      <dgm:prSet presAssocID="{2F250427-7980-4FDD-9B2A-4A2C5AC792A7}" presName="hierChild5" presStyleCnt="0"/>
      <dgm:spPr/>
    </dgm:pt>
  </dgm:ptLst>
  <dgm:cxnLst>
    <dgm:cxn modelId="{0104BC9B-98B4-477F-96BF-4FDA3B56CA1B}" type="presOf" srcId="{7DEBD714-4874-48AC-9BEC-AEFB17FAF247}" destId="{924B493B-BC91-487D-B226-05D0D5F9A415}" srcOrd="0" destOrd="0" presId="urn:microsoft.com/office/officeart/2005/8/layout/hierarchy1"/>
    <dgm:cxn modelId="{858DD324-1526-4E55-B459-C286AA8C3BED}" srcId="{CA4EB915-F6CA-47F7-89A1-F0619061F925}" destId="{1858523E-34D0-43EB-8B88-39ADFC0F3854}" srcOrd="0" destOrd="0" parTransId="{8C30964D-A3C2-4808-944A-88FD558CA82B}" sibTransId="{A5DCFA03-1D63-456F-BFDF-327B9E9B5BAE}"/>
    <dgm:cxn modelId="{A920F470-9CC4-4C03-99FB-C94DB04674E4}" type="presOf" srcId="{D198D6CB-23FC-42A6-8430-4FE9AAF394FB}" destId="{A37CA47C-B4D5-4A48-8A1B-6CE39E6A2777}" srcOrd="0" destOrd="0" presId="urn:microsoft.com/office/officeart/2005/8/layout/hierarchy1"/>
    <dgm:cxn modelId="{8589A5A5-F844-4E6B-9115-E6DCFB500D99}" srcId="{7277732D-EF35-41B0-B1AD-66EE279B178D}" destId="{2F250427-7980-4FDD-9B2A-4A2C5AC792A7}" srcOrd="0" destOrd="0" parTransId="{EBB7E54F-C2B0-4F0C-BB29-1B932F2F21B4}" sibTransId="{F13E3B9B-5488-4F43-A821-6DA7E53F165A}"/>
    <dgm:cxn modelId="{5CCBC950-E64E-4303-BE03-228F60AE9A83}" type="presOf" srcId="{F12396DC-EDF9-4071-875C-1193143854DC}" destId="{FE2C8992-D768-4248-9AF1-265C64A511DE}" srcOrd="0" destOrd="0" presId="urn:microsoft.com/office/officeart/2005/8/layout/hierarchy1"/>
    <dgm:cxn modelId="{31C591C3-F9F1-4E16-8BAE-8745F912BC7B}" type="presOf" srcId="{75146AD7-87C9-4A3A-AEFF-AB0703ED0D4C}" destId="{7E237E4A-9DF1-4E95-B44C-F961C81A758F}" srcOrd="0" destOrd="0" presId="urn:microsoft.com/office/officeart/2005/8/layout/hierarchy1"/>
    <dgm:cxn modelId="{6877BF84-64E9-425C-9922-F8EFCBF24314}" type="presOf" srcId="{6D4619EB-68D9-4DC8-BFEA-18FEA90F6C4D}" destId="{0829741D-DA7B-4451-BC2D-13B5037690B5}" srcOrd="0" destOrd="0" presId="urn:microsoft.com/office/officeart/2005/8/layout/hierarchy1"/>
    <dgm:cxn modelId="{954C757B-A7E2-4167-A6C5-3F1332F8F482}" srcId="{1858523E-34D0-43EB-8B88-39ADFC0F3854}" destId="{C9A8A503-285E-4A39-BF65-3FD1CB91224C}" srcOrd="0" destOrd="0" parTransId="{C68967B8-B6FA-4C38-985D-ABB439E9D64B}" sibTransId="{BC94CE06-C8D0-4317-9E0F-E9A200E1DAF4}"/>
    <dgm:cxn modelId="{AA9AC020-85D1-4387-A6E0-95921AB6E5B3}" type="presOf" srcId="{8C30964D-A3C2-4808-944A-88FD558CA82B}" destId="{1DA30D62-5EB0-42E1-9323-D54936122BFB}" srcOrd="0" destOrd="0" presId="urn:microsoft.com/office/officeart/2005/8/layout/hierarchy1"/>
    <dgm:cxn modelId="{6FF4E6C4-E6FA-468D-B410-A69187BBEB72}" type="presOf" srcId="{8BCB831A-980F-4EAC-B7AC-26C027500641}" destId="{E847DC31-C09F-4A2B-85C1-90B3DFB3230E}" srcOrd="0" destOrd="0" presId="urn:microsoft.com/office/officeart/2005/8/layout/hierarchy1"/>
    <dgm:cxn modelId="{B5572323-2316-4FBF-8AE9-851B0217F935}" type="presOf" srcId="{1858523E-34D0-43EB-8B88-39ADFC0F3854}" destId="{6DAC019A-4C06-4DAA-A3BB-B7A014F039D5}" srcOrd="0" destOrd="0" presId="urn:microsoft.com/office/officeart/2005/8/layout/hierarchy1"/>
    <dgm:cxn modelId="{6237C1EF-8923-4020-93FF-90BA8EFE5667}" type="presOf" srcId="{449A4B4C-4E01-4994-B24E-9A102C9344E6}" destId="{27FB808B-3784-431F-829E-97E8AEDDB0CA}" srcOrd="0" destOrd="0" presId="urn:microsoft.com/office/officeart/2005/8/layout/hierarchy1"/>
    <dgm:cxn modelId="{281B1ECD-1A43-4526-A374-70E8CA97879D}" type="presOf" srcId="{CA4EB915-F6CA-47F7-89A1-F0619061F925}" destId="{A51F1472-C5A7-455B-9AF6-D156C96E2448}" srcOrd="0" destOrd="0" presId="urn:microsoft.com/office/officeart/2005/8/layout/hierarchy1"/>
    <dgm:cxn modelId="{2E19D228-18F8-4EFC-BBF2-9F81494B7BEF}" type="presOf" srcId="{FB81D82F-7095-46C3-B627-04A7FAD0A288}" destId="{55DC0669-C573-46E6-B752-D17DAB73E382}" srcOrd="0" destOrd="0" presId="urn:microsoft.com/office/officeart/2005/8/layout/hierarchy1"/>
    <dgm:cxn modelId="{9EE46AF4-7441-446D-9ACE-BA0BDF0FC26D}" srcId="{EDA31F64-317D-4E7D-BB3B-DAA1BC6C4C99}" destId="{DBC9B6F4-13BD-4EAE-BD34-D4364540086F}" srcOrd="0" destOrd="0" parTransId="{BDDC5F46-EE7F-4E60-B141-D5ACB8FE04D1}" sibTransId="{63DE39B1-62F5-470B-A9DE-FC34E7B21720}"/>
    <dgm:cxn modelId="{7179E4F8-2F4F-4DCD-98DD-8A816A4F9658}" srcId="{449A4B4C-4E01-4994-B24E-9A102C9344E6}" destId="{6D4619EB-68D9-4DC8-BFEA-18FEA90F6C4D}" srcOrd="0" destOrd="0" parTransId="{75146AD7-87C9-4A3A-AEFF-AB0703ED0D4C}" sibTransId="{EBA11B12-B99A-4FD3-AB6B-960A1F2D4D2E}"/>
    <dgm:cxn modelId="{54BE932C-CFE6-478F-A89B-A80DDE806E1A}" type="presOf" srcId="{D417836B-E7D4-4686-8EB7-E833B9AE864A}" destId="{C914159D-8541-4F34-9D27-516F84A6474D}" srcOrd="0" destOrd="0" presId="urn:microsoft.com/office/officeart/2005/8/layout/hierarchy1"/>
    <dgm:cxn modelId="{CB773DEB-FAA6-428B-B52E-D98EBFE24D94}" srcId="{CA4EB915-F6CA-47F7-89A1-F0619061F925}" destId="{449A4B4C-4E01-4994-B24E-9A102C9344E6}" srcOrd="1" destOrd="0" parTransId="{8BCB831A-980F-4EAC-B7AC-26C027500641}" sibTransId="{59D0F604-81DB-4164-BE65-2E835596DAA3}"/>
    <dgm:cxn modelId="{6646BCA1-BE8E-49D2-92B1-5B075D9C03D0}" srcId="{DBC9B6F4-13BD-4EAE-BD34-D4364540086F}" destId="{7DEBD714-4874-48AC-9BEC-AEFB17FAF247}" srcOrd="0" destOrd="0" parTransId="{F12396DC-EDF9-4071-875C-1193143854DC}" sibTransId="{A5C892DE-E4F9-4671-9991-05905CF26A5C}"/>
    <dgm:cxn modelId="{44A8989B-C67A-4F31-8EAA-2ABD18232F6C}" type="presOf" srcId="{C9A8A503-285E-4A39-BF65-3FD1CB91224C}" destId="{25A9EECF-4832-4DE7-A387-67B0CE56B2D5}" srcOrd="0" destOrd="0" presId="urn:microsoft.com/office/officeart/2005/8/layout/hierarchy1"/>
    <dgm:cxn modelId="{F17506EC-CF98-4511-BA3B-268D077681DA}" type="presOf" srcId="{EDA31F64-317D-4E7D-BB3B-DAA1BC6C4C99}" destId="{35EC473E-57A6-4A6F-9C18-2D41E62DF459}" srcOrd="0" destOrd="0" presId="urn:microsoft.com/office/officeart/2005/8/layout/hierarchy1"/>
    <dgm:cxn modelId="{95C8C548-28EA-4E2A-A07F-5DF9FC0CE569}" type="presOf" srcId="{7277732D-EF35-41B0-B1AD-66EE279B178D}" destId="{500560F8-240B-41CA-A306-C9B05914F444}" srcOrd="0" destOrd="0" presId="urn:microsoft.com/office/officeart/2005/8/layout/hierarchy1"/>
    <dgm:cxn modelId="{B82A3A12-5302-4944-80C0-77021CA98C9C}" type="presOf" srcId="{EBB7E54F-C2B0-4F0C-BB29-1B932F2F21B4}" destId="{16956D00-DC7E-4A81-81F0-3ABBCDBBD93F}" srcOrd="0" destOrd="0" presId="urn:microsoft.com/office/officeart/2005/8/layout/hierarchy1"/>
    <dgm:cxn modelId="{D7D16BE1-6B64-4597-AF23-0A45A449FE75}" srcId="{DBC9B6F4-13BD-4EAE-BD34-D4364540086F}" destId="{CA4EB915-F6CA-47F7-89A1-F0619061F925}" srcOrd="1" destOrd="0" parTransId="{D198D6CB-23FC-42A6-8430-4FE9AAF394FB}" sibTransId="{6555BB97-7C60-4890-BA3F-989F179F21F1}"/>
    <dgm:cxn modelId="{0F670883-3AA0-46A8-BE6F-A015DA40EF78}" type="presOf" srcId="{2F250427-7980-4FDD-9B2A-4A2C5AC792A7}" destId="{5B8D2515-12F8-4FF8-B852-29799ABBA4B1}" srcOrd="0" destOrd="0" presId="urn:microsoft.com/office/officeart/2005/8/layout/hierarchy1"/>
    <dgm:cxn modelId="{16B6DEBF-C8F2-4202-ACC2-86AE597F8C30}" type="presOf" srcId="{C68967B8-B6FA-4C38-985D-ABB439E9D64B}" destId="{32C2144B-BED3-4ECA-98D1-34C340A8607F}" srcOrd="0" destOrd="0" presId="urn:microsoft.com/office/officeart/2005/8/layout/hierarchy1"/>
    <dgm:cxn modelId="{F06C8358-9597-4454-B4BA-F79E2916F98F}" type="presOf" srcId="{DBC9B6F4-13BD-4EAE-BD34-D4364540086F}" destId="{13DF0B8C-0EF8-4EB0-84B1-5D2782DAF593}" srcOrd="0" destOrd="0" presId="urn:microsoft.com/office/officeart/2005/8/layout/hierarchy1"/>
    <dgm:cxn modelId="{2501169B-B241-4C77-92AB-841A6D6DEED3}" srcId="{7DEBD714-4874-48AC-9BEC-AEFB17FAF247}" destId="{D417836B-E7D4-4686-8EB7-E833B9AE864A}" srcOrd="0" destOrd="0" parTransId="{1B0A6DE3-5983-40B1-BFD3-1816C1BEBD56}" sibTransId="{6C62F9D0-2A62-4E1A-8D89-CC17C668ED83}"/>
    <dgm:cxn modelId="{0F24887B-88DE-4626-A56C-B638E9AFF7D7}" type="presOf" srcId="{1B0A6DE3-5983-40B1-BFD3-1816C1BEBD56}" destId="{E2EC92EB-A517-4E06-86BC-FC267A0DDA49}" srcOrd="0" destOrd="0" presId="urn:microsoft.com/office/officeart/2005/8/layout/hierarchy1"/>
    <dgm:cxn modelId="{2907BA9E-D862-4E44-B615-43C86D05A655}" srcId="{CA4EB915-F6CA-47F7-89A1-F0619061F925}" destId="{7277732D-EF35-41B0-B1AD-66EE279B178D}" srcOrd="2" destOrd="0" parTransId="{FB81D82F-7095-46C3-B627-04A7FAD0A288}" sibTransId="{59C71371-4C6E-4E85-A3D7-7AF39529C9CB}"/>
    <dgm:cxn modelId="{13FE2821-FB48-4948-AE12-205FB93B6493}" type="presParOf" srcId="{35EC473E-57A6-4A6F-9C18-2D41E62DF459}" destId="{4ACCAE1D-525A-48F0-9E77-1D9764757A97}" srcOrd="0" destOrd="0" presId="urn:microsoft.com/office/officeart/2005/8/layout/hierarchy1"/>
    <dgm:cxn modelId="{6CA3FE4E-A9D9-4345-BEAC-E8ECF9F1C875}" type="presParOf" srcId="{4ACCAE1D-525A-48F0-9E77-1D9764757A97}" destId="{AFD0EFB8-E6D9-48C4-AB24-EB3DB384A587}" srcOrd="0" destOrd="0" presId="urn:microsoft.com/office/officeart/2005/8/layout/hierarchy1"/>
    <dgm:cxn modelId="{E53ECA48-B11F-4755-B836-7A8816236140}" type="presParOf" srcId="{AFD0EFB8-E6D9-48C4-AB24-EB3DB384A587}" destId="{4EE04386-301B-4ADB-97EA-4E9B0CE076EE}" srcOrd="0" destOrd="0" presId="urn:microsoft.com/office/officeart/2005/8/layout/hierarchy1"/>
    <dgm:cxn modelId="{66C0A646-BE58-440D-A975-C07D4FE13A5B}" type="presParOf" srcId="{AFD0EFB8-E6D9-48C4-AB24-EB3DB384A587}" destId="{13DF0B8C-0EF8-4EB0-84B1-5D2782DAF593}" srcOrd="1" destOrd="0" presId="urn:microsoft.com/office/officeart/2005/8/layout/hierarchy1"/>
    <dgm:cxn modelId="{2446D752-FEBC-4F08-8C8E-5C5B77210C86}" type="presParOf" srcId="{4ACCAE1D-525A-48F0-9E77-1D9764757A97}" destId="{AF068BBA-2B50-4599-928F-908E398B2922}" srcOrd="1" destOrd="0" presId="urn:microsoft.com/office/officeart/2005/8/layout/hierarchy1"/>
    <dgm:cxn modelId="{902A5D7F-184F-4DAB-8F8B-81BF8EC19D26}" type="presParOf" srcId="{AF068BBA-2B50-4599-928F-908E398B2922}" destId="{FE2C8992-D768-4248-9AF1-265C64A511DE}" srcOrd="0" destOrd="0" presId="urn:microsoft.com/office/officeart/2005/8/layout/hierarchy1"/>
    <dgm:cxn modelId="{62D7385C-73BB-4E0B-94AB-BFC4E5547503}" type="presParOf" srcId="{AF068BBA-2B50-4599-928F-908E398B2922}" destId="{49927B48-330D-4F94-A69D-032FCD22AED4}" srcOrd="1" destOrd="0" presId="urn:microsoft.com/office/officeart/2005/8/layout/hierarchy1"/>
    <dgm:cxn modelId="{308256DE-1BC1-405D-934E-7732A4289800}" type="presParOf" srcId="{49927B48-330D-4F94-A69D-032FCD22AED4}" destId="{A4FB1D3B-96B1-4B3B-87EA-9D70DCF21539}" srcOrd="0" destOrd="0" presId="urn:microsoft.com/office/officeart/2005/8/layout/hierarchy1"/>
    <dgm:cxn modelId="{CE8F8E41-E8DC-474C-8C23-78DA2EEFB039}" type="presParOf" srcId="{A4FB1D3B-96B1-4B3B-87EA-9D70DCF21539}" destId="{97E683D7-9C6C-418E-9DA3-FECA17792ACF}" srcOrd="0" destOrd="0" presId="urn:microsoft.com/office/officeart/2005/8/layout/hierarchy1"/>
    <dgm:cxn modelId="{F1DF9B9D-D6C6-4061-B573-902C1837D354}" type="presParOf" srcId="{A4FB1D3B-96B1-4B3B-87EA-9D70DCF21539}" destId="{924B493B-BC91-487D-B226-05D0D5F9A415}" srcOrd="1" destOrd="0" presId="urn:microsoft.com/office/officeart/2005/8/layout/hierarchy1"/>
    <dgm:cxn modelId="{4BEE6045-B131-43D1-8063-BF48AA5FF5A9}" type="presParOf" srcId="{49927B48-330D-4F94-A69D-032FCD22AED4}" destId="{1A0BF5B8-D5EE-45D5-BB61-3974DD4EC872}" srcOrd="1" destOrd="0" presId="urn:microsoft.com/office/officeart/2005/8/layout/hierarchy1"/>
    <dgm:cxn modelId="{76700D23-6D11-4D39-9CBE-36A482152B1C}" type="presParOf" srcId="{1A0BF5B8-D5EE-45D5-BB61-3974DD4EC872}" destId="{E2EC92EB-A517-4E06-86BC-FC267A0DDA49}" srcOrd="0" destOrd="0" presId="urn:microsoft.com/office/officeart/2005/8/layout/hierarchy1"/>
    <dgm:cxn modelId="{62ED934C-9ECC-4109-B2CD-DF72D3852709}" type="presParOf" srcId="{1A0BF5B8-D5EE-45D5-BB61-3974DD4EC872}" destId="{2D2B55E4-57C3-4422-B6F9-BFD288CDB868}" srcOrd="1" destOrd="0" presId="urn:microsoft.com/office/officeart/2005/8/layout/hierarchy1"/>
    <dgm:cxn modelId="{C6F95330-4956-476A-8B35-5F9051B4B2DB}" type="presParOf" srcId="{2D2B55E4-57C3-4422-B6F9-BFD288CDB868}" destId="{508C3DAA-7999-4483-8B05-4C61D64534C5}" srcOrd="0" destOrd="0" presId="urn:microsoft.com/office/officeart/2005/8/layout/hierarchy1"/>
    <dgm:cxn modelId="{2D4C5F09-625B-4A7C-B3A9-BFD4CE3FE9B5}" type="presParOf" srcId="{508C3DAA-7999-4483-8B05-4C61D64534C5}" destId="{486660E7-3C8F-4CB9-ADA2-B422545E757A}" srcOrd="0" destOrd="0" presId="urn:microsoft.com/office/officeart/2005/8/layout/hierarchy1"/>
    <dgm:cxn modelId="{D527A536-F6DD-4607-B71B-87FD7206B701}" type="presParOf" srcId="{508C3DAA-7999-4483-8B05-4C61D64534C5}" destId="{C914159D-8541-4F34-9D27-516F84A6474D}" srcOrd="1" destOrd="0" presId="urn:microsoft.com/office/officeart/2005/8/layout/hierarchy1"/>
    <dgm:cxn modelId="{F7CDF7CD-DCE1-4627-944D-E90B80D3394A}" type="presParOf" srcId="{2D2B55E4-57C3-4422-B6F9-BFD288CDB868}" destId="{2F2479C4-3A97-4B29-A28F-7579AD1FD0A3}" srcOrd="1" destOrd="0" presId="urn:microsoft.com/office/officeart/2005/8/layout/hierarchy1"/>
    <dgm:cxn modelId="{2A670C20-3A6C-4F1F-B90D-8263DAF8216A}" type="presParOf" srcId="{AF068BBA-2B50-4599-928F-908E398B2922}" destId="{A37CA47C-B4D5-4A48-8A1B-6CE39E6A2777}" srcOrd="2" destOrd="0" presId="urn:microsoft.com/office/officeart/2005/8/layout/hierarchy1"/>
    <dgm:cxn modelId="{57086E94-9624-444A-AEF7-9CF9063FF5D7}" type="presParOf" srcId="{AF068BBA-2B50-4599-928F-908E398B2922}" destId="{C19CB504-DF67-4372-946F-5C445925AA89}" srcOrd="3" destOrd="0" presId="urn:microsoft.com/office/officeart/2005/8/layout/hierarchy1"/>
    <dgm:cxn modelId="{FA8F3EC5-5CE3-4C12-BCD1-53AD8E4B049B}" type="presParOf" srcId="{C19CB504-DF67-4372-946F-5C445925AA89}" destId="{B9D48FB4-D61B-49E2-A662-80D9A84DF419}" srcOrd="0" destOrd="0" presId="urn:microsoft.com/office/officeart/2005/8/layout/hierarchy1"/>
    <dgm:cxn modelId="{393950FC-3AAB-401C-9CE1-32BF9D96C59A}" type="presParOf" srcId="{B9D48FB4-D61B-49E2-A662-80D9A84DF419}" destId="{9DCA4848-D566-48D9-856B-CDF8C8A27411}" srcOrd="0" destOrd="0" presId="urn:microsoft.com/office/officeart/2005/8/layout/hierarchy1"/>
    <dgm:cxn modelId="{04460A70-019C-4E66-B615-82EC170E0A1D}" type="presParOf" srcId="{B9D48FB4-D61B-49E2-A662-80D9A84DF419}" destId="{A51F1472-C5A7-455B-9AF6-D156C96E2448}" srcOrd="1" destOrd="0" presId="urn:microsoft.com/office/officeart/2005/8/layout/hierarchy1"/>
    <dgm:cxn modelId="{33814A6A-75BE-4544-8387-3A36E2E9022F}" type="presParOf" srcId="{C19CB504-DF67-4372-946F-5C445925AA89}" destId="{B78C1D8C-4AC3-4E34-BCEC-7565E6DC8EE2}" srcOrd="1" destOrd="0" presId="urn:microsoft.com/office/officeart/2005/8/layout/hierarchy1"/>
    <dgm:cxn modelId="{D2EBEEBA-C414-4FB4-A07E-1B6EBE579283}" type="presParOf" srcId="{B78C1D8C-4AC3-4E34-BCEC-7565E6DC8EE2}" destId="{1DA30D62-5EB0-42E1-9323-D54936122BFB}" srcOrd="0" destOrd="0" presId="urn:microsoft.com/office/officeart/2005/8/layout/hierarchy1"/>
    <dgm:cxn modelId="{7BC1C65B-D7DF-4FEC-8E45-C9E850115CD0}" type="presParOf" srcId="{B78C1D8C-4AC3-4E34-BCEC-7565E6DC8EE2}" destId="{0236CB84-3A75-4D89-9DAA-2F470F5D831B}" srcOrd="1" destOrd="0" presId="urn:microsoft.com/office/officeart/2005/8/layout/hierarchy1"/>
    <dgm:cxn modelId="{258695E8-6CAC-4731-B175-33101AB4465C}" type="presParOf" srcId="{0236CB84-3A75-4D89-9DAA-2F470F5D831B}" destId="{5FED9E08-A417-4744-83A3-24AE91A88FA6}" srcOrd="0" destOrd="0" presId="urn:microsoft.com/office/officeart/2005/8/layout/hierarchy1"/>
    <dgm:cxn modelId="{FAC4F06B-5C0B-47CB-BA98-B01CCB5F6126}" type="presParOf" srcId="{5FED9E08-A417-4744-83A3-24AE91A88FA6}" destId="{72DE37F8-394F-4FD1-B6C7-251EC0177FB0}" srcOrd="0" destOrd="0" presId="urn:microsoft.com/office/officeart/2005/8/layout/hierarchy1"/>
    <dgm:cxn modelId="{656E8CEE-A7CB-498E-8EB7-F6DC27F2E2EE}" type="presParOf" srcId="{5FED9E08-A417-4744-83A3-24AE91A88FA6}" destId="{6DAC019A-4C06-4DAA-A3BB-B7A014F039D5}" srcOrd="1" destOrd="0" presId="urn:microsoft.com/office/officeart/2005/8/layout/hierarchy1"/>
    <dgm:cxn modelId="{E73036F5-89CF-4567-988F-6C99A9845D36}" type="presParOf" srcId="{0236CB84-3A75-4D89-9DAA-2F470F5D831B}" destId="{D7749B68-0C25-41F8-AF33-1AAA25603B87}" srcOrd="1" destOrd="0" presId="urn:microsoft.com/office/officeart/2005/8/layout/hierarchy1"/>
    <dgm:cxn modelId="{A195435D-21E2-4776-A3A6-DDCAF93A2B22}" type="presParOf" srcId="{D7749B68-0C25-41F8-AF33-1AAA25603B87}" destId="{32C2144B-BED3-4ECA-98D1-34C340A8607F}" srcOrd="0" destOrd="0" presId="urn:microsoft.com/office/officeart/2005/8/layout/hierarchy1"/>
    <dgm:cxn modelId="{8B37FF0D-48BD-4662-A12A-EEB056354471}" type="presParOf" srcId="{D7749B68-0C25-41F8-AF33-1AAA25603B87}" destId="{43B30D48-53E3-4173-9BDE-AF6BCCAEC550}" srcOrd="1" destOrd="0" presId="urn:microsoft.com/office/officeart/2005/8/layout/hierarchy1"/>
    <dgm:cxn modelId="{A461334E-77FC-4F35-A56A-98C7EE3C29FC}" type="presParOf" srcId="{43B30D48-53E3-4173-9BDE-AF6BCCAEC550}" destId="{2A6B287E-48DE-4265-9EE8-FE22D9375454}" srcOrd="0" destOrd="0" presId="urn:microsoft.com/office/officeart/2005/8/layout/hierarchy1"/>
    <dgm:cxn modelId="{A566D4B5-35CE-4427-8EF3-D53069D85F27}" type="presParOf" srcId="{2A6B287E-48DE-4265-9EE8-FE22D9375454}" destId="{13E96696-0C3C-46EF-8F21-2D62C6C75522}" srcOrd="0" destOrd="0" presId="urn:microsoft.com/office/officeart/2005/8/layout/hierarchy1"/>
    <dgm:cxn modelId="{CD606590-3B3D-4A83-90C2-00DA40773DA7}" type="presParOf" srcId="{2A6B287E-48DE-4265-9EE8-FE22D9375454}" destId="{25A9EECF-4832-4DE7-A387-67B0CE56B2D5}" srcOrd="1" destOrd="0" presId="urn:microsoft.com/office/officeart/2005/8/layout/hierarchy1"/>
    <dgm:cxn modelId="{2941EC58-1B28-414C-81D5-0DDB6415FBC8}" type="presParOf" srcId="{43B30D48-53E3-4173-9BDE-AF6BCCAEC550}" destId="{CBFC57F8-F52F-4DE5-86C7-787ACE7BCB65}" srcOrd="1" destOrd="0" presId="urn:microsoft.com/office/officeart/2005/8/layout/hierarchy1"/>
    <dgm:cxn modelId="{B71F8344-866C-47E1-9871-92E4EF6E364A}" type="presParOf" srcId="{B78C1D8C-4AC3-4E34-BCEC-7565E6DC8EE2}" destId="{E847DC31-C09F-4A2B-85C1-90B3DFB3230E}" srcOrd="2" destOrd="0" presId="urn:microsoft.com/office/officeart/2005/8/layout/hierarchy1"/>
    <dgm:cxn modelId="{D039C491-E7D5-4D46-BC14-6A357FADA91F}" type="presParOf" srcId="{B78C1D8C-4AC3-4E34-BCEC-7565E6DC8EE2}" destId="{9C2BBEEB-995B-43F9-9139-5EC716F7289C}" srcOrd="3" destOrd="0" presId="urn:microsoft.com/office/officeart/2005/8/layout/hierarchy1"/>
    <dgm:cxn modelId="{27825622-CA53-4731-953E-F66907D38893}" type="presParOf" srcId="{9C2BBEEB-995B-43F9-9139-5EC716F7289C}" destId="{830F86E1-7D2C-4CF8-8651-79B3A58BFB87}" srcOrd="0" destOrd="0" presId="urn:microsoft.com/office/officeart/2005/8/layout/hierarchy1"/>
    <dgm:cxn modelId="{707B4585-7DFA-4C0C-AF92-50CBC2BA43F7}" type="presParOf" srcId="{830F86E1-7D2C-4CF8-8651-79B3A58BFB87}" destId="{B1649069-C3DA-46DA-B0CC-24238B3E58AF}" srcOrd="0" destOrd="0" presId="urn:microsoft.com/office/officeart/2005/8/layout/hierarchy1"/>
    <dgm:cxn modelId="{EBD3B1D1-4E7E-4186-B1FD-4FD10AB2D2B0}" type="presParOf" srcId="{830F86E1-7D2C-4CF8-8651-79B3A58BFB87}" destId="{27FB808B-3784-431F-829E-97E8AEDDB0CA}" srcOrd="1" destOrd="0" presId="urn:microsoft.com/office/officeart/2005/8/layout/hierarchy1"/>
    <dgm:cxn modelId="{E48DFE11-E7A9-4392-A0FC-D81C82014A72}" type="presParOf" srcId="{9C2BBEEB-995B-43F9-9139-5EC716F7289C}" destId="{C7D88418-CF7D-4EA5-97FB-0744F61854B5}" srcOrd="1" destOrd="0" presId="urn:microsoft.com/office/officeart/2005/8/layout/hierarchy1"/>
    <dgm:cxn modelId="{945AA3FE-2D1D-48FD-B517-5C3BA8182CD6}" type="presParOf" srcId="{C7D88418-CF7D-4EA5-97FB-0744F61854B5}" destId="{7E237E4A-9DF1-4E95-B44C-F961C81A758F}" srcOrd="0" destOrd="0" presId="urn:microsoft.com/office/officeart/2005/8/layout/hierarchy1"/>
    <dgm:cxn modelId="{09EE89A0-4E16-4E85-9887-8ED863CBC116}" type="presParOf" srcId="{C7D88418-CF7D-4EA5-97FB-0744F61854B5}" destId="{9C979732-B0DD-497E-9BBD-D8DE7E1B2C03}" srcOrd="1" destOrd="0" presId="urn:microsoft.com/office/officeart/2005/8/layout/hierarchy1"/>
    <dgm:cxn modelId="{C89118CC-9EBB-49A9-B716-A04F567E87DF}" type="presParOf" srcId="{9C979732-B0DD-497E-9BBD-D8DE7E1B2C03}" destId="{BA2AA4E1-4E29-4CF9-9932-A72EEF2ED60F}" srcOrd="0" destOrd="0" presId="urn:microsoft.com/office/officeart/2005/8/layout/hierarchy1"/>
    <dgm:cxn modelId="{7FA57EC7-4E50-4D57-AB8F-B6FE66B1EE7B}" type="presParOf" srcId="{BA2AA4E1-4E29-4CF9-9932-A72EEF2ED60F}" destId="{0C2839C4-35FB-4149-AC40-14D57331854C}" srcOrd="0" destOrd="0" presId="urn:microsoft.com/office/officeart/2005/8/layout/hierarchy1"/>
    <dgm:cxn modelId="{23904BD2-3EFA-4C1E-AB26-5FCD27F75CB2}" type="presParOf" srcId="{BA2AA4E1-4E29-4CF9-9932-A72EEF2ED60F}" destId="{0829741D-DA7B-4451-BC2D-13B5037690B5}" srcOrd="1" destOrd="0" presId="urn:microsoft.com/office/officeart/2005/8/layout/hierarchy1"/>
    <dgm:cxn modelId="{22590E52-B55D-4EA8-8040-D10AF5D9B2D4}" type="presParOf" srcId="{9C979732-B0DD-497E-9BBD-D8DE7E1B2C03}" destId="{334873A4-CB57-42E5-84B7-1E725F13E48A}" srcOrd="1" destOrd="0" presId="urn:microsoft.com/office/officeart/2005/8/layout/hierarchy1"/>
    <dgm:cxn modelId="{0F5AF36B-AB46-491B-BC4E-1E028F4E38ED}" type="presParOf" srcId="{B78C1D8C-4AC3-4E34-BCEC-7565E6DC8EE2}" destId="{55DC0669-C573-46E6-B752-D17DAB73E382}" srcOrd="4" destOrd="0" presId="urn:microsoft.com/office/officeart/2005/8/layout/hierarchy1"/>
    <dgm:cxn modelId="{8897A9CF-EFDA-484A-A7DC-D560DB55AB14}" type="presParOf" srcId="{B78C1D8C-4AC3-4E34-BCEC-7565E6DC8EE2}" destId="{7D84EEDB-BA60-467D-AFE5-4DC9FA998A48}" srcOrd="5" destOrd="0" presId="urn:microsoft.com/office/officeart/2005/8/layout/hierarchy1"/>
    <dgm:cxn modelId="{E7861DA0-CE11-44CA-B295-52E4CD64D564}" type="presParOf" srcId="{7D84EEDB-BA60-467D-AFE5-4DC9FA998A48}" destId="{0F872CA1-AFBE-455C-9949-FA84A2B91795}" srcOrd="0" destOrd="0" presId="urn:microsoft.com/office/officeart/2005/8/layout/hierarchy1"/>
    <dgm:cxn modelId="{1A80A219-2744-47BA-9A65-09F57CC750F9}" type="presParOf" srcId="{0F872CA1-AFBE-455C-9949-FA84A2B91795}" destId="{90B902A9-BC30-4BCD-9172-E9356EB2DE97}" srcOrd="0" destOrd="0" presId="urn:microsoft.com/office/officeart/2005/8/layout/hierarchy1"/>
    <dgm:cxn modelId="{37023116-C4CA-46FF-9798-597E5DE4EF94}" type="presParOf" srcId="{0F872CA1-AFBE-455C-9949-FA84A2B91795}" destId="{500560F8-240B-41CA-A306-C9B05914F444}" srcOrd="1" destOrd="0" presId="urn:microsoft.com/office/officeart/2005/8/layout/hierarchy1"/>
    <dgm:cxn modelId="{5F250802-CFDD-4D29-9FAC-9AD068898324}" type="presParOf" srcId="{7D84EEDB-BA60-467D-AFE5-4DC9FA998A48}" destId="{B032E166-7E6C-4AB4-AE53-8D2B33CEF0D9}" srcOrd="1" destOrd="0" presId="urn:microsoft.com/office/officeart/2005/8/layout/hierarchy1"/>
    <dgm:cxn modelId="{06460113-E9D1-4AD3-AED3-3E59ADB45BE0}" type="presParOf" srcId="{B032E166-7E6C-4AB4-AE53-8D2B33CEF0D9}" destId="{16956D00-DC7E-4A81-81F0-3ABBCDBBD93F}" srcOrd="0" destOrd="0" presId="urn:microsoft.com/office/officeart/2005/8/layout/hierarchy1"/>
    <dgm:cxn modelId="{77B96AE5-182B-4357-8E22-42F9DC4B49F4}" type="presParOf" srcId="{B032E166-7E6C-4AB4-AE53-8D2B33CEF0D9}" destId="{579F68BA-03AC-4DAF-8C43-9B4B3B37E1B8}" srcOrd="1" destOrd="0" presId="urn:microsoft.com/office/officeart/2005/8/layout/hierarchy1"/>
    <dgm:cxn modelId="{06F2D1EF-F323-45E1-8C12-45CD0508BF2C}" type="presParOf" srcId="{579F68BA-03AC-4DAF-8C43-9B4B3B37E1B8}" destId="{F95452CA-A65D-4011-8906-6A5A5C5E7422}" srcOrd="0" destOrd="0" presId="urn:microsoft.com/office/officeart/2005/8/layout/hierarchy1"/>
    <dgm:cxn modelId="{8E1A845F-E213-43CE-9D1C-9435F6EDD4AD}" type="presParOf" srcId="{F95452CA-A65D-4011-8906-6A5A5C5E7422}" destId="{A60CB003-E944-4CD9-999B-E9E957C812F1}" srcOrd="0" destOrd="0" presId="urn:microsoft.com/office/officeart/2005/8/layout/hierarchy1"/>
    <dgm:cxn modelId="{71CFF19F-546A-46BF-BB2D-024FF780C0D8}" type="presParOf" srcId="{F95452CA-A65D-4011-8906-6A5A5C5E7422}" destId="{5B8D2515-12F8-4FF8-B852-29799ABBA4B1}" srcOrd="1" destOrd="0" presId="urn:microsoft.com/office/officeart/2005/8/layout/hierarchy1"/>
    <dgm:cxn modelId="{7E69A9FC-5F71-413D-8DE5-3ED4B9B1C7AB}" type="presParOf" srcId="{579F68BA-03AC-4DAF-8C43-9B4B3B37E1B8}" destId="{2E471F16-B20D-435E-8D22-8EF7B58FDAE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DA31F64-317D-4E7D-BB3B-DAA1BC6C4C9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C9B6F4-13BD-4EAE-BD34-D4364540086F}">
      <dgm:prSet/>
      <dgm:spPr/>
      <dgm:t>
        <a:bodyPr/>
        <a:lstStyle/>
        <a:p>
          <a:pPr rtl="0"/>
          <a:r>
            <a:rPr lang="en-US" smtClean="0"/>
            <a:t>&lt;body&gt;</a:t>
          </a:r>
          <a:endParaRPr lang="en-US"/>
        </a:p>
      </dgm:t>
    </dgm:pt>
    <dgm:pt modelId="{BDDC5F46-EE7F-4E60-B141-D5ACB8FE04D1}" type="parTrans" cxnId="{9EE46AF4-7441-446D-9ACE-BA0BDF0FC26D}">
      <dgm:prSet/>
      <dgm:spPr/>
      <dgm:t>
        <a:bodyPr/>
        <a:lstStyle/>
        <a:p>
          <a:endParaRPr lang="en-US"/>
        </a:p>
      </dgm:t>
    </dgm:pt>
    <dgm:pt modelId="{63DE39B1-62F5-470B-A9DE-FC34E7B21720}" type="sibTrans" cxnId="{9EE46AF4-7441-446D-9ACE-BA0BDF0FC26D}">
      <dgm:prSet/>
      <dgm:spPr/>
      <dgm:t>
        <a:bodyPr/>
        <a:lstStyle/>
        <a:p>
          <a:endParaRPr lang="en-US"/>
        </a:p>
      </dgm:t>
    </dgm:pt>
    <dgm:pt modelId="{7DEBD714-4874-48AC-9BEC-AEFB17FAF247}">
      <dgm:prSet/>
      <dgm:spPr/>
      <dgm:t>
        <a:bodyPr/>
        <a:lstStyle/>
        <a:p>
          <a:pPr rtl="0"/>
          <a:r>
            <a:rPr lang="en-US" dirty="0" smtClean="0"/>
            <a:t>&lt;h1&gt;</a:t>
          </a:r>
          <a:endParaRPr lang="en-US" dirty="0"/>
        </a:p>
      </dgm:t>
    </dgm:pt>
    <dgm:pt modelId="{F12396DC-EDF9-4071-875C-1193143854DC}" type="parTrans" cxnId="{6646BCA1-BE8E-49D2-92B1-5B075D9C03D0}">
      <dgm:prSet/>
      <dgm:spPr/>
      <dgm:t>
        <a:bodyPr/>
        <a:lstStyle/>
        <a:p>
          <a:endParaRPr lang="en-US"/>
        </a:p>
      </dgm:t>
    </dgm:pt>
    <dgm:pt modelId="{A5C892DE-E4F9-4671-9991-05905CF26A5C}" type="sibTrans" cxnId="{6646BCA1-BE8E-49D2-92B1-5B075D9C03D0}">
      <dgm:prSet/>
      <dgm:spPr/>
      <dgm:t>
        <a:bodyPr/>
        <a:lstStyle/>
        <a:p>
          <a:endParaRPr lang="en-US"/>
        </a:p>
      </dgm:t>
    </dgm:pt>
    <dgm:pt modelId="{CA4EB915-F6CA-47F7-89A1-F0619061F925}">
      <dgm:prSet/>
      <dgm:spPr>
        <a:solidFill>
          <a:schemeClr val="accent4">
            <a:lumMod val="60000"/>
            <a:lumOff val="40000"/>
            <a:alpha val="90000"/>
          </a:schemeClr>
        </a:solidFill>
      </dgm:spPr>
      <dgm:t>
        <a:bodyPr/>
        <a:lstStyle/>
        <a:p>
          <a:pPr rtl="0"/>
          <a:r>
            <a:rPr lang="en-US" dirty="0" smtClean="0"/>
            <a:t>&lt;</a:t>
          </a:r>
          <a:r>
            <a:rPr lang="en-US" dirty="0" err="1" smtClean="0"/>
            <a:t>ul</a:t>
          </a:r>
          <a:r>
            <a:rPr lang="en-US" dirty="0" smtClean="0"/>
            <a:t> id="</a:t>
          </a:r>
          <a:r>
            <a:rPr lang="en-US" dirty="0" err="1" smtClean="0"/>
            <a:t>lstfood</a:t>
          </a:r>
          <a:r>
            <a:rPr lang="en-US" dirty="0" smtClean="0"/>
            <a:t>"&gt;</a:t>
          </a:r>
          <a:endParaRPr lang="en-US" dirty="0"/>
        </a:p>
      </dgm:t>
    </dgm:pt>
    <dgm:pt modelId="{D198D6CB-23FC-42A6-8430-4FE9AAF394FB}" type="parTrans" cxnId="{D7D16BE1-6B64-4597-AF23-0A45A449FE75}">
      <dgm:prSet/>
      <dgm:spPr/>
      <dgm:t>
        <a:bodyPr/>
        <a:lstStyle/>
        <a:p>
          <a:endParaRPr lang="en-US"/>
        </a:p>
      </dgm:t>
    </dgm:pt>
    <dgm:pt modelId="{6555BB97-7C60-4890-BA3F-989F179F21F1}" type="sibTrans" cxnId="{D7D16BE1-6B64-4597-AF23-0A45A449FE75}">
      <dgm:prSet/>
      <dgm:spPr/>
      <dgm:t>
        <a:bodyPr/>
        <a:lstStyle/>
        <a:p>
          <a:endParaRPr lang="en-US"/>
        </a:p>
      </dgm:t>
    </dgm:pt>
    <dgm:pt modelId="{1858523E-34D0-43EB-8B88-39ADFC0F3854}">
      <dgm:prSet/>
      <dgm:spPr>
        <a:solidFill>
          <a:schemeClr val="accent4">
            <a:lumMod val="60000"/>
            <a:lumOff val="40000"/>
            <a:alpha val="90000"/>
          </a:schemeClr>
        </a:solidFill>
      </dgm:spPr>
      <dgm:t>
        <a:bodyPr/>
        <a:lstStyle/>
        <a:p>
          <a:pPr rtl="0"/>
          <a:r>
            <a:rPr lang="en-US" dirty="0" smtClean="0"/>
            <a:t>&lt;li&gt;</a:t>
          </a:r>
          <a:endParaRPr lang="en-US" dirty="0"/>
        </a:p>
      </dgm:t>
    </dgm:pt>
    <dgm:pt modelId="{8C30964D-A3C2-4808-944A-88FD558CA82B}" type="parTrans" cxnId="{858DD324-1526-4E55-B459-C286AA8C3BED}">
      <dgm:prSet/>
      <dgm:spPr/>
      <dgm:t>
        <a:bodyPr/>
        <a:lstStyle/>
        <a:p>
          <a:endParaRPr lang="en-US"/>
        </a:p>
      </dgm:t>
    </dgm:pt>
    <dgm:pt modelId="{A5DCFA03-1D63-456F-BFDF-327B9E9B5BAE}" type="sibTrans" cxnId="{858DD324-1526-4E55-B459-C286AA8C3BED}">
      <dgm:prSet/>
      <dgm:spPr/>
      <dgm:t>
        <a:bodyPr/>
        <a:lstStyle/>
        <a:p>
          <a:endParaRPr lang="en-US"/>
        </a:p>
      </dgm:t>
    </dgm:pt>
    <dgm:pt modelId="{C9A8A503-285E-4A39-BF65-3FD1CB91224C}">
      <dgm:prSet/>
      <dgm:spPr/>
      <dgm:t>
        <a:bodyPr/>
        <a:lstStyle/>
        <a:p>
          <a:pPr rtl="0"/>
          <a:r>
            <a:rPr lang="en-US" smtClean="0"/>
            <a:t>Bread</a:t>
          </a:r>
          <a:endParaRPr lang="en-US"/>
        </a:p>
      </dgm:t>
    </dgm:pt>
    <dgm:pt modelId="{C68967B8-B6FA-4C38-985D-ABB439E9D64B}" type="parTrans" cxnId="{954C757B-A7E2-4167-A6C5-3F1332F8F482}">
      <dgm:prSet/>
      <dgm:spPr/>
      <dgm:t>
        <a:bodyPr/>
        <a:lstStyle/>
        <a:p>
          <a:endParaRPr lang="en-US"/>
        </a:p>
      </dgm:t>
    </dgm:pt>
    <dgm:pt modelId="{BC94CE06-C8D0-4317-9E0F-E9A200E1DAF4}" type="sibTrans" cxnId="{954C757B-A7E2-4167-A6C5-3F1332F8F482}">
      <dgm:prSet/>
      <dgm:spPr/>
      <dgm:t>
        <a:bodyPr/>
        <a:lstStyle/>
        <a:p>
          <a:endParaRPr lang="en-US"/>
        </a:p>
      </dgm:t>
    </dgm:pt>
    <dgm:pt modelId="{449A4B4C-4E01-4994-B24E-9A102C9344E6}">
      <dgm:prSet/>
      <dgm:spPr>
        <a:solidFill>
          <a:schemeClr val="accent4">
            <a:lumMod val="60000"/>
            <a:lumOff val="40000"/>
            <a:alpha val="90000"/>
          </a:schemeClr>
        </a:solidFill>
      </dgm:spPr>
      <dgm:t>
        <a:bodyPr/>
        <a:lstStyle/>
        <a:p>
          <a:pPr rtl="0"/>
          <a:r>
            <a:rPr lang="en-US" dirty="0" smtClean="0"/>
            <a:t>&lt;li class=“</a:t>
          </a:r>
          <a:r>
            <a:rPr lang="en-US" dirty="0" err="1" smtClean="0"/>
            <a:t>snancks</a:t>
          </a:r>
          <a:r>
            <a:rPr lang="en-US" dirty="0" smtClean="0"/>
            <a:t>”&gt;</a:t>
          </a:r>
          <a:endParaRPr lang="en-US" dirty="0"/>
        </a:p>
      </dgm:t>
    </dgm:pt>
    <dgm:pt modelId="{8BCB831A-980F-4EAC-B7AC-26C027500641}" type="parTrans" cxnId="{CB773DEB-FAA6-428B-B52E-D98EBFE24D94}">
      <dgm:prSet/>
      <dgm:spPr/>
      <dgm:t>
        <a:bodyPr/>
        <a:lstStyle/>
        <a:p>
          <a:endParaRPr lang="en-US"/>
        </a:p>
      </dgm:t>
    </dgm:pt>
    <dgm:pt modelId="{59D0F604-81DB-4164-BE65-2E835596DAA3}" type="sibTrans" cxnId="{CB773DEB-FAA6-428B-B52E-D98EBFE24D94}">
      <dgm:prSet/>
      <dgm:spPr/>
      <dgm:t>
        <a:bodyPr/>
        <a:lstStyle/>
        <a:p>
          <a:endParaRPr lang="en-US"/>
        </a:p>
      </dgm:t>
    </dgm:pt>
    <dgm:pt modelId="{6D4619EB-68D9-4DC8-BFEA-18FEA90F6C4D}">
      <dgm:prSet/>
      <dgm:spPr/>
      <dgm:t>
        <a:bodyPr/>
        <a:lstStyle/>
        <a:p>
          <a:pPr rtl="0"/>
          <a:r>
            <a:rPr lang="en-US" smtClean="0"/>
            <a:t>biscuit</a:t>
          </a:r>
          <a:endParaRPr lang="en-US"/>
        </a:p>
      </dgm:t>
    </dgm:pt>
    <dgm:pt modelId="{75146AD7-87C9-4A3A-AEFF-AB0703ED0D4C}" type="parTrans" cxnId="{7179E4F8-2F4F-4DCD-98DD-8A816A4F9658}">
      <dgm:prSet/>
      <dgm:spPr/>
      <dgm:t>
        <a:bodyPr/>
        <a:lstStyle/>
        <a:p>
          <a:endParaRPr lang="en-US"/>
        </a:p>
      </dgm:t>
    </dgm:pt>
    <dgm:pt modelId="{EBA11B12-B99A-4FD3-AB6B-960A1F2D4D2E}" type="sibTrans" cxnId="{7179E4F8-2F4F-4DCD-98DD-8A816A4F9658}">
      <dgm:prSet/>
      <dgm:spPr/>
      <dgm:t>
        <a:bodyPr/>
        <a:lstStyle/>
        <a:p>
          <a:endParaRPr lang="en-US"/>
        </a:p>
      </dgm:t>
    </dgm:pt>
    <dgm:pt modelId="{7277732D-EF35-41B0-B1AD-66EE279B178D}">
      <dgm:prSet/>
      <dgm:spPr>
        <a:solidFill>
          <a:schemeClr val="accent4">
            <a:lumMod val="60000"/>
            <a:lumOff val="40000"/>
            <a:alpha val="90000"/>
          </a:schemeClr>
        </a:solidFill>
      </dgm:spPr>
      <dgm:t>
        <a:bodyPr/>
        <a:lstStyle/>
        <a:p>
          <a:pPr rtl="0"/>
          <a:r>
            <a:rPr lang="en-US" dirty="0" smtClean="0"/>
            <a:t>&lt;li class=“</a:t>
          </a:r>
          <a:r>
            <a:rPr lang="en-US" dirty="0" err="1" smtClean="0"/>
            <a:t>snancks</a:t>
          </a:r>
          <a:r>
            <a:rPr lang="en-US" dirty="0" smtClean="0"/>
            <a:t>”&gt;</a:t>
          </a:r>
          <a:endParaRPr lang="en-US" dirty="0"/>
        </a:p>
      </dgm:t>
    </dgm:pt>
    <dgm:pt modelId="{FB81D82F-7095-46C3-B627-04A7FAD0A288}" type="parTrans" cxnId="{2907BA9E-D862-4E44-B615-43C86D05A655}">
      <dgm:prSet/>
      <dgm:spPr/>
      <dgm:t>
        <a:bodyPr/>
        <a:lstStyle/>
        <a:p>
          <a:endParaRPr lang="en-US"/>
        </a:p>
      </dgm:t>
    </dgm:pt>
    <dgm:pt modelId="{59C71371-4C6E-4E85-A3D7-7AF39529C9CB}" type="sibTrans" cxnId="{2907BA9E-D862-4E44-B615-43C86D05A655}">
      <dgm:prSet/>
      <dgm:spPr/>
      <dgm:t>
        <a:bodyPr/>
        <a:lstStyle/>
        <a:p>
          <a:endParaRPr lang="en-US"/>
        </a:p>
      </dgm:t>
    </dgm:pt>
    <dgm:pt modelId="{2F250427-7980-4FDD-9B2A-4A2C5AC792A7}">
      <dgm:prSet/>
      <dgm:spPr/>
      <dgm:t>
        <a:bodyPr/>
        <a:lstStyle/>
        <a:p>
          <a:pPr rtl="0"/>
          <a:r>
            <a:rPr lang="en-US" smtClean="0"/>
            <a:t>jam</a:t>
          </a:r>
          <a:endParaRPr lang="en-US"/>
        </a:p>
      </dgm:t>
    </dgm:pt>
    <dgm:pt modelId="{EBB7E54F-C2B0-4F0C-BB29-1B932F2F21B4}" type="parTrans" cxnId="{8589A5A5-F844-4E6B-9115-E6DCFB500D99}">
      <dgm:prSet/>
      <dgm:spPr/>
      <dgm:t>
        <a:bodyPr/>
        <a:lstStyle/>
        <a:p>
          <a:endParaRPr lang="en-US"/>
        </a:p>
      </dgm:t>
    </dgm:pt>
    <dgm:pt modelId="{F13E3B9B-5488-4F43-A821-6DA7E53F165A}" type="sibTrans" cxnId="{8589A5A5-F844-4E6B-9115-E6DCFB500D99}">
      <dgm:prSet/>
      <dgm:spPr/>
      <dgm:t>
        <a:bodyPr/>
        <a:lstStyle/>
        <a:p>
          <a:endParaRPr lang="en-US"/>
        </a:p>
      </dgm:t>
    </dgm:pt>
    <dgm:pt modelId="{D417836B-E7D4-4686-8EB7-E833B9AE864A}">
      <dgm:prSet/>
      <dgm:spPr/>
      <dgm:t>
        <a:bodyPr/>
        <a:lstStyle/>
        <a:p>
          <a:r>
            <a:rPr lang="en-US" dirty="0" smtClean="0"/>
            <a:t>What will you have </a:t>
          </a:r>
          <a:endParaRPr lang="en-US" dirty="0"/>
        </a:p>
      </dgm:t>
    </dgm:pt>
    <dgm:pt modelId="{1B0A6DE3-5983-40B1-BFD3-1816C1BEBD56}" type="parTrans" cxnId="{2501169B-B241-4C77-92AB-841A6D6DEED3}">
      <dgm:prSet/>
      <dgm:spPr/>
      <dgm:t>
        <a:bodyPr/>
        <a:lstStyle/>
        <a:p>
          <a:endParaRPr lang="en-US"/>
        </a:p>
      </dgm:t>
    </dgm:pt>
    <dgm:pt modelId="{6C62F9D0-2A62-4E1A-8D89-CC17C668ED83}" type="sibTrans" cxnId="{2501169B-B241-4C77-92AB-841A6D6DEED3}">
      <dgm:prSet/>
      <dgm:spPr/>
      <dgm:t>
        <a:bodyPr/>
        <a:lstStyle/>
        <a:p>
          <a:endParaRPr lang="en-US"/>
        </a:p>
      </dgm:t>
    </dgm:pt>
    <dgm:pt modelId="{35EC473E-57A6-4A6F-9C18-2D41E62DF459}" type="pres">
      <dgm:prSet presAssocID="{EDA31F64-317D-4E7D-BB3B-DAA1BC6C4C9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ACCAE1D-525A-48F0-9E77-1D9764757A97}" type="pres">
      <dgm:prSet presAssocID="{DBC9B6F4-13BD-4EAE-BD34-D4364540086F}" presName="hierRoot1" presStyleCnt="0"/>
      <dgm:spPr/>
    </dgm:pt>
    <dgm:pt modelId="{AFD0EFB8-E6D9-48C4-AB24-EB3DB384A587}" type="pres">
      <dgm:prSet presAssocID="{DBC9B6F4-13BD-4EAE-BD34-D4364540086F}" presName="composite" presStyleCnt="0"/>
      <dgm:spPr/>
    </dgm:pt>
    <dgm:pt modelId="{4EE04386-301B-4ADB-97EA-4E9B0CE076EE}" type="pres">
      <dgm:prSet presAssocID="{DBC9B6F4-13BD-4EAE-BD34-D4364540086F}" presName="background" presStyleLbl="node0" presStyleIdx="0" presStyleCnt="1"/>
      <dgm:spPr/>
      <dgm:t>
        <a:bodyPr/>
        <a:lstStyle/>
        <a:p>
          <a:endParaRPr lang="en-US"/>
        </a:p>
      </dgm:t>
    </dgm:pt>
    <dgm:pt modelId="{13DF0B8C-0EF8-4EB0-84B1-5D2782DAF593}" type="pres">
      <dgm:prSet presAssocID="{DBC9B6F4-13BD-4EAE-BD34-D4364540086F}" presName="text" presStyleLbl="fgAcc0" presStyleIdx="0" presStyleCnt="1" custLinFactX="-9672" custLinFactNeighborX="-100000" custLinFactNeighborY="-4428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068BBA-2B50-4599-928F-908E398B2922}" type="pres">
      <dgm:prSet presAssocID="{DBC9B6F4-13BD-4EAE-BD34-D4364540086F}" presName="hierChild2" presStyleCnt="0"/>
      <dgm:spPr/>
    </dgm:pt>
    <dgm:pt modelId="{FE2C8992-D768-4248-9AF1-265C64A511DE}" type="pres">
      <dgm:prSet presAssocID="{F12396DC-EDF9-4071-875C-1193143854DC}" presName="Name10" presStyleLbl="parChTrans1D2" presStyleIdx="0" presStyleCnt="2"/>
      <dgm:spPr/>
      <dgm:t>
        <a:bodyPr/>
        <a:lstStyle/>
        <a:p>
          <a:endParaRPr lang="en-US"/>
        </a:p>
      </dgm:t>
    </dgm:pt>
    <dgm:pt modelId="{49927B48-330D-4F94-A69D-032FCD22AED4}" type="pres">
      <dgm:prSet presAssocID="{7DEBD714-4874-48AC-9BEC-AEFB17FAF247}" presName="hierRoot2" presStyleCnt="0"/>
      <dgm:spPr/>
    </dgm:pt>
    <dgm:pt modelId="{A4FB1D3B-96B1-4B3B-87EA-9D70DCF21539}" type="pres">
      <dgm:prSet presAssocID="{7DEBD714-4874-48AC-9BEC-AEFB17FAF247}" presName="composite2" presStyleCnt="0"/>
      <dgm:spPr/>
    </dgm:pt>
    <dgm:pt modelId="{97E683D7-9C6C-418E-9DA3-FECA17792ACF}" type="pres">
      <dgm:prSet presAssocID="{7DEBD714-4874-48AC-9BEC-AEFB17FAF247}" presName="background2" presStyleLbl="node2" presStyleIdx="0" presStyleCnt="2"/>
      <dgm:spPr/>
    </dgm:pt>
    <dgm:pt modelId="{924B493B-BC91-487D-B226-05D0D5F9A415}" type="pres">
      <dgm:prSet presAssocID="{7DEBD714-4874-48AC-9BEC-AEFB17FAF247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0BF5B8-D5EE-45D5-BB61-3974DD4EC872}" type="pres">
      <dgm:prSet presAssocID="{7DEBD714-4874-48AC-9BEC-AEFB17FAF247}" presName="hierChild3" presStyleCnt="0"/>
      <dgm:spPr/>
    </dgm:pt>
    <dgm:pt modelId="{E2EC92EB-A517-4E06-86BC-FC267A0DDA49}" type="pres">
      <dgm:prSet presAssocID="{1B0A6DE3-5983-40B1-BFD3-1816C1BEBD56}" presName="Name17" presStyleLbl="parChTrans1D3" presStyleIdx="0" presStyleCnt="4"/>
      <dgm:spPr/>
      <dgm:t>
        <a:bodyPr/>
        <a:lstStyle/>
        <a:p>
          <a:endParaRPr lang="en-US"/>
        </a:p>
      </dgm:t>
    </dgm:pt>
    <dgm:pt modelId="{2D2B55E4-57C3-4422-B6F9-BFD288CDB868}" type="pres">
      <dgm:prSet presAssocID="{D417836B-E7D4-4686-8EB7-E833B9AE864A}" presName="hierRoot3" presStyleCnt="0"/>
      <dgm:spPr/>
    </dgm:pt>
    <dgm:pt modelId="{508C3DAA-7999-4483-8B05-4C61D64534C5}" type="pres">
      <dgm:prSet presAssocID="{D417836B-E7D4-4686-8EB7-E833B9AE864A}" presName="composite3" presStyleCnt="0"/>
      <dgm:spPr/>
    </dgm:pt>
    <dgm:pt modelId="{486660E7-3C8F-4CB9-ADA2-B422545E757A}" type="pres">
      <dgm:prSet presAssocID="{D417836B-E7D4-4686-8EB7-E833B9AE864A}" presName="background3" presStyleLbl="node3" presStyleIdx="0" presStyleCnt="4"/>
      <dgm:spPr/>
    </dgm:pt>
    <dgm:pt modelId="{C914159D-8541-4F34-9D27-516F84A6474D}" type="pres">
      <dgm:prSet presAssocID="{D417836B-E7D4-4686-8EB7-E833B9AE864A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2479C4-3A97-4B29-A28F-7579AD1FD0A3}" type="pres">
      <dgm:prSet presAssocID="{D417836B-E7D4-4686-8EB7-E833B9AE864A}" presName="hierChild4" presStyleCnt="0"/>
      <dgm:spPr/>
    </dgm:pt>
    <dgm:pt modelId="{A37CA47C-B4D5-4A48-8A1B-6CE39E6A2777}" type="pres">
      <dgm:prSet presAssocID="{D198D6CB-23FC-42A6-8430-4FE9AAF394FB}" presName="Name10" presStyleLbl="parChTrans1D2" presStyleIdx="1" presStyleCnt="2"/>
      <dgm:spPr/>
      <dgm:t>
        <a:bodyPr/>
        <a:lstStyle/>
        <a:p>
          <a:endParaRPr lang="en-US"/>
        </a:p>
      </dgm:t>
    </dgm:pt>
    <dgm:pt modelId="{C19CB504-DF67-4372-946F-5C445925AA89}" type="pres">
      <dgm:prSet presAssocID="{CA4EB915-F6CA-47F7-89A1-F0619061F925}" presName="hierRoot2" presStyleCnt="0"/>
      <dgm:spPr/>
    </dgm:pt>
    <dgm:pt modelId="{B9D48FB4-D61B-49E2-A662-80D9A84DF419}" type="pres">
      <dgm:prSet presAssocID="{CA4EB915-F6CA-47F7-89A1-F0619061F925}" presName="composite2" presStyleCnt="0"/>
      <dgm:spPr/>
    </dgm:pt>
    <dgm:pt modelId="{9DCA4848-D566-48D9-856B-CDF8C8A27411}" type="pres">
      <dgm:prSet presAssocID="{CA4EB915-F6CA-47F7-89A1-F0619061F925}" presName="background2" presStyleLbl="node2" presStyleIdx="1" presStyleCnt="2"/>
      <dgm:spPr/>
    </dgm:pt>
    <dgm:pt modelId="{A51F1472-C5A7-455B-9AF6-D156C96E2448}" type="pres">
      <dgm:prSet presAssocID="{CA4EB915-F6CA-47F7-89A1-F0619061F925}" presName="text2" presStyleLbl="fgAcc2" presStyleIdx="1" presStyleCnt="2" custScaleX="2294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8C1D8C-4AC3-4E34-BCEC-7565E6DC8EE2}" type="pres">
      <dgm:prSet presAssocID="{CA4EB915-F6CA-47F7-89A1-F0619061F925}" presName="hierChild3" presStyleCnt="0"/>
      <dgm:spPr/>
    </dgm:pt>
    <dgm:pt modelId="{1DA30D62-5EB0-42E1-9323-D54936122BFB}" type="pres">
      <dgm:prSet presAssocID="{8C30964D-A3C2-4808-944A-88FD558CA82B}" presName="Name17" presStyleLbl="parChTrans1D3" presStyleIdx="1" presStyleCnt="4"/>
      <dgm:spPr/>
      <dgm:t>
        <a:bodyPr/>
        <a:lstStyle/>
        <a:p>
          <a:endParaRPr lang="en-US"/>
        </a:p>
      </dgm:t>
    </dgm:pt>
    <dgm:pt modelId="{0236CB84-3A75-4D89-9DAA-2F470F5D831B}" type="pres">
      <dgm:prSet presAssocID="{1858523E-34D0-43EB-8B88-39ADFC0F3854}" presName="hierRoot3" presStyleCnt="0"/>
      <dgm:spPr/>
    </dgm:pt>
    <dgm:pt modelId="{5FED9E08-A417-4744-83A3-24AE91A88FA6}" type="pres">
      <dgm:prSet presAssocID="{1858523E-34D0-43EB-8B88-39ADFC0F3854}" presName="composite3" presStyleCnt="0"/>
      <dgm:spPr/>
    </dgm:pt>
    <dgm:pt modelId="{72DE37F8-394F-4FD1-B6C7-251EC0177FB0}" type="pres">
      <dgm:prSet presAssocID="{1858523E-34D0-43EB-8B88-39ADFC0F3854}" presName="background3" presStyleLbl="node3" presStyleIdx="1" presStyleCnt="4"/>
      <dgm:spPr/>
    </dgm:pt>
    <dgm:pt modelId="{6DAC019A-4C06-4DAA-A3BB-B7A014F039D5}" type="pres">
      <dgm:prSet presAssocID="{1858523E-34D0-43EB-8B88-39ADFC0F3854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749B68-0C25-41F8-AF33-1AAA25603B87}" type="pres">
      <dgm:prSet presAssocID="{1858523E-34D0-43EB-8B88-39ADFC0F3854}" presName="hierChild4" presStyleCnt="0"/>
      <dgm:spPr/>
    </dgm:pt>
    <dgm:pt modelId="{32C2144B-BED3-4ECA-98D1-34C340A8607F}" type="pres">
      <dgm:prSet presAssocID="{C68967B8-B6FA-4C38-985D-ABB439E9D64B}" presName="Name23" presStyleLbl="parChTrans1D4" presStyleIdx="0" presStyleCnt="3"/>
      <dgm:spPr/>
      <dgm:t>
        <a:bodyPr/>
        <a:lstStyle/>
        <a:p>
          <a:endParaRPr lang="en-US"/>
        </a:p>
      </dgm:t>
    </dgm:pt>
    <dgm:pt modelId="{43B30D48-53E3-4173-9BDE-AF6BCCAEC550}" type="pres">
      <dgm:prSet presAssocID="{C9A8A503-285E-4A39-BF65-3FD1CB91224C}" presName="hierRoot4" presStyleCnt="0"/>
      <dgm:spPr/>
    </dgm:pt>
    <dgm:pt modelId="{2A6B287E-48DE-4265-9EE8-FE22D9375454}" type="pres">
      <dgm:prSet presAssocID="{C9A8A503-285E-4A39-BF65-3FD1CB91224C}" presName="composite4" presStyleCnt="0"/>
      <dgm:spPr/>
    </dgm:pt>
    <dgm:pt modelId="{13E96696-0C3C-46EF-8F21-2D62C6C75522}" type="pres">
      <dgm:prSet presAssocID="{C9A8A503-285E-4A39-BF65-3FD1CB91224C}" presName="background4" presStyleLbl="node4" presStyleIdx="0" presStyleCnt="3"/>
      <dgm:spPr/>
    </dgm:pt>
    <dgm:pt modelId="{25A9EECF-4832-4DE7-A387-67B0CE56B2D5}" type="pres">
      <dgm:prSet presAssocID="{C9A8A503-285E-4A39-BF65-3FD1CB91224C}" presName="text4" presStyleLbl="fgAcc4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FC57F8-F52F-4DE5-86C7-787ACE7BCB65}" type="pres">
      <dgm:prSet presAssocID="{C9A8A503-285E-4A39-BF65-3FD1CB91224C}" presName="hierChild5" presStyleCnt="0"/>
      <dgm:spPr/>
    </dgm:pt>
    <dgm:pt modelId="{E847DC31-C09F-4A2B-85C1-90B3DFB3230E}" type="pres">
      <dgm:prSet presAssocID="{8BCB831A-980F-4EAC-B7AC-26C027500641}" presName="Name17" presStyleLbl="parChTrans1D3" presStyleIdx="2" presStyleCnt="4"/>
      <dgm:spPr/>
      <dgm:t>
        <a:bodyPr/>
        <a:lstStyle/>
        <a:p>
          <a:endParaRPr lang="en-US"/>
        </a:p>
      </dgm:t>
    </dgm:pt>
    <dgm:pt modelId="{9C2BBEEB-995B-43F9-9139-5EC716F7289C}" type="pres">
      <dgm:prSet presAssocID="{449A4B4C-4E01-4994-B24E-9A102C9344E6}" presName="hierRoot3" presStyleCnt="0"/>
      <dgm:spPr/>
    </dgm:pt>
    <dgm:pt modelId="{830F86E1-7D2C-4CF8-8651-79B3A58BFB87}" type="pres">
      <dgm:prSet presAssocID="{449A4B4C-4E01-4994-B24E-9A102C9344E6}" presName="composite3" presStyleCnt="0"/>
      <dgm:spPr/>
    </dgm:pt>
    <dgm:pt modelId="{B1649069-C3DA-46DA-B0CC-24238B3E58AF}" type="pres">
      <dgm:prSet presAssocID="{449A4B4C-4E01-4994-B24E-9A102C9344E6}" presName="background3" presStyleLbl="node3" presStyleIdx="2" presStyleCnt="4"/>
      <dgm:spPr/>
    </dgm:pt>
    <dgm:pt modelId="{27FB808B-3784-431F-829E-97E8AEDDB0CA}" type="pres">
      <dgm:prSet presAssocID="{449A4B4C-4E01-4994-B24E-9A102C9344E6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D88418-CF7D-4EA5-97FB-0744F61854B5}" type="pres">
      <dgm:prSet presAssocID="{449A4B4C-4E01-4994-B24E-9A102C9344E6}" presName="hierChild4" presStyleCnt="0"/>
      <dgm:spPr/>
    </dgm:pt>
    <dgm:pt modelId="{7E237E4A-9DF1-4E95-B44C-F961C81A758F}" type="pres">
      <dgm:prSet presAssocID="{75146AD7-87C9-4A3A-AEFF-AB0703ED0D4C}" presName="Name23" presStyleLbl="parChTrans1D4" presStyleIdx="1" presStyleCnt="3"/>
      <dgm:spPr/>
      <dgm:t>
        <a:bodyPr/>
        <a:lstStyle/>
        <a:p>
          <a:endParaRPr lang="en-US"/>
        </a:p>
      </dgm:t>
    </dgm:pt>
    <dgm:pt modelId="{9C979732-B0DD-497E-9BBD-D8DE7E1B2C03}" type="pres">
      <dgm:prSet presAssocID="{6D4619EB-68D9-4DC8-BFEA-18FEA90F6C4D}" presName="hierRoot4" presStyleCnt="0"/>
      <dgm:spPr/>
    </dgm:pt>
    <dgm:pt modelId="{BA2AA4E1-4E29-4CF9-9932-A72EEF2ED60F}" type="pres">
      <dgm:prSet presAssocID="{6D4619EB-68D9-4DC8-BFEA-18FEA90F6C4D}" presName="composite4" presStyleCnt="0"/>
      <dgm:spPr/>
    </dgm:pt>
    <dgm:pt modelId="{0C2839C4-35FB-4149-AC40-14D57331854C}" type="pres">
      <dgm:prSet presAssocID="{6D4619EB-68D9-4DC8-BFEA-18FEA90F6C4D}" presName="background4" presStyleLbl="node4" presStyleIdx="1" presStyleCnt="3"/>
      <dgm:spPr/>
    </dgm:pt>
    <dgm:pt modelId="{0829741D-DA7B-4451-BC2D-13B5037690B5}" type="pres">
      <dgm:prSet presAssocID="{6D4619EB-68D9-4DC8-BFEA-18FEA90F6C4D}" presName="text4" presStyleLbl="fgAcc4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4873A4-CB57-42E5-84B7-1E725F13E48A}" type="pres">
      <dgm:prSet presAssocID="{6D4619EB-68D9-4DC8-BFEA-18FEA90F6C4D}" presName="hierChild5" presStyleCnt="0"/>
      <dgm:spPr/>
    </dgm:pt>
    <dgm:pt modelId="{55DC0669-C573-46E6-B752-D17DAB73E382}" type="pres">
      <dgm:prSet presAssocID="{FB81D82F-7095-46C3-B627-04A7FAD0A288}" presName="Name17" presStyleLbl="parChTrans1D3" presStyleIdx="3" presStyleCnt="4"/>
      <dgm:spPr/>
      <dgm:t>
        <a:bodyPr/>
        <a:lstStyle/>
        <a:p>
          <a:endParaRPr lang="en-US"/>
        </a:p>
      </dgm:t>
    </dgm:pt>
    <dgm:pt modelId="{7D84EEDB-BA60-467D-AFE5-4DC9FA998A48}" type="pres">
      <dgm:prSet presAssocID="{7277732D-EF35-41B0-B1AD-66EE279B178D}" presName="hierRoot3" presStyleCnt="0"/>
      <dgm:spPr/>
    </dgm:pt>
    <dgm:pt modelId="{0F872CA1-AFBE-455C-9949-FA84A2B91795}" type="pres">
      <dgm:prSet presAssocID="{7277732D-EF35-41B0-B1AD-66EE279B178D}" presName="composite3" presStyleCnt="0"/>
      <dgm:spPr/>
    </dgm:pt>
    <dgm:pt modelId="{90B902A9-BC30-4BCD-9172-E9356EB2DE97}" type="pres">
      <dgm:prSet presAssocID="{7277732D-EF35-41B0-B1AD-66EE279B178D}" presName="background3" presStyleLbl="node3" presStyleIdx="3" presStyleCnt="4"/>
      <dgm:spPr/>
    </dgm:pt>
    <dgm:pt modelId="{500560F8-240B-41CA-A306-C9B05914F444}" type="pres">
      <dgm:prSet presAssocID="{7277732D-EF35-41B0-B1AD-66EE279B178D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32E166-7E6C-4AB4-AE53-8D2B33CEF0D9}" type="pres">
      <dgm:prSet presAssocID="{7277732D-EF35-41B0-B1AD-66EE279B178D}" presName="hierChild4" presStyleCnt="0"/>
      <dgm:spPr/>
    </dgm:pt>
    <dgm:pt modelId="{16956D00-DC7E-4A81-81F0-3ABBCDBBD93F}" type="pres">
      <dgm:prSet presAssocID="{EBB7E54F-C2B0-4F0C-BB29-1B932F2F21B4}" presName="Name23" presStyleLbl="parChTrans1D4" presStyleIdx="2" presStyleCnt="3"/>
      <dgm:spPr/>
      <dgm:t>
        <a:bodyPr/>
        <a:lstStyle/>
        <a:p>
          <a:endParaRPr lang="en-US"/>
        </a:p>
      </dgm:t>
    </dgm:pt>
    <dgm:pt modelId="{579F68BA-03AC-4DAF-8C43-9B4B3B37E1B8}" type="pres">
      <dgm:prSet presAssocID="{2F250427-7980-4FDD-9B2A-4A2C5AC792A7}" presName="hierRoot4" presStyleCnt="0"/>
      <dgm:spPr/>
    </dgm:pt>
    <dgm:pt modelId="{F95452CA-A65D-4011-8906-6A5A5C5E7422}" type="pres">
      <dgm:prSet presAssocID="{2F250427-7980-4FDD-9B2A-4A2C5AC792A7}" presName="composite4" presStyleCnt="0"/>
      <dgm:spPr/>
    </dgm:pt>
    <dgm:pt modelId="{A60CB003-E944-4CD9-999B-E9E957C812F1}" type="pres">
      <dgm:prSet presAssocID="{2F250427-7980-4FDD-9B2A-4A2C5AC792A7}" presName="background4" presStyleLbl="node4" presStyleIdx="2" presStyleCnt="3"/>
      <dgm:spPr/>
    </dgm:pt>
    <dgm:pt modelId="{5B8D2515-12F8-4FF8-B852-29799ABBA4B1}" type="pres">
      <dgm:prSet presAssocID="{2F250427-7980-4FDD-9B2A-4A2C5AC792A7}" presName="text4" presStyleLbl="fgAcc4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471F16-B20D-435E-8D22-8EF7B58FDAEE}" type="pres">
      <dgm:prSet presAssocID="{2F250427-7980-4FDD-9B2A-4A2C5AC792A7}" presName="hierChild5" presStyleCnt="0"/>
      <dgm:spPr/>
    </dgm:pt>
  </dgm:ptLst>
  <dgm:cxnLst>
    <dgm:cxn modelId="{0104BC9B-98B4-477F-96BF-4FDA3B56CA1B}" type="presOf" srcId="{7DEBD714-4874-48AC-9BEC-AEFB17FAF247}" destId="{924B493B-BC91-487D-B226-05D0D5F9A415}" srcOrd="0" destOrd="0" presId="urn:microsoft.com/office/officeart/2005/8/layout/hierarchy1"/>
    <dgm:cxn modelId="{858DD324-1526-4E55-B459-C286AA8C3BED}" srcId="{CA4EB915-F6CA-47F7-89A1-F0619061F925}" destId="{1858523E-34D0-43EB-8B88-39ADFC0F3854}" srcOrd="0" destOrd="0" parTransId="{8C30964D-A3C2-4808-944A-88FD558CA82B}" sibTransId="{A5DCFA03-1D63-456F-BFDF-327B9E9B5BAE}"/>
    <dgm:cxn modelId="{A920F470-9CC4-4C03-99FB-C94DB04674E4}" type="presOf" srcId="{D198D6CB-23FC-42A6-8430-4FE9AAF394FB}" destId="{A37CA47C-B4D5-4A48-8A1B-6CE39E6A2777}" srcOrd="0" destOrd="0" presId="urn:microsoft.com/office/officeart/2005/8/layout/hierarchy1"/>
    <dgm:cxn modelId="{8589A5A5-F844-4E6B-9115-E6DCFB500D99}" srcId="{7277732D-EF35-41B0-B1AD-66EE279B178D}" destId="{2F250427-7980-4FDD-9B2A-4A2C5AC792A7}" srcOrd="0" destOrd="0" parTransId="{EBB7E54F-C2B0-4F0C-BB29-1B932F2F21B4}" sibTransId="{F13E3B9B-5488-4F43-A821-6DA7E53F165A}"/>
    <dgm:cxn modelId="{5CCBC950-E64E-4303-BE03-228F60AE9A83}" type="presOf" srcId="{F12396DC-EDF9-4071-875C-1193143854DC}" destId="{FE2C8992-D768-4248-9AF1-265C64A511DE}" srcOrd="0" destOrd="0" presId="urn:microsoft.com/office/officeart/2005/8/layout/hierarchy1"/>
    <dgm:cxn modelId="{31C591C3-F9F1-4E16-8BAE-8745F912BC7B}" type="presOf" srcId="{75146AD7-87C9-4A3A-AEFF-AB0703ED0D4C}" destId="{7E237E4A-9DF1-4E95-B44C-F961C81A758F}" srcOrd="0" destOrd="0" presId="urn:microsoft.com/office/officeart/2005/8/layout/hierarchy1"/>
    <dgm:cxn modelId="{6877BF84-64E9-425C-9922-F8EFCBF24314}" type="presOf" srcId="{6D4619EB-68D9-4DC8-BFEA-18FEA90F6C4D}" destId="{0829741D-DA7B-4451-BC2D-13B5037690B5}" srcOrd="0" destOrd="0" presId="urn:microsoft.com/office/officeart/2005/8/layout/hierarchy1"/>
    <dgm:cxn modelId="{954C757B-A7E2-4167-A6C5-3F1332F8F482}" srcId="{1858523E-34D0-43EB-8B88-39ADFC0F3854}" destId="{C9A8A503-285E-4A39-BF65-3FD1CB91224C}" srcOrd="0" destOrd="0" parTransId="{C68967B8-B6FA-4C38-985D-ABB439E9D64B}" sibTransId="{BC94CE06-C8D0-4317-9E0F-E9A200E1DAF4}"/>
    <dgm:cxn modelId="{AA9AC020-85D1-4387-A6E0-95921AB6E5B3}" type="presOf" srcId="{8C30964D-A3C2-4808-944A-88FD558CA82B}" destId="{1DA30D62-5EB0-42E1-9323-D54936122BFB}" srcOrd="0" destOrd="0" presId="urn:microsoft.com/office/officeart/2005/8/layout/hierarchy1"/>
    <dgm:cxn modelId="{6FF4E6C4-E6FA-468D-B410-A69187BBEB72}" type="presOf" srcId="{8BCB831A-980F-4EAC-B7AC-26C027500641}" destId="{E847DC31-C09F-4A2B-85C1-90B3DFB3230E}" srcOrd="0" destOrd="0" presId="urn:microsoft.com/office/officeart/2005/8/layout/hierarchy1"/>
    <dgm:cxn modelId="{B5572323-2316-4FBF-8AE9-851B0217F935}" type="presOf" srcId="{1858523E-34D0-43EB-8B88-39ADFC0F3854}" destId="{6DAC019A-4C06-4DAA-A3BB-B7A014F039D5}" srcOrd="0" destOrd="0" presId="urn:microsoft.com/office/officeart/2005/8/layout/hierarchy1"/>
    <dgm:cxn modelId="{6237C1EF-8923-4020-93FF-90BA8EFE5667}" type="presOf" srcId="{449A4B4C-4E01-4994-B24E-9A102C9344E6}" destId="{27FB808B-3784-431F-829E-97E8AEDDB0CA}" srcOrd="0" destOrd="0" presId="urn:microsoft.com/office/officeart/2005/8/layout/hierarchy1"/>
    <dgm:cxn modelId="{281B1ECD-1A43-4526-A374-70E8CA97879D}" type="presOf" srcId="{CA4EB915-F6CA-47F7-89A1-F0619061F925}" destId="{A51F1472-C5A7-455B-9AF6-D156C96E2448}" srcOrd="0" destOrd="0" presId="urn:microsoft.com/office/officeart/2005/8/layout/hierarchy1"/>
    <dgm:cxn modelId="{2E19D228-18F8-4EFC-BBF2-9F81494B7BEF}" type="presOf" srcId="{FB81D82F-7095-46C3-B627-04A7FAD0A288}" destId="{55DC0669-C573-46E6-B752-D17DAB73E382}" srcOrd="0" destOrd="0" presId="urn:microsoft.com/office/officeart/2005/8/layout/hierarchy1"/>
    <dgm:cxn modelId="{9EE46AF4-7441-446D-9ACE-BA0BDF0FC26D}" srcId="{EDA31F64-317D-4E7D-BB3B-DAA1BC6C4C99}" destId="{DBC9B6F4-13BD-4EAE-BD34-D4364540086F}" srcOrd="0" destOrd="0" parTransId="{BDDC5F46-EE7F-4E60-B141-D5ACB8FE04D1}" sibTransId="{63DE39B1-62F5-470B-A9DE-FC34E7B21720}"/>
    <dgm:cxn modelId="{7179E4F8-2F4F-4DCD-98DD-8A816A4F9658}" srcId="{449A4B4C-4E01-4994-B24E-9A102C9344E6}" destId="{6D4619EB-68D9-4DC8-BFEA-18FEA90F6C4D}" srcOrd="0" destOrd="0" parTransId="{75146AD7-87C9-4A3A-AEFF-AB0703ED0D4C}" sibTransId="{EBA11B12-B99A-4FD3-AB6B-960A1F2D4D2E}"/>
    <dgm:cxn modelId="{54BE932C-CFE6-478F-A89B-A80DDE806E1A}" type="presOf" srcId="{D417836B-E7D4-4686-8EB7-E833B9AE864A}" destId="{C914159D-8541-4F34-9D27-516F84A6474D}" srcOrd="0" destOrd="0" presId="urn:microsoft.com/office/officeart/2005/8/layout/hierarchy1"/>
    <dgm:cxn modelId="{CB773DEB-FAA6-428B-B52E-D98EBFE24D94}" srcId="{CA4EB915-F6CA-47F7-89A1-F0619061F925}" destId="{449A4B4C-4E01-4994-B24E-9A102C9344E6}" srcOrd="1" destOrd="0" parTransId="{8BCB831A-980F-4EAC-B7AC-26C027500641}" sibTransId="{59D0F604-81DB-4164-BE65-2E835596DAA3}"/>
    <dgm:cxn modelId="{6646BCA1-BE8E-49D2-92B1-5B075D9C03D0}" srcId="{DBC9B6F4-13BD-4EAE-BD34-D4364540086F}" destId="{7DEBD714-4874-48AC-9BEC-AEFB17FAF247}" srcOrd="0" destOrd="0" parTransId="{F12396DC-EDF9-4071-875C-1193143854DC}" sibTransId="{A5C892DE-E4F9-4671-9991-05905CF26A5C}"/>
    <dgm:cxn modelId="{44A8989B-C67A-4F31-8EAA-2ABD18232F6C}" type="presOf" srcId="{C9A8A503-285E-4A39-BF65-3FD1CB91224C}" destId="{25A9EECF-4832-4DE7-A387-67B0CE56B2D5}" srcOrd="0" destOrd="0" presId="urn:microsoft.com/office/officeart/2005/8/layout/hierarchy1"/>
    <dgm:cxn modelId="{F17506EC-CF98-4511-BA3B-268D077681DA}" type="presOf" srcId="{EDA31F64-317D-4E7D-BB3B-DAA1BC6C4C99}" destId="{35EC473E-57A6-4A6F-9C18-2D41E62DF459}" srcOrd="0" destOrd="0" presId="urn:microsoft.com/office/officeart/2005/8/layout/hierarchy1"/>
    <dgm:cxn modelId="{95C8C548-28EA-4E2A-A07F-5DF9FC0CE569}" type="presOf" srcId="{7277732D-EF35-41B0-B1AD-66EE279B178D}" destId="{500560F8-240B-41CA-A306-C9B05914F444}" srcOrd="0" destOrd="0" presId="urn:microsoft.com/office/officeart/2005/8/layout/hierarchy1"/>
    <dgm:cxn modelId="{B82A3A12-5302-4944-80C0-77021CA98C9C}" type="presOf" srcId="{EBB7E54F-C2B0-4F0C-BB29-1B932F2F21B4}" destId="{16956D00-DC7E-4A81-81F0-3ABBCDBBD93F}" srcOrd="0" destOrd="0" presId="urn:microsoft.com/office/officeart/2005/8/layout/hierarchy1"/>
    <dgm:cxn modelId="{D7D16BE1-6B64-4597-AF23-0A45A449FE75}" srcId="{DBC9B6F4-13BD-4EAE-BD34-D4364540086F}" destId="{CA4EB915-F6CA-47F7-89A1-F0619061F925}" srcOrd="1" destOrd="0" parTransId="{D198D6CB-23FC-42A6-8430-4FE9AAF394FB}" sibTransId="{6555BB97-7C60-4890-BA3F-989F179F21F1}"/>
    <dgm:cxn modelId="{0F670883-3AA0-46A8-BE6F-A015DA40EF78}" type="presOf" srcId="{2F250427-7980-4FDD-9B2A-4A2C5AC792A7}" destId="{5B8D2515-12F8-4FF8-B852-29799ABBA4B1}" srcOrd="0" destOrd="0" presId="urn:microsoft.com/office/officeart/2005/8/layout/hierarchy1"/>
    <dgm:cxn modelId="{16B6DEBF-C8F2-4202-ACC2-86AE597F8C30}" type="presOf" srcId="{C68967B8-B6FA-4C38-985D-ABB439E9D64B}" destId="{32C2144B-BED3-4ECA-98D1-34C340A8607F}" srcOrd="0" destOrd="0" presId="urn:microsoft.com/office/officeart/2005/8/layout/hierarchy1"/>
    <dgm:cxn modelId="{F06C8358-9597-4454-B4BA-F79E2916F98F}" type="presOf" srcId="{DBC9B6F4-13BD-4EAE-BD34-D4364540086F}" destId="{13DF0B8C-0EF8-4EB0-84B1-5D2782DAF593}" srcOrd="0" destOrd="0" presId="urn:microsoft.com/office/officeart/2005/8/layout/hierarchy1"/>
    <dgm:cxn modelId="{2501169B-B241-4C77-92AB-841A6D6DEED3}" srcId="{7DEBD714-4874-48AC-9BEC-AEFB17FAF247}" destId="{D417836B-E7D4-4686-8EB7-E833B9AE864A}" srcOrd="0" destOrd="0" parTransId="{1B0A6DE3-5983-40B1-BFD3-1816C1BEBD56}" sibTransId="{6C62F9D0-2A62-4E1A-8D89-CC17C668ED83}"/>
    <dgm:cxn modelId="{0F24887B-88DE-4626-A56C-B638E9AFF7D7}" type="presOf" srcId="{1B0A6DE3-5983-40B1-BFD3-1816C1BEBD56}" destId="{E2EC92EB-A517-4E06-86BC-FC267A0DDA49}" srcOrd="0" destOrd="0" presId="urn:microsoft.com/office/officeart/2005/8/layout/hierarchy1"/>
    <dgm:cxn modelId="{2907BA9E-D862-4E44-B615-43C86D05A655}" srcId="{CA4EB915-F6CA-47F7-89A1-F0619061F925}" destId="{7277732D-EF35-41B0-B1AD-66EE279B178D}" srcOrd="2" destOrd="0" parTransId="{FB81D82F-7095-46C3-B627-04A7FAD0A288}" sibTransId="{59C71371-4C6E-4E85-A3D7-7AF39529C9CB}"/>
    <dgm:cxn modelId="{13FE2821-FB48-4948-AE12-205FB93B6493}" type="presParOf" srcId="{35EC473E-57A6-4A6F-9C18-2D41E62DF459}" destId="{4ACCAE1D-525A-48F0-9E77-1D9764757A97}" srcOrd="0" destOrd="0" presId="urn:microsoft.com/office/officeart/2005/8/layout/hierarchy1"/>
    <dgm:cxn modelId="{6CA3FE4E-A9D9-4345-BEAC-E8ECF9F1C875}" type="presParOf" srcId="{4ACCAE1D-525A-48F0-9E77-1D9764757A97}" destId="{AFD0EFB8-E6D9-48C4-AB24-EB3DB384A587}" srcOrd="0" destOrd="0" presId="urn:microsoft.com/office/officeart/2005/8/layout/hierarchy1"/>
    <dgm:cxn modelId="{E53ECA48-B11F-4755-B836-7A8816236140}" type="presParOf" srcId="{AFD0EFB8-E6D9-48C4-AB24-EB3DB384A587}" destId="{4EE04386-301B-4ADB-97EA-4E9B0CE076EE}" srcOrd="0" destOrd="0" presId="urn:microsoft.com/office/officeart/2005/8/layout/hierarchy1"/>
    <dgm:cxn modelId="{66C0A646-BE58-440D-A975-C07D4FE13A5B}" type="presParOf" srcId="{AFD0EFB8-E6D9-48C4-AB24-EB3DB384A587}" destId="{13DF0B8C-0EF8-4EB0-84B1-5D2782DAF593}" srcOrd="1" destOrd="0" presId="urn:microsoft.com/office/officeart/2005/8/layout/hierarchy1"/>
    <dgm:cxn modelId="{2446D752-FEBC-4F08-8C8E-5C5B77210C86}" type="presParOf" srcId="{4ACCAE1D-525A-48F0-9E77-1D9764757A97}" destId="{AF068BBA-2B50-4599-928F-908E398B2922}" srcOrd="1" destOrd="0" presId="urn:microsoft.com/office/officeart/2005/8/layout/hierarchy1"/>
    <dgm:cxn modelId="{902A5D7F-184F-4DAB-8F8B-81BF8EC19D26}" type="presParOf" srcId="{AF068BBA-2B50-4599-928F-908E398B2922}" destId="{FE2C8992-D768-4248-9AF1-265C64A511DE}" srcOrd="0" destOrd="0" presId="urn:microsoft.com/office/officeart/2005/8/layout/hierarchy1"/>
    <dgm:cxn modelId="{62D7385C-73BB-4E0B-94AB-BFC4E5547503}" type="presParOf" srcId="{AF068BBA-2B50-4599-928F-908E398B2922}" destId="{49927B48-330D-4F94-A69D-032FCD22AED4}" srcOrd="1" destOrd="0" presId="urn:microsoft.com/office/officeart/2005/8/layout/hierarchy1"/>
    <dgm:cxn modelId="{308256DE-1BC1-405D-934E-7732A4289800}" type="presParOf" srcId="{49927B48-330D-4F94-A69D-032FCD22AED4}" destId="{A4FB1D3B-96B1-4B3B-87EA-9D70DCF21539}" srcOrd="0" destOrd="0" presId="urn:microsoft.com/office/officeart/2005/8/layout/hierarchy1"/>
    <dgm:cxn modelId="{CE8F8E41-E8DC-474C-8C23-78DA2EEFB039}" type="presParOf" srcId="{A4FB1D3B-96B1-4B3B-87EA-9D70DCF21539}" destId="{97E683D7-9C6C-418E-9DA3-FECA17792ACF}" srcOrd="0" destOrd="0" presId="urn:microsoft.com/office/officeart/2005/8/layout/hierarchy1"/>
    <dgm:cxn modelId="{F1DF9B9D-D6C6-4061-B573-902C1837D354}" type="presParOf" srcId="{A4FB1D3B-96B1-4B3B-87EA-9D70DCF21539}" destId="{924B493B-BC91-487D-B226-05D0D5F9A415}" srcOrd="1" destOrd="0" presId="urn:microsoft.com/office/officeart/2005/8/layout/hierarchy1"/>
    <dgm:cxn modelId="{4BEE6045-B131-43D1-8063-BF48AA5FF5A9}" type="presParOf" srcId="{49927B48-330D-4F94-A69D-032FCD22AED4}" destId="{1A0BF5B8-D5EE-45D5-BB61-3974DD4EC872}" srcOrd="1" destOrd="0" presId="urn:microsoft.com/office/officeart/2005/8/layout/hierarchy1"/>
    <dgm:cxn modelId="{76700D23-6D11-4D39-9CBE-36A482152B1C}" type="presParOf" srcId="{1A0BF5B8-D5EE-45D5-BB61-3974DD4EC872}" destId="{E2EC92EB-A517-4E06-86BC-FC267A0DDA49}" srcOrd="0" destOrd="0" presId="urn:microsoft.com/office/officeart/2005/8/layout/hierarchy1"/>
    <dgm:cxn modelId="{62ED934C-9ECC-4109-B2CD-DF72D3852709}" type="presParOf" srcId="{1A0BF5B8-D5EE-45D5-BB61-3974DD4EC872}" destId="{2D2B55E4-57C3-4422-B6F9-BFD288CDB868}" srcOrd="1" destOrd="0" presId="urn:microsoft.com/office/officeart/2005/8/layout/hierarchy1"/>
    <dgm:cxn modelId="{C6F95330-4956-476A-8B35-5F9051B4B2DB}" type="presParOf" srcId="{2D2B55E4-57C3-4422-B6F9-BFD288CDB868}" destId="{508C3DAA-7999-4483-8B05-4C61D64534C5}" srcOrd="0" destOrd="0" presId="urn:microsoft.com/office/officeart/2005/8/layout/hierarchy1"/>
    <dgm:cxn modelId="{2D4C5F09-625B-4A7C-B3A9-BFD4CE3FE9B5}" type="presParOf" srcId="{508C3DAA-7999-4483-8B05-4C61D64534C5}" destId="{486660E7-3C8F-4CB9-ADA2-B422545E757A}" srcOrd="0" destOrd="0" presId="urn:microsoft.com/office/officeart/2005/8/layout/hierarchy1"/>
    <dgm:cxn modelId="{D527A536-F6DD-4607-B71B-87FD7206B701}" type="presParOf" srcId="{508C3DAA-7999-4483-8B05-4C61D64534C5}" destId="{C914159D-8541-4F34-9D27-516F84A6474D}" srcOrd="1" destOrd="0" presId="urn:microsoft.com/office/officeart/2005/8/layout/hierarchy1"/>
    <dgm:cxn modelId="{F7CDF7CD-DCE1-4627-944D-E90B80D3394A}" type="presParOf" srcId="{2D2B55E4-57C3-4422-B6F9-BFD288CDB868}" destId="{2F2479C4-3A97-4B29-A28F-7579AD1FD0A3}" srcOrd="1" destOrd="0" presId="urn:microsoft.com/office/officeart/2005/8/layout/hierarchy1"/>
    <dgm:cxn modelId="{2A670C20-3A6C-4F1F-B90D-8263DAF8216A}" type="presParOf" srcId="{AF068BBA-2B50-4599-928F-908E398B2922}" destId="{A37CA47C-B4D5-4A48-8A1B-6CE39E6A2777}" srcOrd="2" destOrd="0" presId="urn:microsoft.com/office/officeart/2005/8/layout/hierarchy1"/>
    <dgm:cxn modelId="{57086E94-9624-444A-AEF7-9CF9063FF5D7}" type="presParOf" srcId="{AF068BBA-2B50-4599-928F-908E398B2922}" destId="{C19CB504-DF67-4372-946F-5C445925AA89}" srcOrd="3" destOrd="0" presId="urn:microsoft.com/office/officeart/2005/8/layout/hierarchy1"/>
    <dgm:cxn modelId="{FA8F3EC5-5CE3-4C12-BCD1-53AD8E4B049B}" type="presParOf" srcId="{C19CB504-DF67-4372-946F-5C445925AA89}" destId="{B9D48FB4-D61B-49E2-A662-80D9A84DF419}" srcOrd="0" destOrd="0" presId="urn:microsoft.com/office/officeart/2005/8/layout/hierarchy1"/>
    <dgm:cxn modelId="{393950FC-3AAB-401C-9CE1-32BF9D96C59A}" type="presParOf" srcId="{B9D48FB4-D61B-49E2-A662-80D9A84DF419}" destId="{9DCA4848-D566-48D9-856B-CDF8C8A27411}" srcOrd="0" destOrd="0" presId="urn:microsoft.com/office/officeart/2005/8/layout/hierarchy1"/>
    <dgm:cxn modelId="{04460A70-019C-4E66-B615-82EC170E0A1D}" type="presParOf" srcId="{B9D48FB4-D61B-49E2-A662-80D9A84DF419}" destId="{A51F1472-C5A7-455B-9AF6-D156C96E2448}" srcOrd="1" destOrd="0" presId="urn:microsoft.com/office/officeart/2005/8/layout/hierarchy1"/>
    <dgm:cxn modelId="{33814A6A-75BE-4544-8387-3A36E2E9022F}" type="presParOf" srcId="{C19CB504-DF67-4372-946F-5C445925AA89}" destId="{B78C1D8C-4AC3-4E34-BCEC-7565E6DC8EE2}" srcOrd="1" destOrd="0" presId="urn:microsoft.com/office/officeart/2005/8/layout/hierarchy1"/>
    <dgm:cxn modelId="{D2EBEEBA-C414-4FB4-A07E-1B6EBE579283}" type="presParOf" srcId="{B78C1D8C-4AC3-4E34-BCEC-7565E6DC8EE2}" destId="{1DA30D62-5EB0-42E1-9323-D54936122BFB}" srcOrd="0" destOrd="0" presId="urn:microsoft.com/office/officeart/2005/8/layout/hierarchy1"/>
    <dgm:cxn modelId="{7BC1C65B-D7DF-4FEC-8E45-C9E850115CD0}" type="presParOf" srcId="{B78C1D8C-4AC3-4E34-BCEC-7565E6DC8EE2}" destId="{0236CB84-3A75-4D89-9DAA-2F470F5D831B}" srcOrd="1" destOrd="0" presId="urn:microsoft.com/office/officeart/2005/8/layout/hierarchy1"/>
    <dgm:cxn modelId="{258695E8-6CAC-4731-B175-33101AB4465C}" type="presParOf" srcId="{0236CB84-3A75-4D89-9DAA-2F470F5D831B}" destId="{5FED9E08-A417-4744-83A3-24AE91A88FA6}" srcOrd="0" destOrd="0" presId="urn:microsoft.com/office/officeart/2005/8/layout/hierarchy1"/>
    <dgm:cxn modelId="{FAC4F06B-5C0B-47CB-BA98-B01CCB5F6126}" type="presParOf" srcId="{5FED9E08-A417-4744-83A3-24AE91A88FA6}" destId="{72DE37F8-394F-4FD1-B6C7-251EC0177FB0}" srcOrd="0" destOrd="0" presId="urn:microsoft.com/office/officeart/2005/8/layout/hierarchy1"/>
    <dgm:cxn modelId="{656E8CEE-A7CB-498E-8EB7-F6DC27F2E2EE}" type="presParOf" srcId="{5FED9E08-A417-4744-83A3-24AE91A88FA6}" destId="{6DAC019A-4C06-4DAA-A3BB-B7A014F039D5}" srcOrd="1" destOrd="0" presId="urn:microsoft.com/office/officeart/2005/8/layout/hierarchy1"/>
    <dgm:cxn modelId="{E73036F5-89CF-4567-988F-6C99A9845D36}" type="presParOf" srcId="{0236CB84-3A75-4D89-9DAA-2F470F5D831B}" destId="{D7749B68-0C25-41F8-AF33-1AAA25603B87}" srcOrd="1" destOrd="0" presId="urn:microsoft.com/office/officeart/2005/8/layout/hierarchy1"/>
    <dgm:cxn modelId="{A195435D-21E2-4776-A3A6-DDCAF93A2B22}" type="presParOf" srcId="{D7749B68-0C25-41F8-AF33-1AAA25603B87}" destId="{32C2144B-BED3-4ECA-98D1-34C340A8607F}" srcOrd="0" destOrd="0" presId="urn:microsoft.com/office/officeart/2005/8/layout/hierarchy1"/>
    <dgm:cxn modelId="{8B37FF0D-48BD-4662-A12A-EEB056354471}" type="presParOf" srcId="{D7749B68-0C25-41F8-AF33-1AAA25603B87}" destId="{43B30D48-53E3-4173-9BDE-AF6BCCAEC550}" srcOrd="1" destOrd="0" presId="urn:microsoft.com/office/officeart/2005/8/layout/hierarchy1"/>
    <dgm:cxn modelId="{A461334E-77FC-4F35-A56A-98C7EE3C29FC}" type="presParOf" srcId="{43B30D48-53E3-4173-9BDE-AF6BCCAEC550}" destId="{2A6B287E-48DE-4265-9EE8-FE22D9375454}" srcOrd="0" destOrd="0" presId="urn:microsoft.com/office/officeart/2005/8/layout/hierarchy1"/>
    <dgm:cxn modelId="{A566D4B5-35CE-4427-8EF3-D53069D85F27}" type="presParOf" srcId="{2A6B287E-48DE-4265-9EE8-FE22D9375454}" destId="{13E96696-0C3C-46EF-8F21-2D62C6C75522}" srcOrd="0" destOrd="0" presId="urn:microsoft.com/office/officeart/2005/8/layout/hierarchy1"/>
    <dgm:cxn modelId="{CD606590-3B3D-4A83-90C2-00DA40773DA7}" type="presParOf" srcId="{2A6B287E-48DE-4265-9EE8-FE22D9375454}" destId="{25A9EECF-4832-4DE7-A387-67B0CE56B2D5}" srcOrd="1" destOrd="0" presId="urn:microsoft.com/office/officeart/2005/8/layout/hierarchy1"/>
    <dgm:cxn modelId="{2941EC58-1B28-414C-81D5-0DDB6415FBC8}" type="presParOf" srcId="{43B30D48-53E3-4173-9BDE-AF6BCCAEC550}" destId="{CBFC57F8-F52F-4DE5-86C7-787ACE7BCB65}" srcOrd="1" destOrd="0" presId="urn:microsoft.com/office/officeart/2005/8/layout/hierarchy1"/>
    <dgm:cxn modelId="{B71F8344-866C-47E1-9871-92E4EF6E364A}" type="presParOf" srcId="{B78C1D8C-4AC3-4E34-BCEC-7565E6DC8EE2}" destId="{E847DC31-C09F-4A2B-85C1-90B3DFB3230E}" srcOrd="2" destOrd="0" presId="urn:microsoft.com/office/officeart/2005/8/layout/hierarchy1"/>
    <dgm:cxn modelId="{D039C491-E7D5-4D46-BC14-6A357FADA91F}" type="presParOf" srcId="{B78C1D8C-4AC3-4E34-BCEC-7565E6DC8EE2}" destId="{9C2BBEEB-995B-43F9-9139-5EC716F7289C}" srcOrd="3" destOrd="0" presId="urn:microsoft.com/office/officeart/2005/8/layout/hierarchy1"/>
    <dgm:cxn modelId="{27825622-CA53-4731-953E-F66907D38893}" type="presParOf" srcId="{9C2BBEEB-995B-43F9-9139-5EC716F7289C}" destId="{830F86E1-7D2C-4CF8-8651-79B3A58BFB87}" srcOrd="0" destOrd="0" presId="urn:microsoft.com/office/officeart/2005/8/layout/hierarchy1"/>
    <dgm:cxn modelId="{707B4585-7DFA-4C0C-AF92-50CBC2BA43F7}" type="presParOf" srcId="{830F86E1-7D2C-4CF8-8651-79B3A58BFB87}" destId="{B1649069-C3DA-46DA-B0CC-24238B3E58AF}" srcOrd="0" destOrd="0" presId="urn:microsoft.com/office/officeart/2005/8/layout/hierarchy1"/>
    <dgm:cxn modelId="{EBD3B1D1-4E7E-4186-B1FD-4FD10AB2D2B0}" type="presParOf" srcId="{830F86E1-7D2C-4CF8-8651-79B3A58BFB87}" destId="{27FB808B-3784-431F-829E-97E8AEDDB0CA}" srcOrd="1" destOrd="0" presId="urn:microsoft.com/office/officeart/2005/8/layout/hierarchy1"/>
    <dgm:cxn modelId="{E48DFE11-E7A9-4392-A0FC-D81C82014A72}" type="presParOf" srcId="{9C2BBEEB-995B-43F9-9139-5EC716F7289C}" destId="{C7D88418-CF7D-4EA5-97FB-0744F61854B5}" srcOrd="1" destOrd="0" presId="urn:microsoft.com/office/officeart/2005/8/layout/hierarchy1"/>
    <dgm:cxn modelId="{945AA3FE-2D1D-48FD-B517-5C3BA8182CD6}" type="presParOf" srcId="{C7D88418-CF7D-4EA5-97FB-0744F61854B5}" destId="{7E237E4A-9DF1-4E95-B44C-F961C81A758F}" srcOrd="0" destOrd="0" presId="urn:microsoft.com/office/officeart/2005/8/layout/hierarchy1"/>
    <dgm:cxn modelId="{09EE89A0-4E16-4E85-9887-8ED863CBC116}" type="presParOf" srcId="{C7D88418-CF7D-4EA5-97FB-0744F61854B5}" destId="{9C979732-B0DD-497E-9BBD-D8DE7E1B2C03}" srcOrd="1" destOrd="0" presId="urn:microsoft.com/office/officeart/2005/8/layout/hierarchy1"/>
    <dgm:cxn modelId="{C89118CC-9EBB-49A9-B716-A04F567E87DF}" type="presParOf" srcId="{9C979732-B0DD-497E-9BBD-D8DE7E1B2C03}" destId="{BA2AA4E1-4E29-4CF9-9932-A72EEF2ED60F}" srcOrd="0" destOrd="0" presId="urn:microsoft.com/office/officeart/2005/8/layout/hierarchy1"/>
    <dgm:cxn modelId="{7FA57EC7-4E50-4D57-AB8F-B6FE66B1EE7B}" type="presParOf" srcId="{BA2AA4E1-4E29-4CF9-9932-A72EEF2ED60F}" destId="{0C2839C4-35FB-4149-AC40-14D57331854C}" srcOrd="0" destOrd="0" presId="urn:microsoft.com/office/officeart/2005/8/layout/hierarchy1"/>
    <dgm:cxn modelId="{23904BD2-3EFA-4C1E-AB26-5FCD27F75CB2}" type="presParOf" srcId="{BA2AA4E1-4E29-4CF9-9932-A72EEF2ED60F}" destId="{0829741D-DA7B-4451-BC2D-13B5037690B5}" srcOrd="1" destOrd="0" presId="urn:microsoft.com/office/officeart/2005/8/layout/hierarchy1"/>
    <dgm:cxn modelId="{22590E52-B55D-4EA8-8040-D10AF5D9B2D4}" type="presParOf" srcId="{9C979732-B0DD-497E-9BBD-D8DE7E1B2C03}" destId="{334873A4-CB57-42E5-84B7-1E725F13E48A}" srcOrd="1" destOrd="0" presId="urn:microsoft.com/office/officeart/2005/8/layout/hierarchy1"/>
    <dgm:cxn modelId="{0F5AF36B-AB46-491B-BC4E-1E028F4E38ED}" type="presParOf" srcId="{B78C1D8C-4AC3-4E34-BCEC-7565E6DC8EE2}" destId="{55DC0669-C573-46E6-B752-D17DAB73E382}" srcOrd="4" destOrd="0" presId="urn:microsoft.com/office/officeart/2005/8/layout/hierarchy1"/>
    <dgm:cxn modelId="{8897A9CF-EFDA-484A-A7DC-D560DB55AB14}" type="presParOf" srcId="{B78C1D8C-4AC3-4E34-BCEC-7565E6DC8EE2}" destId="{7D84EEDB-BA60-467D-AFE5-4DC9FA998A48}" srcOrd="5" destOrd="0" presId="urn:microsoft.com/office/officeart/2005/8/layout/hierarchy1"/>
    <dgm:cxn modelId="{E7861DA0-CE11-44CA-B295-52E4CD64D564}" type="presParOf" srcId="{7D84EEDB-BA60-467D-AFE5-4DC9FA998A48}" destId="{0F872CA1-AFBE-455C-9949-FA84A2B91795}" srcOrd="0" destOrd="0" presId="urn:microsoft.com/office/officeart/2005/8/layout/hierarchy1"/>
    <dgm:cxn modelId="{1A80A219-2744-47BA-9A65-09F57CC750F9}" type="presParOf" srcId="{0F872CA1-AFBE-455C-9949-FA84A2B91795}" destId="{90B902A9-BC30-4BCD-9172-E9356EB2DE97}" srcOrd="0" destOrd="0" presId="urn:microsoft.com/office/officeart/2005/8/layout/hierarchy1"/>
    <dgm:cxn modelId="{37023116-C4CA-46FF-9798-597E5DE4EF94}" type="presParOf" srcId="{0F872CA1-AFBE-455C-9949-FA84A2B91795}" destId="{500560F8-240B-41CA-A306-C9B05914F444}" srcOrd="1" destOrd="0" presId="urn:microsoft.com/office/officeart/2005/8/layout/hierarchy1"/>
    <dgm:cxn modelId="{5F250802-CFDD-4D29-9FAC-9AD068898324}" type="presParOf" srcId="{7D84EEDB-BA60-467D-AFE5-4DC9FA998A48}" destId="{B032E166-7E6C-4AB4-AE53-8D2B33CEF0D9}" srcOrd="1" destOrd="0" presId="urn:microsoft.com/office/officeart/2005/8/layout/hierarchy1"/>
    <dgm:cxn modelId="{06460113-E9D1-4AD3-AED3-3E59ADB45BE0}" type="presParOf" srcId="{B032E166-7E6C-4AB4-AE53-8D2B33CEF0D9}" destId="{16956D00-DC7E-4A81-81F0-3ABBCDBBD93F}" srcOrd="0" destOrd="0" presId="urn:microsoft.com/office/officeart/2005/8/layout/hierarchy1"/>
    <dgm:cxn modelId="{77B96AE5-182B-4357-8E22-42F9DC4B49F4}" type="presParOf" srcId="{B032E166-7E6C-4AB4-AE53-8D2B33CEF0D9}" destId="{579F68BA-03AC-4DAF-8C43-9B4B3B37E1B8}" srcOrd="1" destOrd="0" presId="urn:microsoft.com/office/officeart/2005/8/layout/hierarchy1"/>
    <dgm:cxn modelId="{06F2D1EF-F323-45E1-8C12-45CD0508BF2C}" type="presParOf" srcId="{579F68BA-03AC-4DAF-8C43-9B4B3B37E1B8}" destId="{F95452CA-A65D-4011-8906-6A5A5C5E7422}" srcOrd="0" destOrd="0" presId="urn:microsoft.com/office/officeart/2005/8/layout/hierarchy1"/>
    <dgm:cxn modelId="{8E1A845F-E213-43CE-9D1C-9435F6EDD4AD}" type="presParOf" srcId="{F95452CA-A65D-4011-8906-6A5A5C5E7422}" destId="{A60CB003-E944-4CD9-999B-E9E957C812F1}" srcOrd="0" destOrd="0" presId="urn:microsoft.com/office/officeart/2005/8/layout/hierarchy1"/>
    <dgm:cxn modelId="{71CFF19F-546A-46BF-BB2D-024FF780C0D8}" type="presParOf" srcId="{F95452CA-A65D-4011-8906-6A5A5C5E7422}" destId="{5B8D2515-12F8-4FF8-B852-29799ABBA4B1}" srcOrd="1" destOrd="0" presId="urn:microsoft.com/office/officeart/2005/8/layout/hierarchy1"/>
    <dgm:cxn modelId="{7E69A9FC-5F71-413D-8DE5-3ED4B9B1C7AB}" type="presParOf" srcId="{579F68BA-03AC-4DAF-8C43-9B4B3B37E1B8}" destId="{2E471F16-B20D-435E-8D22-8EF7B58FDAE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DA31F64-317D-4E7D-BB3B-DAA1BC6C4C9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C9B6F4-13BD-4EAE-BD34-D4364540086F}">
      <dgm:prSet/>
      <dgm:spPr/>
      <dgm:t>
        <a:bodyPr/>
        <a:lstStyle/>
        <a:p>
          <a:pPr rtl="0"/>
          <a:r>
            <a:rPr lang="en-US" smtClean="0"/>
            <a:t>&lt;body&gt;</a:t>
          </a:r>
          <a:endParaRPr lang="en-US"/>
        </a:p>
      </dgm:t>
    </dgm:pt>
    <dgm:pt modelId="{BDDC5F46-EE7F-4E60-B141-D5ACB8FE04D1}" type="parTrans" cxnId="{9EE46AF4-7441-446D-9ACE-BA0BDF0FC26D}">
      <dgm:prSet/>
      <dgm:spPr/>
      <dgm:t>
        <a:bodyPr/>
        <a:lstStyle/>
        <a:p>
          <a:endParaRPr lang="en-US"/>
        </a:p>
      </dgm:t>
    </dgm:pt>
    <dgm:pt modelId="{63DE39B1-62F5-470B-A9DE-FC34E7B21720}" type="sibTrans" cxnId="{9EE46AF4-7441-446D-9ACE-BA0BDF0FC26D}">
      <dgm:prSet/>
      <dgm:spPr/>
      <dgm:t>
        <a:bodyPr/>
        <a:lstStyle/>
        <a:p>
          <a:endParaRPr lang="en-US"/>
        </a:p>
      </dgm:t>
    </dgm:pt>
    <dgm:pt modelId="{7DEBD714-4874-48AC-9BEC-AEFB17FAF247}">
      <dgm:prSet/>
      <dgm:spPr/>
      <dgm:t>
        <a:bodyPr/>
        <a:lstStyle/>
        <a:p>
          <a:pPr rtl="0"/>
          <a:r>
            <a:rPr lang="en-US" dirty="0" smtClean="0"/>
            <a:t>&lt;h1&gt;</a:t>
          </a:r>
          <a:endParaRPr lang="en-US" dirty="0"/>
        </a:p>
      </dgm:t>
    </dgm:pt>
    <dgm:pt modelId="{F12396DC-EDF9-4071-875C-1193143854DC}" type="parTrans" cxnId="{6646BCA1-BE8E-49D2-92B1-5B075D9C03D0}">
      <dgm:prSet/>
      <dgm:spPr/>
      <dgm:t>
        <a:bodyPr/>
        <a:lstStyle/>
        <a:p>
          <a:endParaRPr lang="en-US"/>
        </a:p>
      </dgm:t>
    </dgm:pt>
    <dgm:pt modelId="{A5C892DE-E4F9-4671-9991-05905CF26A5C}" type="sibTrans" cxnId="{6646BCA1-BE8E-49D2-92B1-5B075D9C03D0}">
      <dgm:prSet/>
      <dgm:spPr/>
      <dgm:t>
        <a:bodyPr/>
        <a:lstStyle/>
        <a:p>
          <a:endParaRPr lang="en-US"/>
        </a:p>
      </dgm:t>
    </dgm:pt>
    <dgm:pt modelId="{CA4EB915-F6CA-47F7-89A1-F0619061F925}">
      <dgm:prSet/>
      <dgm:spPr>
        <a:solidFill>
          <a:schemeClr val="accent4">
            <a:lumMod val="60000"/>
            <a:lumOff val="40000"/>
            <a:alpha val="90000"/>
          </a:schemeClr>
        </a:solidFill>
      </dgm:spPr>
      <dgm:t>
        <a:bodyPr/>
        <a:lstStyle/>
        <a:p>
          <a:pPr rtl="0"/>
          <a:r>
            <a:rPr lang="en-US" dirty="0" smtClean="0"/>
            <a:t>&lt;</a:t>
          </a:r>
          <a:r>
            <a:rPr lang="en-US" dirty="0" err="1" smtClean="0"/>
            <a:t>ul</a:t>
          </a:r>
          <a:r>
            <a:rPr lang="en-US" dirty="0" smtClean="0"/>
            <a:t> id="</a:t>
          </a:r>
          <a:r>
            <a:rPr lang="en-US" dirty="0" err="1" smtClean="0"/>
            <a:t>lstfood</a:t>
          </a:r>
          <a:r>
            <a:rPr lang="en-US" dirty="0" smtClean="0"/>
            <a:t>"&gt;</a:t>
          </a:r>
          <a:endParaRPr lang="en-US" dirty="0"/>
        </a:p>
      </dgm:t>
    </dgm:pt>
    <dgm:pt modelId="{D198D6CB-23FC-42A6-8430-4FE9AAF394FB}" type="parTrans" cxnId="{D7D16BE1-6B64-4597-AF23-0A45A449FE75}">
      <dgm:prSet/>
      <dgm:spPr/>
      <dgm:t>
        <a:bodyPr/>
        <a:lstStyle/>
        <a:p>
          <a:endParaRPr lang="en-US"/>
        </a:p>
      </dgm:t>
    </dgm:pt>
    <dgm:pt modelId="{6555BB97-7C60-4890-BA3F-989F179F21F1}" type="sibTrans" cxnId="{D7D16BE1-6B64-4597-AF23-0A45A449FE75}">
      <dgm:prSet/>
      <dgm:spPr/>
      <dgm:t>
        <a:bodyPr/>
        <a:lstStyle/>
        <a:p>
          <a:endParaRPr lang="en-US"/>
        </a:p>
      </dgm:t>
    </dgm:pt>
    <dgm:pt modelId="{1858523E-34D0-43EB-8B88-39ADFC0F3854}">
      <dgm:prSet/>
      <dgm:spPr>
        <a:solidFill>
          <a:schemeClr val="accent4">
            <a:lumMod val="60000"/>
            <a:lumOff val="40000"/>
            <a:alpha val="90000"/>
          </a:schemeClr>
        </a:solidFill>
      </dgm:spPr>
      <dgm:t>
        <a:bodyPr/>
        <a:lstStyle/>
        <a:p>
          <a:pPr rtl="0"/>
          <a:r>
            <a:rPr lang="en-US" dirty="0" smtClean="0"/>
            <a:t>&lt;li&gt;</a:t>
          </a:r>
          <a:endParaRPr lang="en-US" dirty="0"/>
        </a:p>
      </dgm:t>
    </dgm:pt>
    <dgm:pt modelId="{8C30964D-A3C2-4808-944A-88FD558CA82B}" type="parTrans" cxnId="{858DD324-1526-4E55-B459-C286AA8C3BED}">
      <dgm:prSet/>
      <dgm:spPr/>
      <dgm:t>
        <a:bodyPr/>
        <a:lstStyle/>
        <a:p>
          <a:endParaRPr lang="en-US"/>
        </a:p>
      </dgm:t>
    </dgm:pt>
    <dgm:pt modelId="{A5DCFA03-1D63-456F-BFDF-327B9E9B5BAE}" type="sibTrans" cxnId="{858DD324-1526-4E55-B459-C286AA8C3BED}">
      <dgm:prSet/>
      <dgm:spPr/>
      <dgm:t>
        <a:bodyPr/>
        <a:lstStyle/>
        <a:p>
          <a:endParaRPr lang="en-US"/>
        </a:p>
      </dgm:t>
    </dgm:pt>
    <dgm:pt modelId="{C9A8A503-285E-4A39-BF65-3FD1CB91224C}">
      <dgm:prSet/>
      <dgm:spPr/>
      <dgm:t>
        <a:bodyPr/>
        <a:lstStyle/>
        <a:p>
          <a:pPr rtl="0"/>
          <a:r>
            <a:rPr lang="en-US" smtClean="0"/>
            <a:t>Bread</a:t>
          </a:r>
          <a:endParaRPr lang="en-US"/>
        </a:p>
      </dgm:t>
    </dgm:pt>
    <dgm:pt modelId="{C68967B8-B6FA-4C38-985D-ABB439E9D64B}" type="parTrans" cxnId="{954C757B-A7E2-4167-A6C5-3F1332F8F482}">
      <dgm:prSet/>
      <dgm:spPr/>
      <dgm:t>
        <a:bodyPr/>
        <a:lstStyle/>
        <a:p>
          <a:endParaRPr lang="en-US"/>
        </a:p>
      </dgm:t>
    </dgm:pt>
    <dgm:pt modelId="{BC94CE06-C8D0-4317-9E0F-E9A200E1DAF4}" type="sibTrans" cxnId="{954C757B-A7E2-4167-A6C5-3F1332F8F482}">
      <dgm:prSet/>
      <dgm:spPr/>
      <dgm:t>
        <a:bodyPr/>
        <a:lstStyle/>
        <a:p>
          <a:endParaRPr lang="en-US"/>
        </a:p>
      </dgm:t>
    </dgm:pt>
    <dgm:pt modelId="{449A4B4C-4E01-4994-B24E-9A102C9344E6}">
      <dgm:prSet/>
      <dgm:spPr>
        <a:solidFill>
          <a:schemeClr val="accent4">
            <a:lumMod val="60000"/>
            <a:lumOff val="40000"/>
            <a:alpha val="90000"/>
          </a:schemeClr>
        </a:solidFill>
      </dgm:spPr>
      <dgm:t>
        <a:bodyPr/>
        <a:lstStyle/>
        <a:p>
          <a:pPr rtl="0"/>
          <a:r>
            <a:rPr lang="en-US" dirty="0" smtClean="0"/>
            <a:t>&lt;li class=“snacks”&gt;</a:t>
          </a:r>
          <a:endParaRPr lang="en-US" dirty="0"/>
        </a:p>
      </dgm:t>
    </dgm:pt>
    <dgm:pt modelId="{8BCB831A-980F-4EAC-B7AC-26C027500641}" type="parTrans" cxnId="{CB773DEB-FAA6-428B-B52E-D98EBFE24D94}">
      <dgm:prSet/>
      <dgm:spPr/>
      <dgm:t>
        <a:bodyPr/>
        <a:lstStyle/>
        <a:p>
          <a:endParaRPr lang="en-US"/>
        </a:p>
      </dgm:t>
    </dgm:pt>
    <dgm:pt modelId="{59D0F604-81DB-4164-BE65-2E835596DAA3}" type="sibTrans" cxnId="{CB773DEB-FAA6-428B-B52E-D98EBFE24D94}">
      <dgm:prSet/>
      <dgm:spPr/>
      <dgm:t>
        <a:bodyPr/>
        <a:lstStyle/>
        <a:p>
          <a:endParaRPr lang="en-US"/>
        </a:p>
      </dgm:t>
    </dgm:pt>
    <dgm:pt modelId="{6D4619EB-68D9-4DC8-BFEA-18FEA90F6C4D}">
      <dgm:prSet/>
      <dgm:spPr/>
      <dgm:t>
        <a:bodyPr/>
        <a:lstStyle/>
        <a:p>
          <a:pPr rtl="0"/>
          <a:r>
            <a:rPr lang="en-US" dirty="0" err="1" smtClean="0"/>
            <a:t>Ul</a:t>
          </a:r>
          <a:endParaRPr lang="en-US" dirty="0"/>
        </a:p>
      </dgm:t>
    </dgm:pt>
    <dgm:pt modelId="{75146AD7-87C9-4A3A-AEFF-AB0703ED0D4C}" type="parTrans" cxnId="{7179E4F8-2F4F-4DCD-98DD-8A816A4F9658}">
      <dgm:prSet/>
      <dgm:spPr/>
      <dgm:t>
        <a:bodyPr/>
        <a:lstStyle/>
        <a:p>
          <a:endParaRPr lang="en-US"/>
        </a:p>
      </dgm:t>
    </dgm:pt>
    <dgm:pt modelId="{EBA11B12-B99A-4FD3-AB6B-960A1F2D4D2E}" type="sibTrans" cxnId="{7179E4F8-2F4F-4DCD-98DD-8A816A4F9658}">
      <dgm:prSet/>
      <dgm:spPr/>
      <dgm:t>
        <a:bodyPr/>
        <a:lstStyle/>
        <a:p>
          <a:endParaRPr lang="en-US"/>
        </a:p>
      </dgm:t>
    </dgm:pt>
    <dgm:pt modelId="{7277732D-EF35-41B0-B1AD-66EE279B178D}">
      <dgm:prSet/>
      <dgm:spPr>
        <a:solidFill>
          <a:schemeClr val="accent4">
            <a:lumMod val="60000"/>
            <a:lumOff val="40000"/>
            <a:alpha val="90000"/>
          </a:schemeClr>
        </a:solidFill>
      </dgm:spPr>
      <dgm:t>
        <a:bodyPr/>
        <a:lstStyle/>
        <a:p>
          <a:pPr rtl="0"/>
          <a:r>
            <a:rPr lang="en-US" dirty="0" smtClean="0"/>
            <a:t>&lt;li class=“snacks”&gt;</a:t>
          </a:r>
          <a:endParaRPr lang="en-US" dirty="0"/>
        </a:p>
      </dgm:t>
    </dgm:pt>
    <dgm:pt modelId="{FB81D82F-7095-46C3-B627-04A7FAD0A288}" type="parTrans" cxnId="{2907BA9E-D862-4E44-B615-43C86D05A655}">
      <dgm:prSet/>
      <dgm:spPr/>
      <dgm:t>
        <a:bodyPr/>
        <a:lstStyle/>
        <a:p>
          <a:endParaRPr lang="en-US"/>
        </a:p>
      </dgm:t>
    </dgm:pt>
    <dgm:pt modelId="{59C71371-4C6E-4E85-A3D7-7AF39529C9CB}" type="sibTrans" cxnId="{2907BA9E-D862-4E44-B615-43C86D05A655}">
      <dgm:prSet/>
      <dgm:spPr/>
      <dgm:t>
        <a:bodyPr/>
        <a:lstStyle/>
        <a:p>
          <a:endParaRPr lang="en-US"/>
        </a:p>
      </dgm:t>
    </dgm:pt>
    <dgm:pt modelId="{2F250427-7980-4FDD-9B2A-4A2C5AC792A7}">
      <dgm:prSet/>
      <dgm:spPr/>
      <dgm:t>
        <a:bodyPr/>
        <a:lstStyle/>
        <a:p>
          <a:pPr rtl="0"/>
          <a:r>
            <a:rPr lang="en-US" smtClean="0"/>
            <a:t>jam</a:t>
          </a:r>
          <a:endParaRPr lang="en-US"/>
        </a:p>
      </dgm:t>
    </dgm:pt>
    <dgm:pt modelId="{EBB7E54F-C2B0-4F0C-BB29-1B932F2F21B4}" type="parTrans" cxnId="{8589A5A5-F844-4E6B-9115-E6DCFB500D99}">
      <dgm:prSet/>
      <dgm:spPr/>
      <dgm:t>
        <a:bodyPr/>
        <a:lstStyle/>
        <a:p>
          <a:endParaRPr lang="en-US"/>
        </a:p>
      </dgm:t>
    </dgm:pt>
    <dgm:pt modelId="{F13E3B9B-5488-4F43-A821-6DA7E53F165A}" type="sibTrans" cxnId="{8589A5A5-F844-4E6B-9115-E6DCFB500D99}">
      <dgm:prSet/>
      <dgm:spPr/>
      <dgm:t>
        <a:bodyPr/>
        <a:lstStyle/>
        <a:p>
          <a:endParaRPr lang="en-US"/>
        </a:p>
      </dgm:t>
    </dgm:pt>
    <dgm:pt modelId="{D417836B-E7D4-4686-8EB7-E833B9AE864A}">
      <dgm:prSet/>
      <dgm:spPr/>
      <dgm:t>
        <a:bodyPr/>
        <a:lstStyle/>
        <a:p>
          <a:r>
            <a:rPr lang="en-US" dirty="0" smtClean="0"/>
            <a:t>What will you have </a:t>
          </a:r>
          <a:endParaRPr lang="en-US" dirty="0"/>
        </a:p>
      </dgm:t>
    </dgm:pt>
    <dgm:pt modelId="{1B0A6DE3-5983-40B1-BFD3-1816C1BEBD56}" type="parTrans" cxnId="{2501169B-B241-4C77-92AB-841A6D6DEED3}">
      <dgm:prSet/>
      <dgm:spPr/>
      <dgm:t>
        <a:bodyPr/>
        <a:lstStyle/>
        <a:p>
          <a:endParaRPr lang="en-US"/>
        </a:p>
      </dgm:t>
    </dgm:pt>
    <dgm:pt modelId="{6C62F9D0-2A62-4E1A-8D89-CC17C668ED83}" type="sibTrans" cxnId="{2501169B-B241-4C77-92AB-841A6D6DEED3}">
      <dgm:prSet/>
      <dgm:spPr/>
      <dgm:t>
        <a:bodyPr/>
        <a:lstStyle/>
        <a:p>
          <a:endParaRPr lang="en-US"/>
        </a:p>
      </dgm:t>
    </dgm:pt>
    <dgm:pt modelId="{844323F2-B61D-4B1E-A79A-7959145A7445}">
      <dgm:prSet/>
      <dgm:spPr>
        <a:solidFill>
          <a:srgbClr val="FF0000">
            <a:alpha val="90000"/>
          </a:srgbClr>
        </a:solidFill>
      </dgm:spPr>
      <dgm:t>
        <a:bodyPr/>
        <a:lstStyle/>
        <a:p>
          <a:pPr rtl="0"/>
          <a:r>
            <a:rPr lang="en-US" dirty="0" smtClean="0"/>
            <a:t>li</a:t>
          </a:r>
          <a:endParaRPr lang="en-US" dirty="0"/>
        </a:p>
      </dgm:t>
    </dgm:pt>
    <dgm:pt modelId="{4FA6B6D7-8A2E-42B9-8522-8EC2DA21A18E}" type="parTrans" cxnId="{D04D8E8C-C2A8-454C-BA23-B24219217908}">
      <dgm:prSet/>
      <dgm:spPr/>
      <dgm:t>
        <a:bodyPr/>
        <a:lstStyle/>
        <a:p>
          <a:endParaRPr lang="en-US"/>
        </a:p>
      </dgm:t>
    </dgm:pt>
    <dgm:pt modelId="{6FDED9E8-8B8C-4F42-BBA1-645766082CB0}" type="sibTrans" cxnId="{D04D8E8C-C2A8-454C-BA23-B24219217908}">
      <dgm:prSet/>
      <dgm:spPr/>
      <dgm:t>
        <a:bodyPr/>
        <a:lstStyle/>
        <a:p>
          <a:endParaRPr lang="en-US"/>
        </a:p>
      </dgm:t>
    </dgm:pt>
    <dgm:pt modelId="{2E5E7CA1-BDB8-4DAB-A768-DFCADC416D7F}">
      <dgm:prSet/>
      <dgm:spPr/>
      <dgm:t>
        <a:bodyPr/>
        <a:lstStyle/>
        <a:p>
          <a:pPr rtl="0"/>
          <a:r>
            <a:rPr lang="en-US" dirty="0" smtClean="0"/>
            <a:t>Parle-G</a:t>
          </a:r>
          <a:endParaRPr lang="en-US" dirty="0"/>
        </a:p>
      </dgm:t>
    </dgm:pt>
    <dgm:pt modelId="{B8FB3032-55C7-4B2F-93EA-CC5C4A4AAFE0}" type="parTrans" cxnId="{B7F8DAFF-3BF3-46C9-9C11-67CB5B3C6BA8}">
      <dgm:prSet/>
      <dgm:spPr/>
      <dgm:t>
        <a:bodyPr/>
        <a:lstStyle/>
        <a:p>
          <a:endParaRPr lang="en-US"/>
        </a:p>
      </dgm:t>
    </dgm:pt>
    <dgm:pt modelId="{F67775F3-6BFA-4EE3-AC12-885D31F49D71}" type="sibTrans" cxnId="{B7F8DAFF-3BF3-46C9-9C11-67CB5B3C6BA8}">
      <dgm:prSet/>
      <dgm:spPr/>
      <dgm:t>
        <a:bodyPr/>
        <a:lstStyle/>
        <a:p>
          <a:endParaRPr lang="en-US"/>
        </a:p>
      </dgm:t>
    </dgm:pt>
    <dgm:pt modelId="{8665E3E8-26D6-4AF8-9B29-191A444DFDB9}">
      <dgm:prSet/>
      <dgm:spPr>
        <a:solidFill>
          <a:srgbClr val="FF0000">
            <a:alpha val="90000"/>
          </a:srgbClr>
        </a:solidFill>
      </dgm:spPr>
      <dgm:t>
        <a:bodyPr/>
        <a:lstStyle/>
        <a:p>
          <a:pPr rtl="0"/>
          <a:r>
            <a:rPr lang="en-US" dirty="0" smtClean="0"/>
            <a:t>li</a:t>
          </a:r>
          <a:endParaRPr lang="en-US" dirty="0"/>
        </a:p>
      </dgm:t>
    </dgm:pt>
    <dgm:pt modelId="{9E7E6A9B-B43D-4729-A69A-4DE410091EEA}" type="parTrans" cxnId="{A6FF953A-0D92-4579-9A06-FF063EC79624}">
      <dgm:prSet/>
      <dgm:spPr/>
      <dgm:t>
        <a:bodyPr/>
        <a:lstStyle/>
        <a:p>
          <a:endParaRPr lang="en-US"/>
        </a:p>
      </dgm:t>
    </dgm:pt>
    <dgm:pt modelId="{10449811-8ACE-4272-9263-F4FC3692E7F0}" type="sibTrans" cxnId="{A6FF953A-0D92-4579-9A06-FF063EC79624}">
      <dgm:prSet/>
      <dgm:spPr/>
      <dgm:t>
        <a:bodyPr/>
        <a:lstStyle/>
        <a:p>
          <a:endParaRPr lang="en-US"/>
        </a:p>
      </dgm:t>
    </dgm:pt>
    <dgm:pt modelId="{84B39390-0A7F-4874-9230-BD6FBAA0528E}">
      <dgm:prSet/>
      <dgm:spPr/>
      <dgm:t>
        <a:bodyPr/>
        <a:lstStyle/>
        <a:p>
          <a:pPr rtl="0"/>
          <a:r>
            <a:rPr lang="en-US" dirty="0" err="1" smtClean="0"/>
            <a:t>Britania</a:t>
          </a:r>
          <a:endParaRPr lang="en-US" dirty="0"/>
        </a:p>
      </dgm:t>
    </dgm:pt>
    <dgm:pt modelId="{A98C8207-BD68-4240-9532-D6F65CC721A8}" type="parTrans" cxnId="{E796EEE0-658D-4DCE-949A-F16F553F4649}">
      <dgm:prSet/>
      <dgm:spPr/>
      <dgm:t>
        <a:bodyPr/>
        <a:lstStyle/>
        <a:p>
          <a:endParaRPr lang="en-US"/>
        </a:p>
      </dgm:t>
    </dgm:pt>
    <dgm:pt modelId="{EE3C332E-FB69-4D2D-8A03-FF063529DDAD}" type="sibTrans" cxnId="{E796EEE0-658D-4DCE-949A-F16F553F4649}">
      <dgm:prSet/>
      <dgm:spPr/>
      <dgm:t>
        <a:bodyPr/>
        <a:lstStyle/>
        <a:p>
          <a:endParaRPr lang="en-US"/>
        </a:p>
      </dgm:t>
    </dgm:pt>
    <dgm:pt modelId="{35EC473E-57A6-4A6F-9C18-2D41E62DF459}" type="pres">
      <dgm:prSet presAssocID="{EDA31F64-317D-4E7D-BB3B-DAA1BC6C4C9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ACCAE1D-525A-48F0-9E77-1D9764757A97}" type="pres">
      <dgm:prSet presAssocID="{DBC9B6F4-13BD-4EAE-BD34-D4364540086F}" presName="hierRoot1" presStyleCnt="0"/>
      <dgm:spPr/>
    </dgm:pt>
    <dgm:pt modelId="{AFD0EFB8-E6D9-48C4-AB24-EB3DB384A587}" type="pres">
      <dgm:prSet presAssocID="{DBC9B6F4-13BD-4EAE-BD34-D4364540086F}" presName="composite" presStyleCnt="0"/>
      <dgm:spPr/>
    </dgm:pt>
    <dgm:pt modelId="{4EE04386-301B-4ADB-97EA-4E9B0CE076EE}" type="pres">
      <dgm:prSet presAssocID="{DBC9B6F4-13BD-4EAE-BD34-D4364540086F}" presName="background" presStyleLbl="node0" presStyleIdx="0" presStyleCnt="1"/>
      <dgm:spPr/>
      <dgm:t>
        <a:bodyPr/>
        <a:lstStyle/>
        <a:p>
          <a:endParaRPr lang="en-US"/>
        </a:p>
      </dgm:t>
    </dgm:pt>
    <dgm:pt modelId="{13DF0B8C-0EF8-4EB0-84B1-5D2782DAF593}" type="pres">
      <dgm:prSet presAssocID="{DBC9B6F4-13BD-4EAE-BD34-D4364540086F}" presName="text" presStyleLbl="fgAcc0" presStyleIdx="0" presStyleCnt="1" custLinFactX="-9672" custLinFactNeighborX="-100000" custLinFactNeighborY="-4428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068BBA-2B50-4599-928F-908E398B2922}" type="pres">
      <dgm:prSet presAssocID="{DBC9B6F4-13BD-4EAE-BD34-D4364540086F}" presName="hierChild2" presStyleCnt="0"/>
      <dgm:spPr/>
    </dgm:pt>
    <dgm:pt modelId="{FE2C8992-D768-4248-9AF1-265C64A511DE}" type="pres">
      <dgm:prSet presAssocID="{F12396DC-EDF9-4071-875C-1193143854DC}" presName="Name10" presStyleLbl="parChTrans1D2" presStyleIdx="0" presStyleCnt="2"/>
      <dgm:spPr/>
      <dgm:t>
        <a:bodyPr/>
        <a:lstStyle/>
        <a:p>
          <a:endParaRPr lang="en-US"/>
        </a:p>
      </dgm:t>
    </dgm:pt>
    <dgm:pt modelId="{49927B48-330D-4F94-A69D-032FCD22AED4}" type="pres">
      <dgm:prSet presAssocID="{7DEBD714-4874-48AC-9BEC-AEFB17FAF247}" presName="hierRoot2" presStyleCnt="0"/>
      <dgm:spPr/>
    </dgm:pt>
    <dgm:pt modelId="{A4FB1D3B-96B1-4B3B-87EA-9D70DCF21539}" type="pres">
      <dgm:prSet presAssocID="{7DEBD714-4874-48AC-9BEC-AEFB17FAF247}" presName="composite2" presStyleCnt="0"/>
      <dgm:spPr/>
    </dgm:pt>
    <dgm:pt modelId="{97E683D7-9C6C-418E-9DA3-FECA17792ACF}" type="pres">
      <dgm:prSet presAssocID="{7DEBD714-4874-48AC-9BEC-AEFB17FAF247}" presName="background2" presStyleLbl="node2" presStyleIdx="0" presStyleCnt="2"/>
      <dgm:spPr/>
    </dgm:pt>
    <dgm:pt modelId="{924B493B-BC91-487D-B226-05D0D5F9A415}" type="pres">
      <dgm:prSet presAssocID="{7DEBD714-4874-48AC-9BEC-AEFB17FAF247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0BF5B8-D5EE-45D5-BB61-3974DD4EC872}" type="pres">
      <dgm:prSet presAssocID="{7DEBD714-4874-48AC-9BEC-AEFB17FAF247}" presName="hierChild3" presStyleCnt="0"/>
      <dgm:spPr/>
    </dgm:pt>
    <dgm:pt modelId="{E2EC92EB-A517-4E06-86BC-FC267A0DDA49}" type="pres">
      <dgm:prSet presAssocID="{1B0A6DE3-5983-40B1-BFD3-1816C1BEBD56}" presName="Name17" presStyleLbl="parChTrans1D3" presStyleIdx="0" presStyleCnt="4"/>
      <dgm:spPr/>
      <dgm:t>
        <a:bodyPr/>
        <a:lstStyle/>
        <a:p>
          <a:endParaRPr lang="en-US"/>
        </a:p>
      </dgm:t>
    </dgm:pt>
    <dgm:pt modelId="{2D2B55E4-57C3-4422-B6F9-BFD288CDB868}" type="pres">
      <dgm:prSet presAssocID="{D417836B-E7D4-4686-8EB7-E833B9AE864A}" presName="hierRoot3" presStyleCnt="0"/>
      <dgm:spPr/>
    </dgm:pt>
    <dgm:pt modelId="{508C3DAA-7999-4483-8B05-4C61D64534C5}" type="pres">
      <dgm:prSet presAssocID="{D417836B-E7D4-4686-8EB7-E833B9AE864A}" presName="composite3" presStyleCnt="0"/>
      <dgm:spPr/>
    </dgm:pt>
    <dgm:pt modelId="{486660E7-3C8F-4CB9-ADA2-B422545E757A}" type="pres">
      <dgm:prSet presAssocID="{D417836B-E7D4-4686-8EB7-E833B9AE864A}" presName="background3" presStyleLbl="node3" presStyleIdx="0" presStyleCnt="4"/>
      <dgm:spPr/>
    </dgm:pt>
    <dgm:pt modelId="{C914159D-8541-4F34-9D27-516F84A6474D}" type="pres">
      <dgm:prSet presAssocID="{D417836B-E7D4-4686-8EB7-E833B9AE864A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2479C4-3A97-4B29-A28F-7579AD1FD0A3}" type="pres">
      <dgm:prSet presAssocID="{D417836B-E7D4-4686-8EB7-E833B9AE864A}" presName="hierChild4" presStyleCnt="0"/>
      <dgm:spPr/>
    </dgm:pt>
    <dgm:pt modelId="{A37CA47C-B4D5-4A48-8A1B-6CE39E6A2777}" type="pres">
      <dgm:prSet presAssocID="{D198D6CB-23FC-42A6-8430-4FE9AAF394FB}" presName="Name10" presStyleLbl="parChTrans1D2" presStyleIdx="1" presStyleCnt="2"/>
      <dgm:spPr/>
      <dgm:t>
        <a:bodyPr/>
        <a:lstStyle/>
        <a:p>
          <a:endParaRPr lang="en-US"/>
        </a:p>
      </dgm:t>
    </dgm:pt>
    <dgm:pt modelId="{C19CB504-DF67-4372-946F-5C445925AA89}" type="pres">
      <dgm:prSet presAssocID="{CA4EB915-F6CA-47F7-89A1-F0619061F925}" presName="hierRoot2" presStyleCnt="0"/>
      <dgm:spPr/>
    </dgm:pt>
    <dgm:pt modelId="{B9D48FB4-D61B-49E2-A662-80D9A84DF419}" type="pres">
      <dgm:prSet presAssocID="{CA4EB915-F6CA-47F7-89A1-F0619061F925}" presName="composite2" presStyleCnt="0"/>
      <dgm:spPr/>
    </dgm:pt>
    <dgm:pt modelId="{9DCA4848-D566-48D9-856B-CDF8C8A27411}" type="pres">
      <dgm:prSet presAssocID="{CA4EB915-F6CA-47F7-89A1-F0619061F925}" presName="background2" presStyleLbl="node2" presStyleIdx="1" presStyleCnt="2"/>
      <dgm:spPr/>
    </dgm:pt>
    <dgm:pt modelId="{A51F1472-C5A7-455B-9AF6-D156C96E2448}" type="pres">
      <dgm:prSet presAssocID="{CA4EB915-F6CA-47F7-89A1-F0619061F925}" presName="text2" presStyleLbl="fgAcc2" presStyleIdx="1" presStyleCnt="2" custScaleX="2294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8C1D8C-4AC3-4E34-BCEC-7565E6DC8EE2}" type="pres">
      <dgm:prSet presAssocID="{CA4EB915-F6CA-47F7-89A1-F0619061F925}" presName="hierChild3" presStyleCnt="0"/>
      <dgm:spPr/>
    </dgm:pt>
    <dgm:pt modelId="{1DA30D62-5EB0-42E1-9323-D54936122BFB}" type="pres">
      <dgm:prSet presAssocID="{8C30964D-A3C2-4808-944A-88FD558CA82B}" presName="Name17" presStyleLbl="parChTrans1D3" presStyleIdx="1" presStyleCnt="4"/>
      <dgm:spPr/>
      <dgm:t>
        <a:bodyPr/>
        <a:lstStyle/>
        <a:p>
          <a:endParaRPr lang="en-US"/>
        </a:p>
      </dgm:t>
    </dgm:pt>
    <dgm:pt modelId="{0236CB84-3A75-4D89-9DAA-2F470F5D831B}" type="pres">
      <dgm:prSet presAssocID="{1858523E-34D0-43EB-8B88-39ADFC0F3854}" presName="hierRoot3" presStyleCnt="0"/>
      <dgm:spPr/>
    </dgm:pt>
    <dgm:pt modelId="{5FED9E08-A417-4744-83A3-24AE91A88FA6}" type="pres">
      <dgm:prSet presAssocID="{1858523E-34D0-43EB-8B88-39ADFC0F3854}" presName="composite3" presStyleCnt="0"/>
      <dgm:spPr/>
    </dgm:pt>
    <dgm:pt modelId="{72DE37F8-394F-4FD1-B6C7-251EC0177FB0}" type="pres">
      <dgm:prSet presAssocID="{1858523E-34D0-43EB-8B88-39ADFC0F3854}" presName="background3" presStyleLbl="node3" presStyleIdx="1" presStyleCnt="4"/>
      <dgm:spPr/>
    </dgm:pt>
    <dgm:pt modelId="{6DAC019A-4C06-4DAA-A3BB-B7A014F039D5}" type="pres">
      <dgm:prSet presAssocID="{1858523E-34D0-43EB-8B88-39ADFC0F3854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749B68-0C25-41F8-AF33-1AAA25603B87}" type="pres">
      <dgm:prSet presAssocID="{1858523E-34D0-43EB-8B88-39ADFC0F3854}" presName="hierChild4" presStyleCnt="0"/>
      <dgm:spPr/>
    </dgm:pt>
    <dgm:pt modelId="{32C2144B-BED3-4ECA-98D1-34C340A8607F}" type="pres">
      <dgm:prSet presAssocID="{C68967B8-B6FA-4C38-985D-ABB439E9D64B}" presName="Name23" presStyleLbl="parChTrans1D4" presStyleIdx="0" presStyleCnt="7"/>
      <dgm:spPr/>
      <dgm:t>
        <a:bodyPr/>
        <a:lstStyle/>
        <a:p>
          <a:endParaRPr lang="en-US"/>
        </a:p>
      </dgm:t>
    </dgm:pt>
    <dgm:pt modelId="{43B30D48-53E3-4173-9BDE-AF6BCCAEC550}" type="pres">
      <dgm:prSet presAssocID="{C9A8A503-285E-4A39-BF65-3FD1CB91224C}" presName="hierRoot4" presStyleCnt="0"/>
      <dgm:spPr/>
    </dgm:pt>
    <dgm:pt modelId="{2A6B287E-48DE-4265-9EE8-FE22D9375454}" type="pres">
      <dgm:prSet presAssocID="{C9A8A503-285E-4A39-BF65-3FD1CB91224C}" presName="composite4" presStyleCnt="0"/>
      <dgm:spPr/>
    </dgm:pt>
    <dgm:pt modelId="{13E96696-0C3C-46EF-8F21-2D62C6C75522}" type="pres">
      <dgm:prSet presAssocID="{C9A8A503-285E-4A39-BF65-3FD1CB91224C}" presName="background4" presStyleLbl="node4" presStyleIdx="0" presStyleCnt="7"/>
      <dgm:spPr/>
    </dgm:pt>
    <dgm:pt modelId="{25A9EECF-4832-4DE7-A387-67B0CE56B2D5}" type="pres">
      <dgm:prSet presAssocID="{C9A8A503-285E-4A39-BF65-3FD1CB91224C}" presName="text4" presStyleLbl="fgAcc4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FC57F8-F52F-4DE5-86C7-787ACE7BCB65}" type="pres">
      <dgm:prSet presAssocID="{C9A8A503-285E-4A39-BF65-3FD1CB91224C}" presName="hierChild5" presStyleCnt="0"/>
      <dgm:spPr/>
    </dgm:pt>
    <dgm:pt modelId="{E847DC31-C09F-4A2B-85C1-90B3DFB3230E}" type="pres">
      <dgm:prSet presAssocID="{8BCB831A-980F-4EAC-B7AC-26C027500641}" presName="Name17" presStyleLbl="parChTrans1D3" presStyleIdx="2" presStyleCnt="4"/>
      <dgm:spPr/>
      <dgm:t>
        <a:bodyPr/>
        <a:lstStyle/>
        <a:p>
          <a:endParaRPr lang="en-US"/>
        </a:p>
      </dgm:t>
    </dgm:pt>
    <dgm:pt modelId="{9C2BBEEB-995B-43F9-9139-5EC716F7289C}" type="pres">
      <dgm:prSet presAssocID="{449A4B4C-4E01-4994-B24E-9A102C9344E6}" presName="hierRoot3" presStyleCnt="0"/>
      <dgm:spPr/>
    </dgm:pt>
    <dgm:pt modelId="{830F86E1-7D2C-4CF8-8651-79B3A58BFB87}" type="pres">
      <dgm:prSet presAssocID="{449A4B4C-4E01-4994-B24E-9A102C9344E6}" presName="composite3" presStyleCnt="0"/>
      <dgm:spPr/>
    </dgm:pt>
    <dgm:pt modelId="{B1649069-C3DA-46DA-B0CC-24238B3E58AF}" type="pres">
      <dgm:prSet presAssocID="{449A4B4C-4E01-4994-B24E-9A102C9344E6}" presName="background3" presStyleLbl="node3" presStyleIdx="2" presStyleCnt="4"/>
      <dgm:spPr/>
    </dgm:pt>
    <dgm:pt modelId="{27FB808B-3784-431F-829E-97E8AEDDB0CA}" type="pres">
      <dgm:prSet presAssocID="{449A4B4C-4E01-4994-B24E-9A102C9344E6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D88418-CF7D-4EA5-97FB-0744F61854B5}" type="pres">
      <dgm:prSet presAssocID="{449A4B4C-4E01-4994-B24E-9A102C9344E6}" presName="hierChild4" presStyleCnt="0"/>
      <dgm:spPr/>
    </dgm:pt>
    <dgm:pt modelId="{7E237E4A-9DF1-4E95-B44C-F961C81A758F}" type="pres">
      <dgm:prSet presAssocID="{75146AD7-87C9-4A3A-AEFF-AB0703ED0D4C}" presName="Name23" presStyleLbl="parChTrans1D4" presStyleIdx="1" presStyleCnt="7"/>
      <dgm:spPr/>
      <dgm:t>
        <a:bodyPr/>
        <a:lstStyle/>
        <a:p>
          <a:endParaRPr lang="en-US"/>
        </a:p>
      </dgm:t>
    </dgm:pt>
    <dgm:pt modelId="{9C979732-B0DD-497E-9BBD-D8DE7E1B2C03}" type="pres">
      <dgm:prSet presAssocID="{6D4619EB-68D9-4DC8-BFEA-18FEA90F6C4D}" presName="hierRoot4" presStyleCnt="0"/>
      <dgm:spPr/>
    </dgm:pt>
    <dgm:pt modelId="{BA2AA4E1-4E29-4CF9-9932-A72EEF2ED60F}" type="pres">
      <dgm:prSet presAssocID="{6D4619EB-68D9-4DC8-BFEA-18FEA90F6C4D}" presName="composite4" presStyleCnt="0"/>
      <dgm:spPr/>
    </dgm:pt>
    <dgm:pt modelId="{0C2839C4-35FB-4149-AC40-14D57331854C}" type="pres">
      <dgm:prSet presAssocID="{6D4619EB-68D9-4DC8-BFEA-18FEA90F6C4D}" presName="background4" presStyleLbl="node4" presStyleIdx="1" presStyleCnt="7"/>
      <dgm:spPr/>
    </dgm:pt>
    <dgm:pt modelId="{0829741D-DA7B-4451-BC2D-13B5037690B5}" type="pres">
      <dgm:prSet presAssocID="{6D4619EB-68D9-4DC8-BFEA-18FEA90F6C4D}" presName="text4" presStyleLbl="fgAcc4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4873A4-CB57-42E5-84B7-1E725F13E48A}" type="pres">
      <dgm:prSet presAssocID="{6D4619EB-68D9-4DC8-BFEA-18FEA90F6C4D}" presName="hierChild5" presStyleCnt="0"/>
      <dgm:spPr/>
    </dgm:pt>
    <dgm:pt modelId="{A3EEB413-B52D-4C8D-BD7C-FC9A449B3D92}" type="pres">
      <dgm:prSet presAssocID="{4FA6B6D7-8A2E-42B9-8522-8EC2DA21A18E}" presName="Name23" presStyleLbl="parChTrans1D4" presStyleIdx="2" presStyleCnt="7"/>
      <dgm:spPr/>
      <dgm:t>
        <a:bodyPr/>
        <a:lstStyle/>
        <a:p>
          <a:endParaRPr lang="en-US"/>
        </a:p>
      </dgm:t>
    </dgm:pt>
    <dgm:pt modelId="{F1080A74-3E6E-4387-B395-839FBEB8E089}" type="pres">
      <dgm:prSet presAssocID="{844323F2-B61D-4B1E-A79A-7959145A7445}" presName="hierRoot4" presStyleCnt="0"/>
      <dgm:spPr/>
    </dgm:pt>
    <dgm:pt modelId="{44B87D46-6780-44DC-A9F5-65541B4AA617}" type="pres">
      <dgm:prSet presAssocID="{844323F2-B61D-4B1E-A79A-7959145A7445}" presName="composite4" presStyleCnt="0"/>
      <dgm:spPr/>
    </dgm:pt>
    <dgm:pt modelId="{C31D9986-9571-4AFE-A2C8-8C9A5B84898B}" type="pres">
      <dgm:prSet presAssocID="{844323F2-B61D-4B1E-A79A-7959145A7445}" presName="background4" presStyleLbl="node4" presStyleIdx="2" presStyleCnt="7"/>
      <dgm:spPr/>
    </dgm:pt>
    <dgm:pt modelId="{4DC16E0A-A38A-4A95-B500-816F8F3C834A}" type="pres">
      <dgm:prSet presAssocID="{844323F2-B61D-4B1E-A79A-7959145A7445}" presName="text4" presStyleLbl="fgAcc4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12769A-38FA-4B50-97CE-5AB32F27BA9A}" type="pres">
      <dgm:prSet presAssocID="{844323F2-B61D-4B1E-A79A-7959145A7445}" presName="hierChild5" presStyleCnt="0"/>
      <dgm:spPr/>
    </dgm:pt>
    <dgm:pt modelId="{BA42D55C-5279-4CAF-86BD-B4E1F0C79291}" type="pres">
      <dgm:prSet presAssocID="{B8FB3032-55C7-4B2F-93EA-CC5C4A4AAFE0}" presName="Name23" presStyleLbl="parChTrans1D4" presStyleIdx="3" presStyleCnt="7"/>
      <dgm:spPr/>
      <dgm:t>
        <a:bodyPr/>
        <a:lstStyle/>
        <a:p>
          <a:endParaRPr lang="en-US"/>
        </a:p>
      </dgm:t>
    </dgm:pt>
    <dgm:pt modelId="{3473D570-2C0F-453A-942B-28DEE11991B6}" type="pres">
      <dgm:prSet presAssocID="{2E5E7CA1-BDB8-4DAB-A768-DFCADC416D7F}" presName="hierRoot4" presStyleCnt="0"/>
      <dgm:spPr/>
    </dgm:pt>
    <dgm:pt modelId="{F7947A40-D53C-40D3-9FF9-CFDF0FB6A83F}" type="pres">
      <dgm:prSet presAssocID="{2E5E7CA1-BDB8-4DAB-A768-DFCADC416D7F}" presName="composite4" presStyleCnt="0"/>
      <dgm:spPr/>
    </dgm:pt>
    <dgm:pt modelId="{2590398B-21BF-4BB7-9B91-597596298747}" type="pres">
      <dgm:prSet presAssocID="{2E5E7CA1-BDB8-4DAB-A768-DFCADC416D7F}" presName="background4" presStyleLbl="node4" presStyleIdx="3" presStyleCnt="7"/>
      <dgm:spPr/>
    </dgm:pt>
    <dgm:pt modelId="{47756340-C721-406C-BC2D-3D74915C925A}" type="pres">
      <dgm:prSet presAssocID="{2E5E7CA1-BDB8-4DAB-A768-DFCADC416D7F}" presName="text4" presStyleLbl="fgAcc4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E42147-3943-452D-B94E-51166EF030CD}" type="pres">
      <dgm:prSet presAssocID="{2E5E7CA1-BDB8-4DAB-A768-DFCADC416D7F}" presName="hierChild5" presStyleCnt="0"/>
      <dgm:spPr/>
    </dgm:pt>
    <dgm:pt modelId="{C438DDD8-F96E-4C27-BD15-42FB360EA09A}" type="pres">
      <dgm:prSet presAssocID="{9E7E6A9B-B43D-4729-A69A-4DE410091EEA}" presName="Name23" presStyleLbl="parChTrans1D4" presStyleIdx="4" presStyleCnt="7"/>
      <dgm:spPr/>
      <dgm:t>
        <a:bodyPr/>
        <a:lstStyle/>
        <a:p>
          <a:endParaRPr lang="en-US"/>
        </a:p>
      </dgm:t>
    </dgm:pt>
    <dgm:pt modelId="{E6225A4F-EAD5-45C3-AFA7-3F6A9AA0CD72}" type="pres">
      <dgm:prSet presAssocID="{8665E3E8-26D6-4AF8-9B29-191A444DFDB9}" presName="hierRoot4" presStyleCnt="0"/>
      <dgm:spPr/>
    </dgm:pt>
    <dgm:pt modelId="{EF829030-9A6A-4D79-8266-B2F713DCDA0B}" type="pres">
      <dgm:prSet presAssocID="{8665E3E8-26D6-4AF8-9B29-191A444DFDB9}" presName="composite4" presStyleCnt="0"/>
      <dgm:spPr/>
    </dgm:pt>
    <dgm:pt modelId="{2AF0155F-A36F-4F81-B867-859FD13F591A}" type="pres">
      <dgm:prSet presAssocID="{8665E3E8-26D6-4AF8-9B29-191A444DFDB9}" presName="background4" presStyleLbl="node4" presStyleIdx="4" presStyleCnt="7"/>
      <dgm:spPr/>
    </dgm:pt>
    <dgm:pt modelId="{B606BA1C-C0C9-446C-99F0-8005B21861CB}" type="pres">
      <dgm:prSet presAssocID="{8665E3E8-26D6-4AF8-9B29-191A444DFDB9}" presName="text4" presStyleLbl="fgAcc4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635C14-200D-47A7-84DA-442846E0AEE5}" type="pres">
      <dgm:prSet presAssocID="{8665E3E8-26D6-4AF8-9B29-191A444DFDB9}" presName="hierChild5" presStyleCnt="0"/>
      <dgm:spPr/>
    </dgm:pt>
    <dgm:pt modelId="{29CEF974-FADB-4712-A74D-277C9BE1540B}" type="pres">
      <dgm:prSet presAssocID="{A98C8207-BD68-4240-9532-D6F65CC721A8}" presName="Name23" presStyleLbl="parChTrans1D4" presStyleIdx="5" presStyleCnt="7"/>
      <dgm:spPr/>
      <dgm:t>
        <a:bodyPr/>
        <a:lstStyle/>
        <a:p>
          <a:endParaRPr lang="en-US"/>
        </a:p>
      </dgm:t>
    </dgm:pt>
    <dgm:pt modelId="{964C390D-C7C4-45C8-ACAD-B21F784B71CE}" type="pres">
      <dgm:prSet presAssocID="{84B39390-0A7F-4874-9230-BD6FBAA0528E}" presName="hierRoot4" presStyleCnt="0"/>
      <dgm:spPr/>
    </dgm:pt>
    <dgm:pt modelId="{85261B65-68F7-4714-9A8A-9103D956FC8D}" type="pres">
      <dgm:prSet presAssocID="{84B39390-0A7F-4874-9230-BD6FBAA0528E}" presName="composite4" presStyleCnt="0"/>
      <dgm:spPr/>
    </dgm:pt>
    <dgm:pt modelId="{6B3CB26D-64B2-4D77-ADF9-D6F6D23E4B4E}" type="pres">
      <dgm:prSet presAssocID="{84B39390-0A7F-4874-9230-BD6FBAA0528E}" presName="background4" presStyleLbl="node4" presStyleIdx="5" presStyleCnt="7"/>
      <dgm:spPr/>
    </dgm:pt>
    <dgm:pt modelId="{C4FB334F-3457-4798-B8F7-54D0CC368B38}" type="pres">
      <dgm:prSet presAssocID="{84B39390-0A7F-4874-9230-BD6FBAA0528E}" presName="text4" presStyleLbl="fgAcc4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512001-266B-421B-B956-090BA35F7AE9}" type="pres">
      <dgm:prSet presAssocID="{84B39390-0A7F-4874-9230-BD6FBAA0528E}" presName="hierChild5" presStyleCnt="0"/>
      <dgm:spPr/>
    </dgm:pt>
    <dgm:pt modelId="{55DC0669-C573-46E6-B752-D17DAB73E382}" type="pres">
      <dgm:prSet presAssocID="{FB81D82F-7095-46C3-B627-04A7FAD0A288}" presName="Name17" presStyleLbl="parChTrans1D3" presStyleIdx="3" presStyleCnt="4"/>
      <dgm:spPr/>
      <dgm:t>
        <a:bodyPr/>
        <a:lstStyle/>
        <a:p>
          <a:endParaRPr lang="en-US"/>
        </a:p>
      </dgm:t>
    </dgm:pt>
    <dgm:pt modelId="{7D84EEDB-BA60-467D-AFE5-4DC9FA998A48}" type="pres">
      <dgm:prSet presAssocID="{7277732D-EF35-41B0-B1AD-66EE279B178D}" presName="hierRoot3" presStyleCnt="0"/>
      <dgm:spPr/>
    </dgm:pt>
    <dgm:pt modelId="{0F872CA1-AFBE-455C-9949-FA84A2B91795}" type="pres">
      <dgm:prSet presAssocID="{7277732D-EF35-41B0-B1AD-66EE279B178D}" presName="composite3" presStyleCnt="0"/>
      <dgm:spPr/>
    </dgm:pt>
    <dgm:pt modelId="{90B902A9-BC30-4BCD-9172-E9356EB2DE97}" type="pres">
      <dgm:prSet presAssocID="{7277732D-EF35-41B0-B1AD-66EE279B178D}" presName="background3" presStyleLbl="node3" presStyleIdx="3" presStyleCnt="4"/>
      <dgm:spPr/>
    </dgm:pt>
    <dgm:pt modelId="{500560F8-240B-41CA-A306-C9B05914F444}" type="pres">
      <dgm:prSet presAssocID="{7277732D-EF35-41B0-B1AD-66EE279B178D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32E166-7E6C-4AB4-AE53-8D2B33CEF0D9}" type="pres">
      <dgm:prSet presAssocID="{7277732D-EF35-41B0-B1AD-66EE279B178D}" presName="hierChild4" presStyleCnt="0"/>
      <dgm:spPr/>
    </dgm:pt>
    <dgm:pt modelId="{16956D00-DC7E-4A81-81F0-3ABBCDBBD93F}" type="pres">
      <dgm:prSet presAssocID="{EBB7E54F-C2B0-4F0C-BB29-1B932F2F21B4}" presName="Name23" presStyleLbl="parChTrans1D4" presStyleIdx="6" presStyleCnt="7"/>
      <dgm:spPr/>
      <dgm:t>
        <a:bodyPr/>
        <a:lstStyle/>
        <a:p>
          <a:endParaRPr lang="en-US"/>
        </a:p>
      </dgm:t>
    </dgm:pt>
    <dgm:pt modelId="{579F68BA-03AC-4DAF-8C43-9B4B3B37E1B8}" type="pres">
      <dgm:prSet presAssocID="{2F250427-7980-4FDD-9B2A-4A2C5AC792A7}" presName="hierRoot4" presStyleCnt="0"/>
      <dgm:spPr/>
    </dgm:pt>
    <dgm:pt modelId="{F95452CA-A65D-4011-8906-6A5A5C5E7422}" type="pres">
      <dgm:prSet presAssocID="{2F250427-7980-4FDD-9B2A-4A2C5AC792A7}" presName="composite4" presStyleCnt="0"/>
      <dgm:spPr/>
    </dgm:pt>
    <dgm:pt modelId="{A60CB003-E944-4CD9-999B-E9E957C812F1}" type="pres">
      <dgm:prSet presAssocID="{2F250427-7980-4FDD-9B2A-4A2C5AC792A7}" presName="background4" presStyleLbl="node4" presStyleIdx="6" presStyleCnt="7"/>
      <dgm:spPr/>
    </dgm:pt>
    <dgm:pt modelId="{5B8D2515-12F8-4FF8-B852-29799ABBA4B1}" type="pres">
      <dgm:prSet presAssocID="{2F250427-7980-4FDD-9B2A-4A2C5AC792A7}" presName="text4" presStyleLbl="fgAcc4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471F16-B20D-435E-8D22-8EF7B58FDAEE}" type="pres">
      <dgm:prSet presAssocID="{2F250427-7980-4FDD-9B2A-4A2C5AC792A7}" presName="hierChild5" presStyleCnt="0"/>
      <dgm:spPr/>
    </dgm:pt>
  </dgm:ptLst>
  <dgm:cxnLst>
    <dgm:cxn modelId="{3C4D2A33-98E6-4753-AD25-C93CA514A957}" type="presOf" srcId="{A98C8207-BD68-4240-9532-D6F65CC721A8}" destId="{29CEF974-FADB-4712-A74D-277C9BE1540B}" srcOrd="0" destOrd="0" presId="urn:microsoft.com/office/officeart/2005/8/layout/hierarchy1"/>
    <dgm:cxn modelId="{84688979-DE6D-4B5C-B66D-DC3527C45030}" type="presOf" srcId="{84B39390-0A7F-4874-9230-BD6FBAA0528E}" destId="{C4FB334F-3457-4798-B8F7-54D0CC368B38}" srcOrd="0" destOrd="0" presId="urn:microsoft.com/office/officeart/2005/8/layout/hierarchy1"/>
    <dgm:cxn modelId="{8AE66D29-FD9B-498B-B08D-539A29578F69}" type="presOf" srcId="{4FA6B6D7-8A2E-42B9-8522-8EC2DA21A18E}" destId="{A3EEB413-B52D-4C8D-BD7C-FC9A449B3D92}" srcOrd="0" destOrd="0" presId="urn:microsoft.com/office/officeart/2005/8/layout/hierarchy1"/>
    <dgm:cxn modelId="{B7F8DAFF-3BF3-46C9-9C11-67CB5B3C6BA8}" srcId="{844323F2-B61D-4B1E-A79A-7959145A7445}" destId="{2E5E7CA1-BDB8-4DAB-A768-DFCADC416D7F}" srcOrd="0" destOrd="0" parTransId="{B8FB3032-55C7-4B2F-93EA-CC5C4A4AAFE0}" sibTransId="{F67775F3-6BFA-4EE3-AC12-885D31F49D71}"/>
    <dgm:cxn modelId="{9EE46AF4-7441-446D-9ACE-BA0BDF0FC26D}" srcId="{EDA31F64-317D-4E7D-BB3B-DAA1BC6C4C99}" destId="{DBC9B6F4-13BD-4EAE-BD34-D4364540086F}" srcOrd="0" destOrd="0" parTransId="{BDDC5F46-EE7F-4E60-B141-D5ACB8FE04D1}" sibTransId="{63DE39B1-62F5-470B-A9DE-FC34E7B21720}"/>
    <dgm:cxn modelId="{DEBCA5AF-90EC-43CB-ABEA-5E1212A33341}" type="presOf" srcId="{8665E3E8-26D6-4AF8-9B29-191A444DFDB9}" destId="{B606BA1C-C0C9-446C-99F0-8005B21861CB}" srcOrd="0" destOrd="0" presId="urn:microsoft.com/office/officeart/2005/8/layout/hierarchy1"/>
    <dgm:cxn modelId="{AA9AC020-85D1-4387-A6E0-95921AB6E5B3}" type="presOf" srcId="{8C30964D-A3C2-4808-944A-88FD558CA82B}" destId="{1DA30D62-5EB0-42E1-9323-D54936122BFB}" srcOrd="0" destOrd="0" presId="urn:microsoft.com/office/officeart/2005/8/layout/hierarchy1"/>
    <dgm:cxn modelId="{0104BC9B-98B4-477F-96BF-4FDA3B56CA1B}" type="presOf" srcId="{7DEBD714-4874-48AC-9BEC-AEFB17FAF247}" destId="{924B493B-BC91-487D-B226-05D0D5F9A415}" srcOrd="0" destOrd="0" presId="urn:microsoft.com/office/officeart/2005/8/layout/hierarchy1"/>
    <dgm:cxn modelId="{281B1ECD-1A43-4526-A374-70E8CA97879D}" type="presOf" srcId="{CA4EB915-F6CA-47F7-89A1-F0619061F925}" destId="{A51F1472-C5A7-455B-9AF6-D156C96E2448}" srcOrd="0" destOrd="0" presId="urn:microsoft.com/office/officeart/2005/8/layout/hierarchy1"/>
    <dgm:cxn modelId="{E796EEE0-658D-4DCE-949A-F16F553F4649}" srcId="{8665E3E8-26D6-4AF8-9B29-191A444DFDB9}" destId="{84B39390-0A7F-4874-9230-BD6FBAA0528E}" srcOrd="0" destOrd="0" parTransId="{A98C8207-BD68-4240-9532-D6F65CC721A8}" sibTransId="{EE3C332E-FB69-4D2D-8A03-FF063529DDAD}"/>
    <dgm:cxn modelId="{A6FF953A-0D92-4579-9A06-FF063EC79624}" srcId="{6D4619EB-68D9-4DC8-BFEA-18FEA90F6C4D}" destId="{8665E3E8-26D6-4AF8-9B29-191A444DFDB9}" srcOrd="1" destOrd="0" parTransId="{9E7E6A9B-B43D-4729-A69A-4DE410091EEA}" sibTransId="{10449811-8ACE-4272-9263-F4FC3692E7F0}"/>
    <dgm:cxn modelId="{95C8C548-28EA-4E2A-A07F-5DF9FC0CE569}" type="presOf" srcId="{7277732D-EF35-41B0-B1AD-66EE279B178D}" destId="{500560F8-240B-41CA-A306-C9B05914F444}" srcOrd="0" destOrd="0" presId="urn:microsoft.com/office/officeart/2005/8/layout/hierarchy1"/>
    <dgm:cxn modelId="{954C757B-A7E2-4167-A6C5-3F1332F8F482}" srcId="{1858523E-34D0-43EB-8B88-39ADFC0F3854}" destId="{C9A8A503-285E-4A39-BF65-3FD1CB91224C}" srcOrd="0" destOrd="0" parTransId="{C68967B8-B6FA-4C38-985D-ABB439E9D64B}" sibTransId="{BC94CE06-C8D0-4317-9E0F-E9A200E1DAF4}"/>
    <dgm:cxn modelId="{B5572323-2316-4FBF-8AE9-851B0217F935}" type="presOf" srcId="{1858523E-34D0-43EB-8B88-39ADFC0F3854}" destId="{6DAC019A-4C06-4DAA-A3BB-B7A014F039D5}" srcOrd="0" destOrd="0" presId="urn:microsoft.com/office/officeart/2005/8/layout/hierarchy1"/>
    <dgm:cxn modelId="{F17506EC-CF98-4511-BA3B-268D077681DA}" type="presOf" srcId="{EDA31F64-317D-4E7D-BB3B-DAA1BC6C4C99}" destId="{35EC473E-57A6-4A6F-9C18-2D41E62DF459}" srcOrd="0" destOrd="0" presId="urn:microsoft.com/office/officeart/2005/8/layout/hierarchy1"/>
    <dgm:cxn modelId="{705C6490-B140-423F-B71C-A5C7F8C93DB9}" type="presOf" srcId="{9E7E6A9B-B43D-4729-A69A-4DE410091EEA}" destId="{C438DDD8-F96E-4C27-BD15-42FB360EA09A}" srcOrd="0" destOrd="0" presId="urn:microsoft.com/office/officeart/2005/8/layout/hierarchy1"/>
    <dgm:cxn modelId="{2907BA9E-D862-4E44-B615-43C86D05A655}" srcId="{CA4EB915-F6CA-47F7-89A1-F0619061F925}" destId="{7277732D-EF35-41B0-B1AD-66EE279B178D}" srcOrd="2" destOrd="0" parTransId="{FB81D82F-7095-46C3-B627-04A7FAD0A288}" sibTransId="{59C71371-4C6E-4E85-A3D7-7AF39529C9CB}"/>
    <dgm:cxn modelId="{44A8989B-C67A-4F31-8EAA-2ABD18232F6C}" type="presOf" srcId="{C9A8A503-285E-4A39-BF65-3FD1CB91224C}" destId="{25A9EECF-4832-4DE7-A387-67B0CE56B2D5}" srcOrd="0" destOrd="0" presId="urn:microsoft.com/office/officeart/2005/8/layout/hierarchy1"/>
    <dgm:cxn modelId="{6646BCA1-BE8E-49D2-92B1-5B075D9C03D0}" srcId="{DBC9B6F4-13BD-4EAE-BD34-D4364540086F}" destId="{7DEBD714-4874-48AC-9BEC-AEFB17FAF247}" srcOrd="0" destOrd="0" parTransId="{F12396DC-EDF9-4071-875C-1193143854DC}" sibTransId="{A5C892DE-E4F9-4671-9991-05905CF26A5C}"/>
    <dgm:cxn modelId="{29AFC5C0-FDFB-4177-AF24-FF2288CFE0E7}" type="presOf" srcId="{844323F2-B61D-4B1E-A79A-7959145A7445}" destId="{4DC16E0A-A38A-4A95-B500-816F8F3C834A}" srcOrd="0" destOrd="0" presId="urn:microsoft.com/office/officeart/2005/8/layout/hierarchy1"/>
    <dgm:cxn modelId="{2E19D228-18F8-4EFC-BBF2-9F81494B7BEF}" type="presOf" srcId="{FB81D82F-7095-46C3-B627-04A7FAD0A288}" destId="{55DC0669-C573-46E6-B752-D17DAB73E382}" srcOrd="0" destOrd="0" presId="urn:microsoft.com/office/officeart/2005/8/layout/hierarchy1"/>
    <dgm:cxn modelId="{8589A5A5-F844-4E6B-9115-E6DCFB500D99}" srcId="{7277732D-EF35-41B0-B1AD-66EE279B178D}" destId="{2F250427-7980-4FDD-9B2A-4A2C5AC792A7}" srcOrd="0" destOrd="0" parTransId="{EBB7E54F-C2B0-4F0C-BB29-1B932F2F21B4}" sibTransId="{F13E3B9B-5488-4F43-A821-6DA7E53F165A}"/>
    <dgm:cxn modelId="{16B6DEBF-C8F2-4202-ACC2-86AE597F8C30}" type="presOf" srcId="{C68967B8-B6FA-4C38-985D-ABB439E9D64B}" destId="{32C2144B-BED3-4ECA-98D1-34C340A8607F}" srcOrd="0" destOrd="0" presId="urn:microsoft.com/office/officeart/2005/8/layout/hierarchy1"/>
    <dgm:cxn modelId="{0F670883-3AA0-46A8-BE6F-A015DA40EF78}" type="presOf" srcId="{2F250427-7980-4FDD-9B2A-4A2C5AC792A7}" destId="{5B8D2515-12F8-4FF8-B852-29799ABBA4B1}" srcOrd="0" destOrd="0" presId="urn:microsoft.com/office/officeart/2005/8/layout/hierarchy1"/>
    <dgm:cxn modelId="{D7D16BE1-6B64-4597-AF23-0A45A449FE75}" srcId="{DBC9B6F4-13BD-4EAE-BD34-D4364540086F}" destId="{CA4EB915-F6CA-47F7-89A1-F0619061F925}" srcOrd="1" destOrd="0" parTransId="{D198D6CB-23FC-42A6-8430-4FE9AAF394FB}" sibTransId="{6555BB97-7C60-4890-BA3F-989F179F21F1}"/>
    <dgm:cxn modelId="{0F24887B-88DE-4626-A56C-B638E9AFF7D7}" type="presOf" srcId="{1B0A6DE3-5983-40B1-BFD3-1816C1BEBD56}" destId="{E2EC92EB-A517-4E06-86BC-FC267A0DDA49}" srcOrd="0" destOrd="0" presId="urn:microsoft.com/office/officeart/2005/8/layout/hierarchy1"/>
    <dgm:cxn modelId="{858DD324-1526-4E55-B459-C286AA8C3BED}" srcId="{CA4EB915-F6CA-47F7-89A1-F0619061F925}" destId="{1858523E-34D0-43EB-8B88-39ADFC0F3854}" srcOrd="0" destOrd="0" parTransId="{8C30964D-A3C2-4808-944A-88FD558CA82B}" sibTransId="{A5DCFA03-1D63-456F-BFDF-327B9E9B5BAE}"/>
    <dgm:cxn modelId="{2501169B-B241-4C77-92AB-841A6D6DEED3}" srcId="{7DEBD714-4874-48AC-9BEC-AEFB17FAF247}" destId="{D417836B-E7D4-4686-8EB7-E833B9AE864A}" srcOrd="0" destOrd="0" parTransId="{1B0A6DE3-5983-40B1-BFD3-1816C1BEBD56}" sibTransId="{6C62F9D0-2A62-4E1A-8D89-CC17C668ED83}"/>
    <dgm:cxn modelId="{6237C1EF-8923-4020-93FF-90BA8EFE5667}" type="presOf" srcId="{449A4B4C-4E01-4994-B24E-9A102C9344E6}" destId="{27FB808B-3784-431F-829E-97E8AEDDB0CA}" srcOrd="0" destOrd="0" presId="urn:microsoft.com/office/officeart/2005/8/layout/hierarchy1"/>
    <dgm:cxn modelId="{6FF4E6C4-E6FA-468D-B410-A69187BBEB72}" type="presOf" srcId="{8BCB831A-980F-4EAC-B7AC-26C027500641}" destId="{E847DC31-C09F-4A2B-85C1-90B3DFB3230E}" srcOrd="0" destOrd="0" presId="urn:microsoft.com/office/officeart/2005/8/layout/hierarchy1"/>
    <dgm:cxn modelId="{54BE932C-CFE6-478F-A89B-A80DDE806E1A}" type="presOf" srcId="{D417836B-E7D4-4686-8EB7-E833B9AE864A}" destId="{C914159D-8541-4F34-9D27-516F84A6474D}" srcOrd="0" destOrd="0" presId="urn:microsoft.com/office/officeart/2005/8/layout/hierarchy1"/>
    <dgm:cxn modelId="{CB773DEB-FAA6-428B-B52E-D98EBFE24D94}" srcId="{CA4EB915-F6CA-47F7-89A1-F0619061F925}" destId="{449A4B4C-4E01-4994-B24E-9A102C9344E6}" srcOrd="1" destOrd="0" parTransId="{8BCB831A-980F-4EAC-B7AC-26C027500641}" sibTransId="{59D0F604-81DB-4164-BE65-2E835596DAA3}"/>
    <dgm:cxn modelId="{A920F470-9CC4-4C03-99FB-C94DB04674E4}" type="presOf" srcId="{D198D6CB-23FC-42A6-8430-4FE9AAF394FB}" destId="{A37CA47C-B4D5-4A48-8A1B-6CE39E6A2777}" srcOrd="0" destOrd="0" presId="urn:microsoft.com/office/officeart/2005/8/layout/hierarchy1"/>
    <dgm:cxn modelId="{31C591C3-F9F1-4E16-8BAE-8745F912BC7B}" type="presOf" srcId="{75146AD7-87C9-4A3A-AEFF-AB0703ED0D4C}" destId="{7E237E4A-9DF1-4E95-B44C-F961C81A758F}" srcOrd="0" destOrd="0" presId="urn:microsoft.com/office/officeart/2005/8/layout/hierarchy1"/>
    <dgm:cxn modelId="{F06C8358-9597-4454-B4BA-F79E2916F98F}" type="presOf" srcId="{DBC9B6F4-13BD-4EAE-BD34-D4364540086F}" destId="{13DF0B8C-0EF8-4EB0-84B1-5D2782DAF593}" srcOrd="0" destOrd="0" presId="urn:microsoft.com/office/officeart/2005/8/layout/hierarchy1"/>
    <dgm:cxn modelId="{F5DB81EB-1296-4F93-90E9-87881E03D306}" type="presOf" srcId="{B8FB3032-55C7-4B2F-93EA-CC5C4A4AAFE0}" destId="{BA42D55C-5279-4CAF-86BD-B4E1F0C79291}" srcOrd="0" destOrd="0" presId="urn:microsoft.com/office/officeart/2005/8/layout/hierarchy1"/>
    <dgm:cxn modelId="{B82A3A12-5302-4944-80C0-77021CA98C9C}" type="presOf" srcId="{EBB7E54F-C2B0-4F0C-BB29-1B932F2F21B4}" destId="{16956D00-DC7E-4A81-81F0-3ABBCDBBD93F}" srcOrd="0" destOrd="0" presId="urn:microsoft.com/office/officeart/2005/8/layout/hierarchy1"/>
    <dgm:cxn modelId="{6877BF84-64E9-425C-9922-F8EFCBF24314}" type="presOf" srcId="{6D4619EB-68D9-4DC8-BFEA-18FEA90F6C4D}" destId="{0829741D-DA7B-4451-BC2D-13B5037690B5}" srcOrd="0" destOrd="0" presId="urn:microsoft.com/office/officeart/2005/8/layout/hierarchy1"/>
    <dgm:cxn modelId="{65BDAE8F-81D5-4F37-95E9-C2AB310B35FE}" type="presOf" srcId="{2E5E7CA1-BDB8-4DAB-A768-DFCADC416D7F}" destId="{47756340-C721-406C-BC2D-3D74915C925A}" srcOrd="0" destOrd="0" presId="urn:microsoft.com/office/officeart/2005/8/layout/hierarchy1"/>
    <dgm:cxn modelId="{5CCBC950-E64E-4303-BE03-228F60AE9A83}" type="presOf" srcId="{F12396DC-EDF9-4071-875C-1193143854DC}" destId="{FE2C8992-D768-4248-9AF1-265C64A511DE}" srcOrd="0" destOrd="0" presId="urn:microsoft.com/office/officeart/2005/8/layout/hierarchy1"/>
    <dgm:cxn modelId="{7179E4F8-2F4F-4DCD-98DD-8A816A4F9658}" srcId="{449A4B4C-4E01-4994-B24E-9A102C9344E6}" destId="{6D4619EB-68D9-4DC8-BFEA-18FEA90F6C4D}" srcOrd="0" destOrd="0" parTransId="{75146AD7-87C9-4A3A-AEFF-AB0703ED0D4C}" sibTransId="{EBA11B12-B99A-4FD3-AB6B-960A1F2D4D2E}"/>
    <dgm:cxn modelId="{D04D8E8C-C2A8-454C-BA23-B24219217908}" srcId="{6D4619EB-68D9-4DC8-BFEA-18FEA90F6C4D}" destId="{844323F2-B61D-4B1E-A79A-7959145A7445}" srcOrd="0" destOrd="0" parTransId="{4FA6B6D7-8A2E-42B9-8522-8EC2DA21A18E}" sibTransId="{6FDED9E8-8B8C-4F42-BBA1-645766082CB0}"/>
    <dgm:cxn modelId="{13FE2821-FB48-4948-AE12-205FB93B6493}" type="presParOf" srcId="{35EC473E-57A6-4A6F-9C18-2D41E62DF459}" destId="{4ACCAE1D-525A-48F0-9E77-1D9764757A97}" srcOrd="0" destOrd="0" presId="urn:microsoft.com/office/officeart/2005/8/layout/hierarchy1"/>
    <dgm:cxn modelId="{6CA3FE4E-A9D9-4345-BEAC-E8ECF9F1C875}" type="presParOf" srcId="{4ACCAE1D-525A-48F0-9E77-1D9764757A97}" destId="{AFD0EFB8-E6D9-48C4-AB24-EB3DB384A587}" srcOrd="0" destOrd="0" presId="urn:microsoft.com/office/officeart/2005/8/layout/hierarchy1"/>
    <dgm:cxn modelId="{E53ECA48-B11F-4755-B836-7A8816236140}" type="presParOf" srcId="{AFD0EFB8-E6D9-48C4-AB24-EB3DB384A587}" destId="{4EE04386-301B-4ADB-97EA-4E9B0CE076EE}" srcOrd="0" destOrd="0" presId="urn:microsoft.com/office/officeart/2005/8/layout/hierarchy1"/>
    <dgm:cxn modelId="{66C0A646-BE58-440D-A975-C07D4FE13A5B}" type="presParOf" srcId="{AFD0EFB8-E6D9-48C4-AB24-EB3DB384A587}" destId="{13DF0B8C-0EF8-4EB0-84B1-5D2782DAF593}" srcOrd="1" destOrd="0" presId="urn:microsoft.com/office/officeart/2005/8/layout/hierarchy1"/>
    <dgm:cxn modelId="{2446D752-FEBC-4F08-8C8E-5C5B77210C86}" type="presParOf" srcId="{4ACCAE1D-525A-48F0-9E77-1D9764757A97}" destId="{AF068BBA-2B50-4599-928F-908E398B2922}" srcOrd="1" destOrd="0" presId="urn:microsoft.com/office/officeart/2005/8/layout/hierarchy1"/>
    <dgm:cxn modelId="{902A5D7F-184F-4DAB-8F8B-81BF8EC19D26}" type="presParOf" srcId="{AF068BBA-2B50-4599-928F-908E398B2922}" destId="{FE2C8992-D768-4248-9AF1-265C64A511DE}" srcOrd="0" destOrd="0" presId="urn:microsoft.com/office/officeart/2005/8/layout/hierarchy1"/>
    <dgm:cxn modelId="{62D7385C-73BB-4E0B-94AB-BFC4E5547503}" type="presParOf" srcId="{AF068BBA-2B50-4599-928F-908E398B2922}" destId="{49927B48-330D-4F94-A69D-032FCD22AED4}" srcOrd="1" destOrd="0" presId="urn:microsoft.com/office/officeart/2005/8/layout/hierarchy1"/>
    <dgm:cxn modelId="{308256DE-1BC1-405D-934E-7732A4289800}" type="presParOf" srcId="{49927B48-330D-4F94-A69D-032FCD22AED4}" destId="{A4FB1D3B-96B1-4B3B-87EA-9D70DCF21539}" srcOrd="0" destOrd="0" presId="urn:microsoft.com/office/officeart/2005/8/layout/hierarchy1"/>
    <dgm:cxn modelId="{CE8F8E41-E8DC-474C-8C23-78DA2EEFB039}" type="presParOf" srcId="{A4FB1D3B-96B1-4B3B-87EA-9D70DCF21539}" destId="{97E683D7-9C6C-418E-9DA3-FECA17792ACF}" srcOrd="0" destOrd="0" presId="urn:microsoft.com/office/officeart/2005/8/layout/hierarchy1"/>
    <dgm:cxn modelId="{F1DF9B9D-D6C6-4061-B573-902C1837D354}" type="presParOf" srcId="{A4FB1D3B-96B1-4B3B-87EA-9D70DCF21539}" destId="{924B493B-BC91-487D-B226-05D0D5F9A415}" srcOrd="1" destOrd="0" presId="urn:microsoft.com/office/officeart/2005/8/layout/hierarchy1"/>
    <dgm:cxn modelId="{4BEE6045-B131-43D1-8063-BF48AA5FF5A9}" type="presParOf" srcId="{49927B48-330D-4F94-A69D-032FCD22AED4}" destId="{1A0BF5B8-D5EE-45D5-BB61-3974DD4EC872}" srcOrd="1" destOrd="0" presId="urn:microsoft.com/office/officeart/2005/8/layout/hierarchy1"/>
    <dgm:cxn modelId="{76700D23-6D11-4D39-9CBE-36A482152B1C}" type="presParOf" srcId="{1A0BF5B8-D5EE-45D5-BB61-3974DD4EC872}" destId="{E2EC92EB-A517-4E06-86BC-FC267A0DDA49}" srcOrd="0" destOrd="0" presId="urn:microsoft.com/office/officeart/2005/8/layout/hierarchy1"/>
    <dgm:cxn modelId="{62ED934C-9ECC-4109-B2CD-DF72D3852709}" type="presParOf" srcId="{1A0BF5B8-D5EE-45D5-BB61-3974DD4EC872}" destId="{2D2B55E4-57C3-4422-B6F9-BFD288CDB868}" srcOrd="1" destOrd="0" presId="urn:microsoft.com/office/officeart/2005/8/layout/hierarchy1"/>
    <dgm:cxn modelId="{C6F95330-4956-476A-8B35-5F9051B4B2DB}" type="presParOf" srcId="{2D2B55E4-57C3-4422-B6F9-BFD288CDB868}" destId="{508C3DAA-7999-4483-8B05-4C61D64534C5}" srcOrd="0" destOrd="0" presId="urn:microsoft.com/office/officeart/2005/8/layout/hierarchy1"/>
    <dgm:cxn modelId="{2D4C5F09-625B-4A7C-B3A9-BFD4CE3FE9B5}" type="presParOf" srcId="{508C3DAA-7999-4483-8B05-4C61D64534C5}" destId="{486660E7-3C8F-4CB9-ADA2-B422545E757A}" srcOrd="0" destOrd="0" presId="urn:microsoft.com/office/officeart/2005/8/layout/hierarchy1"/>
    <dgm:cxn modelId="{D527A536-F6DD-4607-B71B-87FD7206B701}" type="presParOf" srcId="{508C3DAA-7999-4483-8B05-4C61D64534C5}" destId="{C914159D-8541-4F34-9D27-516F84A6474D}" srcOrd="1" destOrd="0" presId="urn:microsoft.com/office/officeart/2005/8/layout/hierarchy1"/>
    <dgm:cxn modelId="{F7CDF7CD-DCE1-4627-944D-E90B80D3394A}" type="presParOf" srcId="{2D2B55E4-57C3-4422-B6F9-BFD288CDB868}" destId="{2F2479C4-3A97-4B29-A28F-7579AD1FD0A3}" srcOrd="1" destOrd="0" presId="urn:microsoft.com/office/officeart/2005/8/layout/hierarchy1"/>
    <dgm:cxn modelId="{2A670C20-3A6C-4F1F-B90D-8263DAF8216A}" type="presParOf" srcId="{AF068BBA-2B50-4599-928F-908E398B2922}" destId="{A37CA47C-B4D5-4A48-8A1B-6CE39E6A2777}" srcOrd="2" destOrd="0" presId="urn:microsoft.com/office/officeart/2005/8/layout/hierarchy1"/>
    <dgm:cxn modelId="{57086E94-9624-444A-AEF7-9CF9063FF5D7}" type="presParOf" srcId="{AF068BBA-2B50-4599-928F-908E398B2922}" destId="{C19CB504-DF67-4372-946F-5C445925AA89}" srcOrd="3" destOrd="0" presId="urn:microsoft.com/office/officeart/2005/8/layout/hierarchy1"/>
    <dgm:cxn modelId="{FA8F3EC5-5CE3-4C12-BCD1-53AD8E4B049B}" type="presParOf" srcId="{C19CB504-DF67-4372-946F-5C445925AA89}" destId="{B9D48FB4-D61B-49E2-A662-80D9A84DF419}" srcOrd="0" destOrd="0" presId="urn:microsoft.com/office/officeart/2005/8/layout/hierarchy1"/>
    <dgm:cxn modelId="{393950FC-3AAB-401C-9CE1-32BF9D96C59A}" type="presParOf" srcId="{B9D48FB4-D61B-49E2-A662-80D9A84DF419}" destId="{9DCA4848-D566-48D9-856B-CDF8C8A27411}" srcOrd="0" destOrd="0" presId="urn:microsoft.com/office/officeart/2005/8/layout/hierarchy1"/>
    <dgm:cxn modelId="{04460A70-019C-4E66-B615-82EC170E0A1D}" type="presParOf" srcId="{B9D48FB4-D61B-49E2-A662-80D9A84DF419}" destId="{A51F1472-C5A7-455B-9AF6-D156C96E2448}" srcOrd="1" destOrd="0" presId="urn:microsoft.com/office/officeart/2005/8/layout/hierarchy1"/>
    <dgm:cxn modelId="{33814A6A-75BE-4544-8387-3A36E2E9022F}" type="presParOf" srcId="{C19CB504-DF67-4372-946F-5C445925AA89}" destId="{B78C1D8C-4AC3-4E34-BCEC-7565E6DC8EE2}" srcOrd="1" destOrd="0" presId="urn:microsoft.com/office/officeart/2005/8/layout/hierarchy1"/>
    <dgm:cxn modelId="{D2EBEEBA-C414-4FB4-A07E-1B6EBE579283}" type="presParOf" srcId="{B78C1D8C-4AC3-4E34-BCEC-7565E6DC8EE2}" destId="{1DA30D62-5EB0-42E1-9323-D54936122BFB}" srcOrd="0" destOrd="0" presId="urn:microsoft.com/office/officeart/2005/8/layout/hierarchy1"/>
    <dgm:cxn modelId="{7BC1C65B-D7DF-4FEC-8E45-C9E850115CD0}" type="presParOf" srcId="{B78C1D8C-4AC3-4E34-BCEC-7565E6DC8EE2}" destId="{0236CB84-3A75-4D89-9DAA-2F470F5D831B}" srcOrd="1" destOrd="0" presId="urn:microsoft.com/office/officeart/2005/8/layout/hierarchy1"/>
    <dgm:cxn modelId="{258695E8-6CAC-4731-B175-33101AB4465C}" type="presParOf" srcId="{0236CB84-3A75-4D89-9DAA-2F470F5D831B}" destId="{5FED9E08-A417-4744-83A3-24AE91A88FA6}" srcOrd="0" destOrd="0" presId="urn:microsoft.com/office/officeart/2005/8/layout/hierarchy1"/>
    <dgm:cxn modelId="{FAC4F06B-5C0B-47CB-BA98-B01CCB5F6126}" type="presParOf" srcId="{5FED9E08-A417-4744-83A3-24AE91A88FA6}" destId="{72DE37F8-394F-4FD1-B6C7-251EC0177FB0}" srcOrd="0" destOrd="0" presId="urn:microsoft.com/office/officeart/2005/8/layout/hierarchy1"/>
    <dgm:cxn modelId="{656E8CEE-A7CB-498E-8EB7-F6DC27F2E2EE}" type="presParOf" srcId="{5FED9E08-A417-4744-83A3-24AE91A88FA6}" destId="{6DAC019A-4C06-4DAA-A3BB-B7A014F039D5}" srcOrd="1" destOrd="0" presId="urn:microsoft.com/office/officeart/2005/8/layout/hierarchy1"/>
    <dgm:cxn modelId="{E73036F5-89CF-4567-988F-6C99A9845D36}" type="presParOf" srcId="{0236CB84-3A75-4D89-9DAA-2F470F5D831B}" destId="{D7749B68-0C25-41F8-AF33-1AAA25603B87}" srcOrd="1" destOrd="0" presId="urn:microsoft.com/office/officeart/2005/8/layout/hierarchy1"/>
    <dgm:cxn modelId="{A195435D-21E2-4776-A3A6-DDCAF93A2B22}" type="presParOf" srcId="{D7749B68-0C25-41F8-AF33-1AAA25603B87}" destId="{32C2144B-BED3-4ECA-98D1-34C340A8607F}" srcOrd="0" destOrd="0" presId="urn:microsoft.com/office/officeart/2005/8/layout/hierarchy1"/>
    <dgm:cxn modelId="{8B37FF0D-48BD-4662-A12A-EEB056354471}" type="presParOf" srcId="{D7749B68-0C25-41F8-AF33-1AAA25603B87}" destId="{43B30D48-53E3-4173-9BDE-AF6BCCAEC550}" srcOrd="1" destOrd="0" presId="urn:microsoft.com/office/officeart/2005/8/layout/hierarchy1"/>
    <dgm:cxn modelId="{A461334E-77FC-4F35-A56A-98C7EE3C29FC}" type="presParOf" srcId="{43B30D48-53E3-4173-9BDE-AF6BCCAEC550}" destId="{2A6B287E-48DE-4265-9EE8-FE22D9375454}" srcOrd="0" destOrd="0" presId="urn:microsoft.com/office/officeart/2005/8/layout/hierarchy1"/>
    <dgm:cxn modelId="{A566D4B5-35CE-4427-8EF3-D53069D85F27}" type="presParOf" srcId="{2A6B287E-48DE-4265-9EE8-FE22D9375454}" destId="{13E96696-0C3C-46EF-8F21-2D62C6C75522}" srcOrd="0" destOrd="0" presId="urn:microsoft.com/office/officeart/2005/8/layout/hierarchy1"/>
    <dgm:cxn modelId="{CD606590-3B3D-4A83-90C2-00DA40773DA7}" type="presParOf" srcId="{2A6B287E-48DE-4265-9EE8-FE22D9375454}" destId="{25A9EECF-4832-4DE7-A387-67B0CE56B2D5}" srcOrd="1" destOrd="0" presId="urn:microsoft.com/office/officeart/2005/8/layout/hierarchy1"/>
    <dgm:cxn modelId="{2941EC58-1B28-414C-81D5-0DDB6415FBC8}" type="presParOf" srcId="{43B30D48-53E3-4173-9BDE-AF6BCCAEC550}" destId="{CBFC57F8-F52F-4DE5-86C7-787ACE7BCB65}" srcOrd="1" destOrd="0" presId="urn:microsoft.com/office/officeart/2005/8/layout/hierarchy1"/>
    <dgm:cxn modelId="{B71F8344-866C-47E1-9871-92E4EF6E364A}" type="presParOf" srcId="{B78C1D8C-4AC3-4E34-BCEC-7565E6DC8EE2}" destId="{E847DC31-C09F-4A2B-85C1-90B3DFB3230E}" srcOrd="2" destOrd="0" presId="urn:microsoft.com/office/officeart/2005/8/layout/hierarchy1"/>
    <dgm:cxn modelId="{D039C491-E7D5-4D46-BC14-6A357FADA91F}" type="presParOf" srcId="{B78C1D8C-4AC3-4E34-BCEC-7565E6DC8EE2}" destId="{9C2BBEEB-995B-43F9-9139-5EC716F7289C}" srcOrd="3" destOrd="0" presId="urn:microsoft.com/office/officeart/2005/8/layout/hierarchy1"/>
    <dgm:cxn modelId="{27825622-CA53-4731-953E-F66907D38893}" type="presParOf" srcId="{9C2BBEEB-995B-43F9-9139-5EC716F7289C}" destId="{830F86E1-7D2C-4CF8-8651-79B3A58BFB87}" srcOrd="0" destOrd="0" presId="urn:microsoft.com/office/officeart/2005/8/layout/hierarchy1"/>
    <dgm:cxn modelId="{707B4585-7DFA-4C0C-AF92-50CBC2BA43F7}" type="presParOf" srcId="{830F86E1-7D2C-4CF8-8651-79B3A58BFB87}" destId="{B1649069-C3DA-46DA-B0CC-24238B3E58AF}" srcOrd="0" destOrd="0" presId="urn:microsoft.com/office/officeart/2005/8/layout/hierarchy1"/>
    <dgm:cxn modelId="{EBD3B1D1-4E7E-4186-B1FD-4FD10AB2D2B0}" type="presParOf" srcId="{830F86E1-7D2C-4CF8-8651-79B3A58BFB87}" destId="{27FB808B-3784-431F-829E-97E8AEDDB0CA}" srcOrd="1" destOrd="0" presId="urn:microsoft.com/office/officeart/2005/8/layout/hierarchy1"/>
    <dgm:cxn modelId="{E48DFE11-E7A9-4392-A0FC-D81C82014A72}" type="presParOf" srcId="{9C2BBEEB-995B-43F9-9139-5EC716F7289C}" destId="{C7D88418-CF7D-4EA5-97FB-0744F61854B5}" srcOrd="1" destOrd="0" presId="urn:microsoft.com/office/officeart/2005/8/layout/hierarchy1"/>
    <dgm:cxn modelId="{945AA3FE-2D1D-48FD-B517-5C3BA8182CD6}" type="presParOf" srcId="{C7D88418-CF7D-4EA5-97FB-0744F61854B5}" destId="{7E237E4A-9DF1-4E95-B44C-F961C81A758F}" srcOrd="0" destOrd="0" presId="urn:microsoft.com/office/officeart/2005/8/layout/hierarchy1"/>
    <dgm:cxn modelId="{09EE89A0-4E16-4E85-9887-8ED863CBC116}" type="presParOf" srcId="{C7D88418-CF7D-4EA5-97FB-0744F61854B5}" destId="{9C979732-B0DD-497E-9BBD-D8DE7E1B2C03}" srcOrd="1" destOrd="0" presId="urn:microsoft.com/office/officeart/2005/8/layout/hierarchy1"/>
    <dgm:cxn modelId="{C89118CC-9EBB-49A9-B716-A04F567E87DF}" type="presParOf" srcId="{9C979732-B0DD-497E-9BBD-D8DE7E1B2C03}" destId="{BA2AA4E1-4E29-4CF9-9932-A72EEF2ED60F}" srcOrd="0" destOrd="0" presId="urn:microsoft.com/office/officeart/2005/8/layout/hierarchy1"/>
    <dgm:cxn modelId="{7FA57EC7-4E50-4D57-AB8F-B6FE66B1EE7B}" type="presParOf" srcId="{BA2AA4E1-4E29-4CF9-9932-A72EEF2ED60F}" destId="{0C2839C4-35FB-4149-AC40-14D57331854C}" srcOrd="0" destOrd="0" presId="urn:microsoft.com/office/officeart/2005/8/layout/hierarchy1"/>
    <dgm:cxn modelId="{23904BD2-3EFA-4C1E-AB26-5FCD27F75CB2}" type="presParOf" srcId="{BA2AA4E1-4E29-4CF9-9932-A72EEF2ED60F}" destId="{0829741D-DA7B-4451-BC2D-13B5037690B5}" srcOrd="1" destOrd="0" presId="urn:microsoft.com/office/officeart/2005/8/layout/hierarchy1"/>
    <dgm:cxn modelId="{22590E52-B55D-4EA8-8040-D10AF5D9B2D4}" type="presParOf" srcId="{9C979732-B0DD-497E-9BBD-D8DE7E1B2C03}" destId="{334873A4-CB57-42E5-84B7-1E725F13E48A}" srcOrd="1" destOrd="0" presId="urn:microsoft.com/office/officeart/2005/8/layout/hierarchy1"/>
    <dgm:cxn modelId="{E4FAFC37-DB14-4B16-9449-AD368A6AE37C}" type="presParOf" srcId="{334873A4-CB57-42E5-84B7-1E725F13E48A}" destId="{A3EEB413-B52D-4C8D-BD7C-FC9A449B3D92}" srcOrd="0" destOrd="0" presId="urn:microsoft.com/office/officeart/2005/8/layout/hierarchy1"/>
    <dgm:cxn modelId="{BC9D0B64-264B-474C-8BB2-7FBF71777567}" type="presParOf" srcId="{334873A4-CB57-42E5-84B7-1E725F13E48A}" destId="{F1080A74-3E6E-4387-B395-839FBEB8E089}" srcOrd="1" destOrd="0" presId="urn:microsoft.com/office/officeart/2005/8/layout/hierarchy1"/>
    <dgm:cxn modelId="{2EA9A9D3-AE0D-4EA2-AAA8-4172F2B59AB9}" type="presParOf" srcId="{F1080A74-3E6E-4387-B395-839FBEB8E089}" destId="{44B87D46-6780-44DC-A9F5-65541B4AA617}" srcOrd="0" destOrd="0" presId="urn:microsoft.com/office/officeart/2005/8/layout/hierarchy1"/>
    <dgm:cxn modelId="{0FD2AB75-40E0-4071-B408-608A1FF5EC8C}" type="presParOf" srcId="{44B87D46-6780-44DC-A9F5-65541B4AA617}" destId="{C31D9986-9571-4AFE-A2C8-8C9A5B84898B}" srcOrd="0" destOrd="0" presId="urn:microsoft.com/office/officeart/2005/8/layout/hierarchy1"/>
    <dgm:cxn modelId="{A67FACFD-F3CB-4432-B829-0A0B3C913014}" type="presParOf" srcId="{44B87D46-6780-44DC-A9F5-65541B4AA617}" destId="{4DC16E0A-A38A-4A95-B500-816F8F3C834A}" srcOrd="1" destOrd="0" presId="urn:microsoft.com/office/officeart/2005/8/layout/hierarchy1"/>
    <dgm:cxn modelId="{0CDCAA15-6E5A-4FE6-9536-C23D7FC8F4F8}" type="presParOf" srcId="{F1080A74-3E6E-4387-B395-839FBEB8E089}" destId="{BE12769A-38FA-4B50-97CE-5AB32F27BA9A}" srcOrd="1" destOrd="0" presId="urn:microsoft.com/office/officeart/2005/8/layout/hierarchy1"/>
    <dgm:cxn modelId="{BF987C3D-B28B-41F6-B47B-07F7B7411007}" type="presParOf" srcId="{BE12769A-38FA-4B50-97CE-5AB32F27BA9A}" destId="{BA42D55C-5279-4CAF-86BD-B4E1F0C79291}" srcOrd="0" destOrd="0" presId="urn:microsoft.com/office/officeart/2005/8/layout/hierarchy1"/>
    <dgm:cxn modelId="{AF699D8F-71AF-45CA-83C9-7C56E897E7BD}" type="presParOf" srcId="{BE12769A-38FA-4B50-97CE-5AB32F27BA9A}" destId="{3473D570-2C0F-453A-942B-28DEE11991B6}" srcOrd="1" destOrd="0" presId="urn:microsoft.com/office/officeart/2005/8/layout/hierarchy1"/>
    <dgm:cxn modelId="{5B1AEB2B-CE69-4DA1-89C8-9C4C0C91715D}" type="presParOf" srcId="{3473D570-2C0F-453A-942B-28DEE11991B6}" destId="{F7947A40-D53C-40D3-9FF9-CFDF0FB6A83F}" srcOrd="0" destOrd="0" presId="urn:microsoft.com/office/officeart/2005/8/layout/hierarchy1"/>
    <dgm:cxn modelId="{96C2688C-CAA7-405D-B743-C293592C81AD}" type="presParOf" srcId="{F7947A40-D53C-40D3-9FF9-CFDF0FB6A83F}" destId="{2590398B-21BF-4BB7-9B91-597596298747}" srcOrd="0" destOrd="0" presId="urn:microsoft.com/office/officeart/2005/8/layout/hierarchy1"/>
    <dgm:cxn modelId="{951E4502-C1B0-4EF3-AF08-B989E0AAD7F9}" type="presParOf" srcId="{F7947A40-D53C-40D3-9FF9-CFDF0FB6A83F}" destId="{47756340-C721-406C-BC2D-3D74915C925A}" srcOrd="1" destOrd="0" presId="urn:microsoft.com/office/officeart/2005/8/layout/hierarchy1"/>
    <dgm:cxn modelId="{5EF9968B-52C3-4C97-8E56-8F0DC8859086}" type="presParOf" srcId="{3473D570-2C0F-453A-942B-28DEE11991B6}" destId="{DEE42147-3943-452D-B94E-51166EF030CD}" srcOrd="1" destOrd="0" presId="urn:microsoft.com/office/officeart/2005/8/layout/hierarchy1"/>
    <dgm:cxn modelId="{158BA0B9-0731-43E6-84AF-323B87424F04}" type="presParOf" srcId="{334873A4-CB57-42E5-84B7-1E725F13E48A}" destId="{C438DDD8-F96E-4C27-BD15-42FB360EA09A}" srcOrd="2" destOrd="0" presId="urn:microsoft.com/office/officeart/2005/8/layout/hierarchy1"/>
    <dgm:cxn modelId="{DF7815A8-9761-48E5-A73D-3698589E426A}" type="presParOf" srcId="{334873A4-CB57-42E5-84B7-1E725F13E48A}" destId="{E6225A4F-EAD5-45C3-AFA7-3F6A9AA0CD72}" srcOrd="3" destOrd="0" presId="urn:microsoft.com/office/officeart/2005/8/layout/hierarchy1"/>
    <dgm:cxn modelId="{CECE7835-72AD-4F22-80CD-1B40B4BF07BF}" type="presParOf" srcId="{E6225A4F-EAD5-45C3-AFA7-3F6A9AA0CD72}" destId="{EF829030-9A6A-4D79-8266-B2F713DCDA0B}" srcOrd="0" destOrd="0" presId="urn:microsoft.com/office/officeart/2005/8/layout/hierarchy1"/>
    <dgm:cxn modelId="{E1A639DB-B921-43EA-8CA2-F514D1D09FFD}" type="presParOf" srcId="{EF829030-9A6A-4D79-8266-B2F713DCDA0B}" destId="{2AF0155F-A36F-4F81-B867-859FD13F591A}" srcOrd="0" destOrd="0" presId="urn:microsoft.com/office/officeart/2005/8/layout/hierarchy1"/>
    <dgm:cxn modelId="{164097A6-E890-40E1-B5C2-33A5B3023D32}" type="presParOf" srcId="{EF829030-9A6A-4D79-8266-B2F713DCDA0B}" destId="{B606BA1C-C0C9-446C-99F0-8005B21861CB}" srcOrd="1" destOrd="0" presId="urn:microsoft.com/office/officeart/2005/8/layout/hierarchy1"/>
    <dgm:cxn modelId="{1726D410-39E2-4CC6-A54A-82508E9F13B9}" type="presParOf" srcId="{E6225A4F-EAD5-45C3-AFA7-3F6A9AA0CD72}" destId="{5E635C14-200D-47A7-84DA-442846E0AEE5}" srcOrd="1" destOrd="0" presId="urn:microsoft.com/office/officeart/2005/8/layout/hierarchy1"/>
    <dgm:cxn modelId="{8B4122C6-356E-4A89-A700-E26CB6C2ECC6}" type="presParOf" srcId="{5E635C14-200D-47A7-84DA-442846E0AEE5}" destId="{29CEF974-FADB-4712-A74D-277C9BE1540B}" srcOrd="0" destOrd="0" presId="urn:microsoft.com/office/officeart/2005/8/layout/hierarchy1"/>
    <dgm:cxn modelId="{D64806A4-4EBE-4919-BC83-3CDD83499558}" type="presParOf" srcId="{5E635C14-200D-47A7-84DA-442846E0AEE5}" destId="{964C390D-C7C4-45C8-ACAD-B21F784B71CE}" srcOrd="1" destOrd="0" presId="urn:microsoft.com/office/officeart/2005/8/layout/hierarchy1"/>
    <dgm:cxn modelId="{14167F82-5F70-43EB-B46D-FD0B823A8BED}" type="presParOf" srcId="{964C390D-C7C4-45C8-ACAD-B21F784B71CE}" destId="{85261B65-68F7-4714-9A8A-9103D956FC8D}" srcOrd="0" destOrd="0" presId="urn:microsoft.com/office/officeart/2005/8/layout/hierarchy1"/>
    <dgm:cxn modelId="{DF322254-2090-45A6-AEAC-C14E9E1B7F9B}" type="presParOf" srcId="{85261B65-68F7-4714-9A8A-9103D956FC8D}" destId="{6B3CB26D-64B2-4D77-ADF9-D6F6D23E4B4E}" srcOrd="0" destOrd="0" presId="urn:microsoft.com/office/officeart/2005/8/layout/hierarchy1"/>
    <dgm:cxn modelId="{DD9226B6-3B18-439A-8C26-72C590BA7208}" type="presParOf" srcId="{85261B65-68F7-4714-9A8A-9103D956FC8D}" destId="{C4FB334F-3457-4798-B8F7-54D0CC368B38}" srcOrd="1" destOrd="0" presId="urn:microsoft.com/office/officeart/2005/8/layout/hierarchy1"/>
    <dgm:cxn modelId="{355B5B62-0DF4-4926-8376-FA5FAD1D7257}" type="presParOf" srcId="{964C390D-C7C4-45C8-ACAD-B21F784B71CE}" destId="{99512001-266B-421B-B956-090BA35F7AE9}" srcOrd="1" destOrd="0" presId="urn:microsoft.com/office/officeart/2005/8/layout/hierarchy1"/>
    <dgm:cxn modelId="{0F5AF36B-AB46-491B-BC4E-1E028F4E38ED}" type="presParOf" srcId="{B78C1D8C-4AC3-4E34-BCEC-7565E6DC8EE2}" destId="{55DC0669-C573-46E6-B752-D17DAB73E382}" srcOrd="4" destOrd="0" presId="urn:microsoft.com/office/officeart/2005/8/layout/hierarchy1"/>
    <dgm:cxn modelId="{8897A9CF-EFDA-484A-A7DC-D560DB55AB14}" type="presParOf" srcId="{B78C1D8C-4AC3-4E34-BCEC-7565E6DC8EE2}" destId="{7D84EEDB-BA60-467D-AFE5-4DC9FA998A48}" srcOrd="5" destOrd="0" presId="urn:microsoft.com/office/officeart/2005/8/layout/hierarchy1"/>
    <dgm:cxn modelId="{E7861DA0-CE11-44CA-B295-52E4CD64D564}" type="presParOf" srcId="{7D84EEDB-BA60-467D-AFE5-4DC9FA998A48}" destId="{0F872CA1-AFBE-455C-9949-FA84A2B91795}" srcOrd="0" destOrd="0" presId="urn:microsoft.com/office/officeart/2005/8/layout/hierarchy1"/>
    <dgm:cxn modelId="{1A80A219-2744-47BA-9A65-09F57CC750F9}" type="presParOf" srcId="{0F872CA1-AFBE-455C-9949-FA84A2B91795}" destId="{90B902A9-BC30-4BCD-9172-E9356EB2DE97}" srcOrd="0" destOrd="0" presId="urn:microsoft.com/office/officeart/2005/8/layout/hierarchy1"/>
    <dgm:cxn modelId="{37023116-C4CA-46FF-9798-597E5DE4EF94}" type="presParOf" srcId="{0F872CA1-AFBE-455C-9949-FA84A2B91795}" destId="{500560F8-240B-41CA-A306-C9B05914F444}" srcOrd="1" destOrd="0" presId="urn:microsoft.com/office/officeart/2005/8/layout/hierarchy1"/>
    <dgm:cxn modelId="{5F250802-CFDD-4D29-9FAC-9AD068898324}" type="presParOf" srcId="{7D84EEDB-BA60-467D-AFE5-4DC9FA998A48}" destId="{B032E166-7E6C-4AB4-AE53-8D2B33CEF0D9}" srcOrd="1" destOrd="0" presId="urn:microsoft.com/office/officeart/2005/8/layout/hierarchy1"/>
    <dgm:cxn modelId="{06460113-E9D1-4AD3-AED3-3E59ADB45BE0}" type="presParOf" srcId="{B032E166-7E6C-4AB4-AE53-8D2B33CEF0D9}" destId="{16956D00-DC7E-4A81-81F0-3ABBCDBBD93F}" srcOrd="0" destOrd="0" presId="urn:microsoft.com/office/officeart/2005/8/layout/hierarchy1"/>
    <dgm:cxn modelId="{77B96AE5-182B-4357-8E22-42F9DC4B49F4}" type="presParOf" srcId="{B032E166-7E6C-4AB4-AE53-8D2B33CEF0D9}" destId="{579F68BA-03AC-4DAF-8C43-9B4B3B37E1B8}" srcOrd="1" destOrd="0" presId="urn:microsoft.com/office/officeart/2005/8/layout/hierarchy1"/>
    <dgm:cxn modelId="{06F2D1EF-F323-45E1-8C12-45CD0508BF2C}" type="presParOf" srcId="{579F68BA-03AC-4DAF-8C43-9B4B3B37E1B8}" destId="{F95452CA-A65D-4011-8906-6A5A5C5E7422}" srcOrd="0" destOrd="0" presId="urn:microsoft.com/office/officeart/2005/8/layout/hierarchy1"/>
    <dgm:cxn modelId="{8E1A845F-E213-43CE-9D1C-9435F6EDD4AD}" type="presParOf" srcId="{F95452CA-A65D-4011-8906-6A5A5C5E7422}" destId="{A60CB003-E944-4CD9-999B-E9E957C812F1}" srcOrd="0" destOrd="0" presId="urn:microsoft.com/office/officeart/2005/8/layout/hierarchy1"/>
    <dgm:cxn modelId="{71CFF19F-546A-46BF-BB2D-024FF780C0D8}" type="presParOf" srcId="{F95452CA-A65D-4011-8906-6A5A5C5E7422}" destId="{5B8D2515-12F8-4FF8-B852-29799ABBA4B1}" srcOrd="1" destOrd="0" presId="urn:microsoft.com/office/officeart/2005/8/layout/hierarchy1"/>
    <dgm:cxn modelId="{7E69A9FC-5F71-413D-8DE5-3ED4B9B1C7AB}" type="presParOf" srcId="{579F68BA-03AC-4DAF-8C43-9B4B3B37E1B8}" destId="{2E471F16-B20D-435E-8D22-8EF7B58FDAE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DA31F64-317D-4E7D-BB3B-DAA1BC6C4C9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C9B6F4-13BD-4EAE-BD34-D4364540086F}">
      <dgm:prSet/>
      <dgm:spPr/>
      <dgm:t>
        <a:bodyPr/>
        <a:lstStyle/>
        <a:p>
          <a:pPr rtl="0"/>
          <a:r>
            <a:rPr lang="en-US" smtClean="0"/>
            <a:t>&lt;body&gt;</a:t>
          </a:r>
          <a:endParaRPr lang="en-US"/>
        </a:p>
      </dgm:t>
    </dgm:pt>
    <dgm:pt modelId="{BDDC5F46-EE7F-4E60-B141-D5ACB8FE04D1}" type="parTrans" cxnId="{9EE46AF4-7441-446D-9ACE-BA0BDF0FC26D}">
      <dgm:prSet/>
      <dgm:spPr/>
      <dgm:t>
        <a:bodyPr/>
        <a:lstStyle/>
        <a:p>
          <a:endParaRPr lang="en-US"/>
        </a:p>
      </dgm:t>
    </dgm:pt>
    <dgm:pt modelId="{63DE39B1-62F5-470B-A9DE-FC34E7B21720}" type="sibTrans" cxnId="{9EE46AF4-7441-446D-9ACE-BA0BDF0FC26D}">
      <dgm:prSet/>
      <dgm:spPr/>
      <dgm:t>
        <a:bodyPr/>
        <a:lstStyle/>
        <a:p>
          <a:endParaRPr lang="en-US"/>
        </a:p>
      </dgm:t>
    </dgm:pt>
    <dgm:pt modelId="{7DEBD714-4874-48AC-9BEC-AEFB17FAF247}">
      <dgm:prSet/>
      <dgm:spPr/>
      <dgm:t>
        <a:bodyPr/>
        <a:lstStyle/>
        <a:p>
          <a:pPr rtl="0"/>
          <a:r>
            <a:rPr lang="en-US" dirty="0" smtClean="0"/>
            <a:t>&lt;h1&gt;</a:t>
          </a:r>
          <a:endParaRPr lang="en-US" dirty="0"/>
        </a:p>
      </dgm:t>
    </dgm:pt>
    <dgm:pt modelId="{F12396DC-EDF9-4071-875C-1193143854DC}" type="parTrans" cxnId="{6646BCA1-BE8E-49D2-92B1-5B075D9C03D0}">
      <dgm:prSet/>
      <dgm:spPr/>
      <dgm:t>
        <a:bodyPr/>
        <a:lstStyle/>
        <a:p>
          <a:endParaRPr lang="en-US"/>
        </a:p>
      </dgm:t>
    </dgm:pt>
    <dgm:pt modelId="{A5C892DE-E4F9-4671-9991-05905CF26A5C}" type="sibTrans" cxnId="{6646BCA1-BE8E-49D2-92B1-5B075D9C03D0}">
      <dgm:prSet/>
      <dgm:spPr/>
      <dgm:t>
        <a:bodyPr/>
        <a:lstStyle/>
        <a:p>
          <a:endParaRPr lang="en-US"/>
        </a:p>
      </dgm:t>
    </dgm:pt>
    <dgm:pt modelId="{CA4EB915-F6CA-47F7-89A1-F0619061F925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pPr rtl="0"/>
          <a:r>
            <a:rPr lang="en-US" dirty="0" smtClean="0"/>
            <a:t>&lt;</a:t>
          </a:r>
          <a:r>
            <a:rPr lang="en-US" dirty="0" err="1" smtClean="0"/>
            <a:t>ul</a:t>
          </a:r>
          <a:r>
            <a:rPr lang="en-US" dirty="0" smtClean="0"/>
            <a:t> id="</a:t>
          </a:r>
          <a:r>
            <a:rPr lang="en-US" dirty="0" err="1" smtClean="0"/>
            <a:t>lstfood</a:t>
          </a:r>
          <a:r>
            <a:rPr lang="en-US" dirty="0" smtClean="0"/>
            <a:t>"&gt;</a:t>
          </a:r>
          <a:endParaRPr lang="en-US" dirty="0"/>
        </a:p>
      </dgm:t>
    </dgm:pt>
    <dgm:pt modelId="{D198D6CB-23FC-42A6-8430-4FE9AAF394FB}" type="parTrans" cxnId="{D7D16BE1-6B64-4597-AF23-0A45A449FE75}">
      <dgm:prSet/>
      <dgm:spPr/>
      <dgm:t>
        <a:bodyPr/>
        <a:lstStyle/>
        <a:p>
          <a:endParaRPr lang="en-US"/>
        </a:p>
      </dgm:t>
    </dgm:pt>
    <dgm:pt modelId="{6555BB97-7C60-4890-BA3F-989F179F21F1}" type="sibTrans" cxnId="{D7D16BE1-6B64-4597-AF23-0A45A449FE75}">
      <dgm:prSet/>
      <dgm:spPr/>
      <dgm:t>
        <a:bodyPr/>
        <a:lstStyle/>
        <a:p>
          <a:endParaRPr lang="en-US"/>
        </a:p>
      </dgm:t>
    </dgm:pt>
    <dgm:pt modelId="{1858523E-34D0-43EB-8B88-39ADFC0F3854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pPr rtl="0"/>
          <a:r>
            <a:rPr lang="en-US" dirty="0" smtClean="0"/>
            <a:t>&lt;li&gt;</a:t>
          </a:r>
          <a:endParaRPr lang="en-US" dirty="0"/>
        </a:p>
      </dgm:t>
    </dgm:pt>
    <dgm:pt modelId="{8C30964D-A3C2-4808-944A-88FD558CA82B}" type="parTrans" cxnId="{858DD324-1526-4E55-B459-C286AA8C3BED}">
      <dgm:prSet/>
      <dgm:spPr/>
      <dgm:t>
        <a:bodyPr/>
        <a:lstStyle/>
        <a:p>
          <a:endParaRPr lang="en-US"/>
        </a:p>
      </dgm:t>
    </dgm:pt>
    <dgm:pt modelId="{A5DCFA03-1D63-456F-BFDF-327B9E9B5BAE}" type="sibTrans" cxnId="{858DD324-1526-4E55-B459-C286AA8C3BED}">
      <dgm:prSet/>
      <dgm:spPr/>
      <dgm:t>
        <a:bodyPr/>
        <a:lstStyle/>
        <a:p>
          <a:endParaRPr lang="en-US"/>
        </a:p>
      </dgm:t>
    </dgm:pt>
    <dgm:pt modelId="{C9A8A503-285E-4A39-BF65-3FD1CB91224C}">
      <dgm:prSet/>
      <dgm:spPr/>
      <dgm:t>
        <a:bodyPr/>
        <a:lstStyle/>
        <a:p>
          <a:pPr rtl="0"/>
          <a:r>
            <a:rPr lang="en-US" smtClean="0"/>
            <a:t>Bread</a:t>
          </a:r>
          <a:endParaRPr lang="en-US"/>
        </a:p>
      </dgm:t>
    </dgm:pt>
    <dgm:pt modelId="{C68967B8-B6FA-4C38-985D-ABB439E9D64B}" type="parTrans" cxnId="{954C757B-A7E2-4167-A6C5-3F1332F8F482}">
      <dgm:prSet/>
      <dgm:spPr/>
      <dgm:t>
        <a:bodyPr/>
        <a:lstStyle/>
        <a:p>
          <a:endParaRPr lang="en-US"/>
        </a:p>
      </dgm:t>
    </dgm:pt>
    <dgm:pt modelId="{BC94CE06-C8D0-4317-9E0F-E9A200E1DAF4}" type="sibTrans" cxnId="{954C757B-A7E2-4167-A6C5-3F1332F8F482}">
      <dgm:prSet/>
      <dgm:spPr/>
      <dgm:t>
        <a:bodyPr/>
        <a:lstStyle/>
        <a:p>
          <a:endParaRPr lang="en-US"/>
        </a:p>
      </dgm:t>
    </dgm:pt>
    <dgm:pt modelId="{449A4B4C-4E01-4994-B24E-9A102C9344E6}">
      <dgm:prSet/>
      <dgm:spPr>
        <a:solidFill>
          <a:schemeClr val="accent4">
            <a:lumMod val="60000"/>
            <a:lumOff val="40000"/>
            <a:alpha val="90000"/>
          </a:schemeClr>
        </a:solidFill>
      </dgm:spPr>
      <dgm:t>
        <a:bodyPr/>
        <a:lstStyle/>
        <a:p>
          <a:pPr rtl="0"/>
          <a:r>
            <a:rPr lang="en-US" dirty="0" smtClean="0"/>
            <a:t>&lt;li class=“snacks”&gt;</a:t>
          </a:r>
          <a:endParaRPr lang="en-US" dirty="0"/>
        </a:p>
      </dgm:t>
    </dgm:pt>
    <dgm:pt modelId="{8BCB831A-980F-4EAC-B7AC-26C027500641}" type="parTrans" cxnId="{CB773DEB-FAA6-428B-B52E-D98EBFE24D94}">
      <dgm:prSet/>
      <dgm:spPr/>
      <dgm:t>
        <a:bodyPr/>
        <a:lstStyle/>
        <a:p>
          <a:endParaRPr lang="en-US"/>
        </a:p>
      </dgm:t>
    </dgm:pt>
    <dgm:pt modelId="{59D0F604-81DB-4164-BE65-2E835596DAA3}" type="sibTrans" cxnId="{CB773DEB-FAA6-428B-B52E-D98EBFE24D94}">
      <dgm:prSet/>
      <dgm:spPr/>
      <dgm:t>
        <a:bodyPr/>
        <a:lstStyle/>
        <a:p>
          <a:endParaRPr lang="en-US"/>
        </a:p>
      </dgm:t>
    </dgm:pt>
    <dgm:pt modelId="{6D4619EB-68D9-4DC8-BFEA-18FEA90F6C4D}">
      <dgm:prSet/>
      <dgm:spPr/>
      <dgm:t>
        <a:bodyPr/>
        <a:lstStyle/>
        <a:p>
          <a:pPr rtl="0"/>
          <a:r>
            <a:rPr lang="en-US" dirty="0" err="1" smtClean="0"/>
            <a:t>Ul</a:t>
          </a:r>
          <a:endParaRPr lang="en-US" dirty="0"/>
        </a:p>
      </dgm:t>
    </dgm:pt>
    <dgm:pt modelId="{75146AD7-87C9-4A3A-AEFF-AB0703ED0D4C}" type="parTrans" cxnId="{7179E4F8-2F4F-4DCD-98DD-8A816A4F9658}">
      <dgm:prSet/>
      <dgm:spPr/>
      <dgm:t>
        <a:bodyPr/>
        <a:lstStyle/>
        <a:p>
          <a:endParaRPr lang="en-US"/>
        </a:p>
      </dgm:t>
    </dgm:pt>
    <dgm:pt modelId="{EBA11B12-B99A-4FD3-AB6B-960A1F2D4D2E}" type="sibTrans" cxnId="{7179E4F8-2F4F-4DCD-98DD-8A816A4F9658}">
      <dgm:prSet/>
      <dgm:spPr/>
      <dgm:t>
        <a:bodyPr/>
        <a:lstStyle/>
        <a:p>
          <a:endParaRPr lang="en-US"/>
        </a:p>
      </dgm:t>
    </dgm:pt>
    <dgm:pt modelId="{7277732D-EF35-41B0-B1AD-66EE279B178D}">
      <dgm:prSet/>
      <dgm:spPr>
        <a:solidFill>
          <a:schemeClr val="accent4">
            <a:lumMod val="60000"/>
            <a:lumOff val="40000"/>
            <a:alpha val="90000"/>
          </a:schemeClr>
        </a:solidFill>
      </dgm:spPr>
      <dgm:t>
        <a:bodyPr/>
        <a:lstStyle/>
        <a:p>
          <a:pPr rtl="0"/>
          <a:r>
            <a:rPr lang="en-US" dirty="0" smtClean="0"/>
            <a:t>&lt;li class=“snacks”&gt;</a:t>
          </a:r>
          <a:endParaRPr lang="en-US" dirty="0"/>
        </a:p>
      </dgm:t>
    </dgm:pt>
    <dgm:pt modelId="{FB81D82F-7095-46C3-B627-04A7FAD0A288}" type="parTrans" cxnId="{2907BA9E-D862-4E44-B615-43C86D05A655}">
      <dgm:prSet/>
      <dgm:spPr/>
      <dgm:t>
        <a:bodyPr/>
        <a:lstStyle/>
        <a:p>
          <a:endParaRPr lang="en-US"/>
        </a:p>
      </dgm:t>
    </dgm:pt>
    <dgm:pt modelId="{59C71371-4C6E-4E85-A3D7-7AF39529C9CB}" type="sibTrans" cxnId="{2907BA9E-D862-4E44-B615-43C86D05A655}">
      <dgm:prSet/>
      <dgm:spPr/>
      <dgm:t>
        <a:bodyPr/>
        <a:lstStyle/>
        <a:p>
          <a:endParaRPr lang="en-US"/>
        </a:p>
      </dgm:t>
    </dgm:pt>
    <dgm:pt modelId="{2F250427-7980-4FDD-9B2A-4A2C5AC792A7}">
      <dgm:prSet/>
      <dgm:spPr/>
      <dgm:t>
        <a:bodyPr/>
        <a:lstStyle/>
        <a:p>
          <a:pPr rtl="0"/>
          <a:r>
            <a:rPr lang="en-US" smtClean="0"/>
            <a:t>jam</a:t>
          </a:r>
          <a:endParaRPr lang="en-US"/>
        </a:p>
      </dgm:t>
    </dgm:pt>
    <dgm:pt modelId="{EBB7E54F-C2B0-4F0C-BB29-1B932F2F21B4}" type="parTrans" cxnId="{8589A5A5-F844-4E6B-9115-E6DCFB500D99}">
      <dgm:prSet/>
      <dgm:spPr/>
      <dgm:t>
        <a:bodyPr/>
        <a:lstStyle/>
        <a:p>
          <a:endParaRPr lang="en-US"/>
        </a:p>
      </dgm:t>
    </dgm:pt>
    <dgm:pt modelId="{F13E3B9B-5488-4F43-A821-6DA7E53F165A}" type="sibTrans" cxnId="{8589A5A5-F844-4E6B-9115-E6DCFB500D99}">
      <dgm:prSet/>
      <dgm:spPr/>
      <dgm:t>
        <a:bodyPr/>
        <a:lstStyle/>
        <a:p>
          <a:endParaRPr lang="en-US"/>
        </a:p>
      </dgm:t>
    </dgm:pt>
    <dgm:pt modelId="{D417836B-E7D4-4686-8EB7-E833B9AE864A}">
      <dgm:prSet/>
      <dgm:spPr/>
      <dgm:t>
        <a:bodyPr/>
        <a:lstStyle/>
        <a:p>
          <a:r>
            <a:rPr lang="en-US" dirty="0" smtClean="0"/>
            <a:t>What will you have </a:t>
          </a:r>
          <a:endParaRPr lang="en-US" dirty="0"/>
        </a:p>
      </dgm:t>
    </dgm:pt>
    <dgm:pt modelId="{1B0A6DE3-5983-40B1-BFD3-1816C1BEBD56}" type="parTrans" cxnId="{2501169B-B241-4C77-92AB-841A6D6DEED3}">
      <dgm:prSet/>
      <dgm:spPr/>
      <dgm:t>
        <a:bodyPr/>
        <a:lstStyle/>
        <a:p>
          <a:endParaRPr lang="en-US"/>
        </a:p>
      </dgm:t>
    </dgm:pt>
    <dgm:pt modelId="{6C62F9D0-2A62-4E1A-8D89-CC17C668ED83}" type="sibTrans" cxnId="{2501169B-B241-4C77-92AB-841A6D6DEED3}">
      <dgm:prSet/>
      <dgm:spPr/>
      <dgm:t>
        <a:bodyPr/>
        <a:lstStyle/>
        <a:p>
          <a:endParaRPr lang="en-US"/>
        </a:p>
      </dgm:t>
    </dgm:pt>
    <dgm:pt modelId="{844323F2-B61D-4B1E-A79A-7959145A7445}">
      <dgm:prSet/>
      <dgm:spPr>
        <a:solidFill>
          <a:schemeClr val="accent4">
            <a:lumMod val="60000"/>
            <a:lumOff val="40000"/>
            <a:alpha val="90000"/>
          </a:schemeClr>
        </a:solidFill>
      </dgm:spPr>
      <dgm:t>
        <a:bodyPr/>
        <a:lstStyle/>
        <a:p>
          <a:pPr rtl="0"/>
          <a:r>
            <a:rPr lang="en-US" dirty="0" smtClean="0"/>
            <a:t>Li (id=“</a:t>
          </a:r>
          <a:r>
            <a:rPr lang="en-US" dirty="0" err="1" smtClean="0"/>
            <a:t>parle</a:t>
          </a:r>
          <a:r>
            <a:rPr lang="en-US" dirty="0" smtClean="0"/>
            <a:t>”)</a:t>
          </a:r>
          <a:endParaRPr lang="en-US" dirty="0"/>
        </a:p>
      </dgm:t>
    </dgm:pt>
    <dgm:pt modelId="{4FA6B6D7-8A2E-42B9-8522-8EC2DA21A18E}" type="parTrans" cxnId="{D04D8E8C-C2A8-454C-BA23-B24219217908}">
      <dgm:prSet/>
      <dgm:spPr/>
      <dgm:t>
        <a:bodyPr/>
        <a:lstStyle/>
        <a:p>
          <a:endParaRPr lang="en-US"/>
        </a:p>
      </dgm:t>
    </dgm:pt>
    <dgm:pt modelId="{6FDED9E8-8B8C-4F42-BBA1-645766082CB0}" type="sibTrans" cxnId="{D04D8E8C-C2A8-454C-BA23-B24219217908}">
      <dgm:prSet/>
      <dgm:spPr/>
      <dgm:t>
        <a:bodyPr/>
        <a:lstStyle/>
        <a:p>
          <a:endParaRPr lang="en-US"/>
        </a:p>
      </dgm:t>
    </dgm:pt>
    <dgm:pt modelId="{2E5E7CA1-BDB8-4DAB-A768-DFCADC416D7F}">
      <dgm:prSet/>
      <dgm:spPr/>
      <dgm:t>
        <a:bodyPr/>
        <a:lstStyle/>
        <a:p>
          <a:pPr rtl="0"/>
          <a:r>
            <a:rPr lang="en-US" dirty="0" smtClean="0"/>
            <a:t>Parle-G</a:t>
          </a:r>
          <a:endParaRPr lang="en-US" dirty="0"/>
        </a:p>
      </dgm:t>
    </dgm:pt>
    <dgm:pt modelId="{B8FB3032-55C7-4B2F-93EA-CC5C4A4AAFE0}" type="parTrans" cxnId="{B7F8DAFF-3BF3-46C9-9C11-67CB5B3C6BA8}">
      <dgm:prSet/>
      <dgm:spPr/>
      <dgm:t>
        <a:bodyPr/>
        <a:lstStyle/>
        <a:p>
          <a:endParaRPr lang="en-US"/>
        </a:p>
      </dgm:t>
    </dgm:pt>
    <dgm:pt modelId="{F67775F3-6BFA-4EE3-AC12-885D31F49D71}" type="sibTrans" cxnId="{B7F8DAFF-3BF3-46C9-9C11-67CB5B3C6BA8}">
      <dgm:prSet/>
      <dgm:spPr/>
      <dgm:t>
        <a:bodyPr/>
        <a:lstStyle/>
        <a:p>
          <a:endParaRPr lang="en-US"/>
        </a:p>
      </dgm:t>
    </dgm:pt>
    <dgm:pt modelId="{8665E3E8-26D6-4AF8-9B29-191A444DFDB9}">
      <dgm:prSet/>
      <dgm:spPr>
        <a:solidFill>
          <a:schemeClr val="accent4">
            <a:lumMod val="60000"/>
            <a:lumOff val="40000"/>
            <a:alpha val="90000"/>
          </a:schemeClr>
        </a:solidFill>
      </dgm:spPr>
      <dgm:t>
        <a:bodyPr/>
        <a:lstStyle/>
        <a:p>
          <a:pPr rtl="0"/>
          <a:r>
            <a:rPr lang="en-US" dirty="0" smtClean="0"/>
            <a:t>li</a:t>
          </a:r>
          <a:endParaRPr lang="en-US" dirty="0"/>
        </a:p>
      </dgm:t>
    </dgm:pt>
    <dgm:pt modelId="{9E7E6A9B-B43D-4729-A69A-4DE410091EEA}" type="parTrans" cxnId="{A6FF953A-0D92-4579-9A06-FF063EC79624}">
      <dgm:prSet/>
      <dgm:spPr/>
      <dgm:t>
        <a:bodyPr/>
        <a:lstStyle/>
        <a:p>
          <a:endParaRPr lang="en-US"/>
        </a:p>
      </dgm:t>
    </dgm:pt>
    <dgm:pt modelId="{10449811-8ACE-4272-9263-F4FC3692E7F0}" type="sibTrans" cxnId="{A6FF953A-0D92-4579-9A06-FF063EC79624}">
      <dgm:prSet/>
      <dgm:spPr/>
      <dgm:t>
        <a:bodyPr/>
        <a:lstStyle/>
        <a:p>
          <a:endParaRPr lang="en-US"/>
        </a:p>
      </dgm:t>
    </dgm:pt>
    <dgm:pt modelId="{84B39390-0A7F-4874-9230-BD6FBAA0528E}">
      <dgm:prSet/>
      <dgm:spPr/>
      <dgm:t>
        <a:bodyPr/>
        <a:lstStyle/>
        <a:p>
          <a:pPr rtl="0"/>
          <a:r>
            <a:rPr lang="en-US" dirty="0" err="1" smtClean="0"/>
            <a:t>Britania</a:t>
          </a:r>
          <a:endParaRPr lang="en-US" dirty="0"/>
        </a:p>
      </dgm:t>
    </dgm:pt>
    <dgm:pt modelId="{A98C8207-BD68-4240-9532-D6F65CC721A8}" type="parTrans" cxnId="{E796EEE0-658D-4DCE-949A-F16F553F4649}">
      <dgm:prSet/>
      <dgm:spPr/>
      <dgm:t>
        <a:bodyPr/>
        <a:lstStyle/>
        <a:p>
          <a:endParaRPr lang="en-US"/>
        </a:p>
      </dgm:t>
    </dgm:pt>
    <dgm:pt modelId="{EE3C332E-FB69-4D2D-8A03-FF063529DDAD}" type="sibTrans" cxnId="{E796EEE0-658D-4DCE-949A-F16F553F4649}">
      <dgm:prSet/>
      <dgm:spPr/>
      <dgm:t>
        <a:bodyPr/>
        <a:lstStyle/>
        <a:p>
          <a:endParaRPr lang="en-US"/>
        </a:p>
      </dgm:t>
    </dgm:pt>
    <dgm:pt modelId="{35EC473E-57A6-4A6F-9C18-2D41E62DF459}" type="pres">
      <dgm:prSet presAssocID="{EDA31F64-317D-4E7D-BB3B-DAA1BC6C4C9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ACCAE1D-525A-48F0-9E77-1D9764757A97}" type="pres">
      <dgm:prSet presAssocID="{DBC9B6F4-13BD-4EAE-BD34-D4364540086F}" presName="hierRoot1" presStyleCnt="0"/>
      <dgm:spPr/>
    </dgm:pt>
    <dgm:pt modelId="{AFD0EFB8-E6D9-48C4-AB24-EB3DB384A587}" type="pres">
      <dgm:prSet presAssocID="{DBC9B6F4-13BD-4EAE-BD34-D4364540086F}" presName="composite" presStyleCnt="0"/>
      <dgm:spPr/>
    </dgm:pt>
    <dgm:pt modelId="{4EE04386-301B-4ADB-97EA-4E9B0CE076EE}" type="pres">
      <dgm:prSet presAssocID="{DBC9B6F4-13BD-4EAE-BD34-D4364540086F}" presName="background" presStyleLbl="node0" presStyleIdx="0" presStyleCnt="1"/>
      <dgm:spPr/>
      <dgm:t>
        <a:bodyPr/>
        <a:lstStyle/>
        <a:p>
          <a:endParaRPr lang="en-US"/>
        </a:p>
      </dgm:t>
    </dgm:pt>
    <dgm:pt modelId="{13DF0B8C-0EF8-4EB0-84B1-5D2782DAF593}" type="pres">
      <dgm:prSet presAssocID="{DBC9B6F4-13BD-4EAE-BD34-D4364540086F}" presName="text" presStyleLbl="fgAcc0" presStyleIdx="0" presStyleCnt="1" custLinFactX="-9672" custLinFactNeighborX="-100000" custLinFactNeighborY="-4428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068BBA-2B50-4599-928F-908E398B2922}" type="pres">
      <dgm:prSet presAssocID="{DBC9B6F4-13BD-4EAE-BD34-D4364540086F}" presName="hierChild2" presStyleCnt="0"/>
      <dgm:spPr/>
    </dgm:pt>
    <dgm:pt modelId="{FE2C8992-D768-4248-9AF1-265C64A511DE}" type="pres">
      <dgm:prSet presAssocID="{F12396DC-EDF9-4071-875C-1193143854DC}" presName="Name10" presStyleLbl="parChTrans1D2" presStyleIdx="0" presStyleCnt="2"/>
      <dgm:spPr/>
      <dgm:t>
        <a:bodyPr/>
        <a:lstStyle/>
        <a:p>
          <a:endParaRPr lang="en-US"/>
        </a:p>
      </dgm:t>
    </dgm:pt>
    <dgm:pt modelId="{49927B48-330D-4F94-A69D-032FCD22AED4}" type="pres">
      <dgm:prSet presAssocID="{7DEBD714-4874-48AC-9BEC-AEFB17FAF247}" presName="hierRoot2" presStyleCnt="0"/>
      <dgm:spPr/>
    </dgm:pt>
    <dgm:pt modelId="{A4FB1D3B-96B1-4B3B-87EA-9D70DCF21539}" type="pres">
      <dgm:prSet presAssocID="{7DEBD714-4874-48AC-9BEC-AEFB17FAF247}" presName="composite2" presStyleCnt="0"/>
      <dgm:spPr/>
    </dgm:pt>
    <dgm:pt modelId="{97E683D7-9C6C-418E-9DA3-FECA17792ACF}" type="pres">
      <dgm:prSet presAssocID="{7DEBD714-4874-48AC-9BEC-AEFB17FAF247}" presName="background2" presStyleLbl="node2" presStyleIdx="0" presStyleCnt="2"/>
      <dgm:spPr/>
    </dgm:pt>
    <dgm:pt modelId="{924B493B-BC91-487D-B226-05D0D5F9A415}" type="pres">
      <dgm:prSet presAssocID="{7DEBD714-4874-48AC-9BEC-AEFB17FAF247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0BF5B8-D5EE-45D5-BB61-3974DD4EC872}" type="pres">
      <dgm:prSet presAssocID="{7DEBD714-4874-48AC-9BEC-AEFB17FAF247}" presName="hierChild3" presStyleCnt="0"/>
      <dgm:spPr/>
    </dgm:pt>
    <dgm:pt modelId="{E2EC92EB-A517-4E06-86BC-FC267A0DDA49}" type="pres">
      <dgm:prSet presAssocID="{1B0A6DE3-5983-40B1-BFD3-1816C1BEBD56}" presName="Name17" presStyleLbl="parChTrans1D3" presStyleIdx="0" presStyleCnt="4"/>
      <dgm:spPr/>
      <dgm:t>
        <a:bodyPr/>
        <a:lstStyle/>
        <a:p>
          <a:endParaRPr lang="en-US"/>
        </a:p>
      </dgm:t>
    </dgm:pt>
    <dgm:pt modelId="{2D2B55E4-57C3-4422-B6F9-BFD288CDB868}" type="pres">
      <dgm:prSet presAssocID="{D417836B-E7D4-4686-8EB7-E833B9AE864A}" presName="hierRoot3" presStyleCnt="0"/>
      <dgm:spPr/>
    </dgm:pt>
    <dgm:pt modelId="{508C3DAA-7999-4483-8B05-4C61D64534C5}" type="pres">
      <dgm:prSet presAssocID="{D417836B-E7D4-4686-8EB7-E833B9AE864A}" presName="composite3" presStyleCnt="0"/>
      <dgm:spPr/>
    </dgm:pt>
    <dgm:pt modelId="{486660E7-3C8F-4CB9-ADA2-B422545E757A}" type="pres">
      <dgm:prSet presAssocID="{D417836B-E7D4-4686-8EB7-E833B9AE864A}" presName="background3" presStyleLbl="node3" presStyleIdx="0" presStyleCnt="4"/>
      <dgm:spPr/>
    </dgm:pt>
    <dgm:pt modelId="{C914159D-8541-4F34-9D27-516F84A6474D}" type="pres">
      <dgm:prSet presAssocID="{D417836B-E7D4-4686-8EB7-E833B9AE864A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2479C4-3A97-4B29-A28F-7579AD1FD0A3}" type="pres">
      <dgm:prSet presAssocID="{D417836B-E7D4-4686-8EB7-E833B9AE864A}" presName="hierChild4" presStyleCnt="0"/>
      <dgm:spPr/>
    </dgm:pt>
    <dgm:pt modelId="{A37CA47C-B4D5-4A48-8A1B-6CE39E6A2777}" type="pres">
      <dgm:prSet presAssocID="{D198D6CB-23FC-42A6-8430-4FE9AAF394FB}" presName="Name10" presStyleLbl="parChTrans1D2" presStyleIdx="1" presStyleCnt="2"/>
      <dgm:spPr/>
      <dgm:t>
        <a:bodyPr/>
        <a:lstStyle/>
        <a:p>
          <a:endParaRPr lang="en-US"/>
        </a:p>
      </dgm:t>
    </dgm:pt>
    <dgm:pt modelId="{C19CB504-DF67-4372-946F-5C445925AA89}" type="pres">
      <dgm:prSet presAssocID="{CA4EB915-F6CA-47F7-89A1-F0619061F925}" presName="hierRoot2" presStyleCnt="0"/>
      <dgm:spPr/>
    </dgm:pt>
    <dgm:pt modelId="{B9D48FB4-D61B-49E2-A662-80D9A84DF419}" type="pres">
      <dgm:prSet presAssocID="{CA4EB915-F6CA-47F7-89A1-F0619061F925}" presName="composite2" presStyleCnt="0"/>
      <dgm:spPr/>
    </dgm:pt>
    <dgm:pt modelId="{9DCA4848-D566-48D9-856B-CDF8C8A27411}" type="pres">
      <dgm:prSet presAssocID="{CA4EB915-F6CA-47F7-89A1-F0619061F925}" presName="background2" presStyleLbl="node2" presStyleIdx="1" presStyleCnt="2"/>
      <dgm:spPr/>
    </dgm:pt>
    <dgm:pt modelId="{A51F1472-C5A7-455B-9AF6-D156C96E2448}" type="pres">
      <dgm:prSet presAssocID="{CA4EB915-F6CA-47F7-89A1-F0619061F925}" presName="text2" presStyleLbl="fgAcc2" presStyleIdx="1" presStyleCnt="2" custScaleX="2294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8C1D8C-4AC3-4E34-BCEC-7565E6DC8EE2}" type="pres">
      <dgm:prSet presAssocID="{CA4EB915-F6CA-47F7-89A1-F0619061F925}" presName="hierChild3" presStyleCnt="0"/>
      <dgm:spPr/>
    </dgm:pt>
    <dgm:pt modelId="{1DA30D62-5EB0-42E1-9323-D54936122BFB}" type="pres">
      <dgm:prSet presAssocID="{8C30964D-A3C2-4808-944A-88FD558CA82B}" presName="Name17" presStyleLbl="parChTrans1D3" presStyleIdx="1" presStyleCnt="4"/>
      <dgm:spPr/>
      <dgm:t>
        <a:bodyPr/>
        <a:lstStyle/>
        <a:p>
          <a:endParaRPr lang="en-US"/>
        </a:p>
      </dgm:t>
    </dgm:pt>
    <dgm:pt modelId="{0236CB84-3A75-4D89-9DAA-2F470F5D831B}" type="pres">
      <dgm:prSet presAssocID="{1858523E-34D0-43EB-8B88-39ADFC0F3854}" presName="hierRoot3" presStyleCnt="0"/>
      <dgm:spPr/>
    </dgm:pt>
    <dgm:pt modelId="{5FED9E08-A417-4744-83A3-24AE91A88FA6}" type="pres">
      <dgm:prSet presAssocID="{1858523E-34D0-43EB-8B88-39ADFC0F3854}" presName="composite3" presStyleCnt="0"/>
      <dgm:spPr/>
    </dgm:pt>
    <dgm:pt modelId="{72DE37F8-394F-4FD1-B6C7-251EC0177FB0}" type="pres">
      <dgm:prSet presAssocID="{1858523E-34D0-43EB-8B88-39ADFC0F3854}" presName="background3" presStyleLbl="node3" presStyleIdx="1" presStyleCnt="4"/>
      <dgm:spPr/>
    </dgm:pt>
    <dgm:pt modelId="{6DAC019A-4C06-4DAA-A3BB-B7A014F039D5}" type="pres">
      <dgm:prSet presAssocID="{1858523E-34D0-43EB-8B88-39ADFC0F3854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749B68-0C25-41F8-AF33-1AAA25603B87}" type="pres">
      <dgm:prSet presAssocID="{1858523E-34D0-43EB-8B88-39ADFC0F3854}" presName="hierChild4" presStyleCnt="0"/>
      <dgm:spPr/>
    </dgm:pt>
    <dgm:pt modelId="{32C2144B-BED3-4ECA-98D1-34C340A8607F}" type="pres">
      <dgm:prSet presAssocID="{C68967B8-B6FA-4C38-985D-ABB439E9D64B}" presName="Name23" presStyleLbl="parChTrans1D4" presStyleIdx="0" presStyleCnt="7"/>
      <dgm:spPr/>
      <dgm:t>
        <a:bodyPr/>
        <a:lstStyle/>
        <a:p>
          <a:endParaRPr lang="en-US"/>
        </a:p>
      </dgm:t>
    </dgm:pt>
    <dgm:pt modelId="{43B30D48-53E3-4173-9BDE-AF6BCCAEC550}" type="pres">
      <dgm:prSet presAssocID="{C9A8A503-285E-4A39-BF65-3FD1CB91224C}" presName="hierRoot4" presStyleCnt="0"/>
      <dgm:spPr/>
    </dgm:pt>
    <dgm:pt modelId="{2A6B287E-48DE-4265-9EE8-FE22D9375454}" type="pres">
      <dgm:prSet presAssocID="{C9A8A503-285E-4A39-BF65-3FD1CB91224C}" presName="composite4" presStyleCnt="0"/>
      <dgm:spPr/>
    </dgm:pt>
    <dgm:pt modelId="{13E96696-0C3C-46EF-8F21-2D62C6C75522}" type="pres">
      <dgm:prSet presAssocID="{C9A8A503-285E-4A39-BF65-3FD1CB91224C}" presName="background4" presStyleLbl="node4" presStyleIdx="0" presStyleCnt="7"/>
      <dgm:spPr/>
    </dgm:pt>
    <dgm:pt modelId="{25A9EECF-4832-4DE7-A387-67B0CE56B2D5}" type="pres">
      <dgm:prSet presAssocID="{C9A8A503-285E-4A39-BF65-3FD1CB91224C}" presName="text4" presStyleLbl="fgAcc4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FC57F8-F52F-4DE5-86C7-787ACE7BCB65}" type="pres">
      <dgm:prSet presAssocID="{C9A8A503-285E-4A39-BF65-3FD1CB91224C}" presName="hierChild5" presStyleCnt="0"/>
      <dgm:spPr/>
    </dgm:pt>
    <dgm:pt modelId="{E847DC31-C09F-4A2B-85C1-90B3DFB3230E}" type="pres">
      <dgm:prSet presAssocID="{8BCB831A-980F-4EAC-B7AC-26C027500641}" presName="Name17" presStyleLbl="parChTrans1D3" presStyleIdx="2" presStyleCnt="4"/>
      <dgm:spPr/>
      <dgm:t>
        <a:bodyPr/>
        <a:lstStyle/>
        <a:p>
          <a:endParaRPr lang="en-US"/>
        </a:p>
      </dgm:t>
    </dgm:pt>
    <dgm:pt modelId="{9C2BBEEB-995B-43F9-9139-5EC716F7289C}" type="pres">
      <dgm:prSet presAssocID="{449A4B4C-4E01-4994-B24E-9A102C9344E6}" presName="hierRoot3" presStyleCnt="0"/>
      <dgm:spPr/>
    </dgm:pt>
    <dgm:pt modelId="{830F86E1-7D2C-4CF8-8651-79B3A58BFB87}" type="pres">
      <dgm:prSet presAssocID="{449A4B4C-4E01-4994-B24E-9A102C9344E6}" presName="composite3" presStyleCnt="0"/>
      <dgm:spPr/>
    </dgm:pt>
    <dgm:pt modelId="{B1649069-C3DA-46DA-B0CC-24238B3E58AF}" type="pres">
      <dgm:prSet presAssocID="{449A4B4C-4E01-4994-B24E-9A102C9344E6}" presName="background3" presStyleLbl="node3" presStyleIdx="2" presStyleCnt="4"/>
      <dgm:spPr/>
    </dgm:pt>
    <dgm:pt modelId="{27FB808B-3784-431F-829E-97E8AEDDB0CA}" type="pres">
      <dgm:prSet presAssocID="{449A4B4C-4E01-4994-B24E-9A102C9344E6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D88418-CF7D-4EA5-97FB-0744F61854B5}" type="pres">
      <dgm:prSet presAssocID="{449A4B4C-4E01-4994-B24E-9A102C9344E6}" presName="hierChild4" presStyleCnt="0"/>
      <dgm:spPr/>
    </dgm:pt>
    <dgm:pt modelId="{7E237E4A-9DF1-4E95-B44C-F961C81A758F}" type="pres">
      <dgm:prSet presAssocID="{75146AD7-87C9-4A3A-AEFF-AB0703ED0D4C}" presName="Name23" presStyleLbl="parChTrans1D4" presStyleIdx="1" presStyleCnt="7"/>
      <dgm:spPr/>
      <dgm:t>
        <a:bodyPr/>
        <a:lstStyle/>
        <a:p>
          <a:endParaRPr lang="en-US"/>
        </a:p>
      </dgm:t>
    </dgm:pt>
    <dgm:pt modelId="{9C979732-B0DD-497E-9BBD-D8DE7E1B2C03}" type="pres">
      <dgm:prSet presAssocID="{6D4619EB-68D9-4DC8-BFEA-18FEA90F6C4D}" presName="hierRoot4" presStyleCnt="0"/>
      <dgm:spPr/>
    </dgm:pt>
    <dgm:pt modelId="{BA2AA4E1-4E29-4CF9-9932-A72EEF2ED60F}" type="pres">
      <dgm:prSet presAssocID="{6D4619EB-68D9-4DC8-BFEA-18FEA90F6C4D}" presName="composite4" presStyleCnt="0"/>
      <dgm:spPr/>
    </dgm:pt>
    <dgm:pt modelId="{0C2839C4-35FB-4149-AC40-14D57331854C}" type="pres">
      <dgm:prSet presAssocID="{6D4619EB-68D9-4DC8-BFEA-18FEA90F6C4D}" presName="background4" presStyleLbl="node4" presStyleIdx="1" presStyleCnt="7"/>
      <dgm:spPr/>
    </dgm:pt>
    <dgm:pt modelId="{0829741D-DA7B-4451-BC2D-13B5037690B5}" type="pres">
      <dgm:prSet presAssocID="{6D4619EB-68D9-4DC8-BFEA-18FEA90F6C4D}" presName="text4" presStyleLbl="fgAcc4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4873A4-CB57-42E5-84B7-1E725F13E48A}" type="pres">
      <dgm:prSet presAssocID="{6D4619EB-68D9-4DC8-BFEA-18FEA90F6C4D}" presName="hierChild5" presStyleCnt="0"/>
      <dgm:spPr/>
    </dgm:pt>
    <dgm:pt modelId="{A3EEB413-B52D-4C8D-BD7C-FC9A449B3D92}" type="pres">
      <dgm:prSet presAssocID="{4FA6B6D7-8A2E-42B9-8522-8EC2DA21A18E}" presName="Name23" presStyleLbl="parChTrans1D4" presStyleIdx="2" presStyleCnt="7"/>
      <dgm:spPr/>
      <dgm:t>
        <a:bodyPr/>
        <a:lstStyle/>
        <a:p>
          <a:endParaRPr lang="en-US"/>
        </a:p>
      </dgm:t>
    </dgm:pt>
    <dgm:pt modelId="{F1080A74-3E6E-4387-B395-839FBEB8E089}" type="pres">
      <dgm:prSet presAssocID="{844323F2-B61D-4B1E-A79A-7959145A7445}" presName="hierRoot4" presStyleCnt="0"/>
      <dgm:spPr/>
    </dgm:pt>
    <dgm:pt modelId="{44B87D46-6780-44DC-A9F5-65541B4AA617}" type="pres">
      <dgm:prSet presAssocID="{844323F2-B61D-4B1E-A79A-7959145A7445}" presName="composite4" presStyleCnt="0"/>
      <dgm:spPr/>
    </dgm:pt>
    <dgm:pt modelId="{C31D9986-9571-4AFE-A2C8-8C9A5B84898B}" type="pres">
      <dgm:prSet presAssocID="{844323F2-B61D-4B1E-A79A-7959145A7445}" presName="background4" presStyleLbl="node4" presStyleIdx="2" presStyleCnt="7"/>
      <dgm:spPr/>
    </dgm:pt>
    <dgm:pt modelId="{4DC16E0A-A38A-4A95-B500-816F8F3C834A}" type="pres">
      <dgm:prSet presAssocID="{844323F2-B61D-4B1E-A79A-7959145A7445}" presName="text4" presStyleLbl="fgAcc4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12769A-38FA-4B50-97CE-5AB32F27BA9A}" type="pres">
      <dgm:prSet presAssocID="{844323F2-B61D-4B1E-A79A-7959145A7445}" presName="hierChild5" presStyleCnt="0"/>
      <dgm:spPr/>
    </dgm:pt>
    <dgm:pt modelId="{BA42D55C-5279-4CAF-86BD-B4E1F0C79291}" type="pres">
      <dgm:prSet presAssocID="{B8FB3032-55C7-4B2F-93EA-CC5C4A4AAFE0}" presName="Name23" presStyleLbl="parChTrans1D4" presStyleIdx="3" presStyleCnt="7"/>
      <dgm:spPr/>
      <dgm:t>
        <a:bodyPr/>
        <a:lstStyle/>
        <a:p>
          <a:endParaRPr lang="en-US"/>
        </a:p>
      </dgm:t>
    </dgm:pt>
    <dgm:pt modelId="{3473D570-2C0F-453A-942B-28DEE11991B6}" type="pres">
      <dgm:prSet presAssocID="{2E5E7CA1-BDB8-4DAB-A768-DFCADC416D7F}" presName="hierRoot4" presStyleCnt="0"/>
      <dgm:spPr/>
    </dgm:pt>
    <dgm:pt modelId="{F7947A40-D53C-40D3-9FF9-CFDF0FB6A83F}" type="pres">
      <dgm:prSet presAssocID="{2E5E7CA1-BDB8-4DAB-A768-DFCADC416D7F}" presName="composite4" presStyleCnt="0"/>
      <dgm:spPr/>
    </dgm:pt>
    <dgm:pt modelId="{2590398B-21BF-4BB7-9B91-597596298747}" type="pres">
      <dgm:prSet presAssocID="{2E5E7CA1-BDB8-4DAB-A768-DFCADC416D7F}" presName="background4" presStyleLbl="node4" presStyleIdx="3" presStyleCnt="7"/>
      <dgm:spPr/>
    </dgm:pt>
    <dgm:pt modelId="{47756340-C721-406C-BC2D-3D74915C925A}" type="pres">
      <dgm:prSet presAssocID="{2E5E7CA1-BDB8-4DAB-A768-DFCADC416D7F}" presName="text4" presStyleLbl="fgAcc4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E42147-3943-452D-B94E-51166EF030CD}" type="pres">
      <dgm:prSet presAssocID="{2E5E7CA1-BDB8-4DAB-A768-DFCADC416D7F}" presName="hierChild5" presStyleCnt="0"/>
      <dgm:spPr/>
    </dgm:pt>
    <dgm:pt modelId="{C438DDD8-F96E-4C27-BD15-42FB360EA09A}" type="pres">
      <dgm:prSet presAssocID="{9E7E6A9B-B43D-4729-A69A-4DE410091EEA}" presName="Name23" presStyleLbl="parChTrans1D4" presStyleIdx="4" presStyleCnt="7"/>
      <dgm:spPr/>
      <dgm:t>
        <a:bodyPr/>
        <a:lstStyle/>
        <a:p>
          <a:endParaRPr lang="en-US"/>
        </a:p>
      </dgm:t>
    </dgm:pt>
    <dgm:pt modelId="{E6225A4F-EAD5-45C3-AFA7-3F6A9AA0CD72}" type="pres">
      <dgm:prSet presAssocID="{8665E3E8-26D6-4AF8-9B29-191A444DFDB9}" presName="hierRoot4" presStyleCnt="0"/>
      <dgm:spPr/>
    </dgm:pt>
    <dgm:pt modelId="{EF829030-9A6A-4D79-8266-B2F713DCDA0B}" type="pres">
      <dgm:prSet presAssocID="{8665E3E8-26D6-4AF8-9B29-191A444DFDB9}" presName="composite4" presStyleCnt="0"/>
      <dgm:spPr/>
    </dgm:pt>
    <dgm:pt modelId="{2AF0155F-A36F-4F81-B867-859FD13F591A}" type="pres">
      <dgm:prSet presAssocID="{8665E3E8-26D6-4AF8-9B29-191A444DFDB9}" presName="background4" presStyleLbl="node4" presStyleIdx="4" presStyleCnt="7"/>
      <dgm:spPr/>
    </dgm:pt>
    <dgm:pt modelId="{B606BA1C-C0C9-446C-99F0-8005B21861CB}" type="pres">
      <dgm:prSet presAssocID="{8665E3E8-26D6-4AF8-9B29-191A444DFDB9}" presName="text4" presStyleLbl="fgAcc4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635C14-200D-47A7-84DA-442846E0AEE5}" type="pres">
      <dgm:prSet presAssocID="{8665E3E8-26D6-4AF8-9B29-191A444DFDB9}" presName="hierChild5" presStyleCnt="0"/>
      <dgm:spPr/>
    </dgm:pt>
    <dgm:pt modelId="{29CEF974-FADB-4712-A74D-277C9BE1540B}" type="pres">
      <dgm:prSet presAssocID="{A98C8207-BD68-4240-9532-D6F65CC721A8}" presName="Name23" presStyleLbl="parChTrans1D4" presStyleIdx="5" presStyleCnt="7"/>
      <dgm:spPr/>
      <dgm:t>
        <a:bodyPr/>
        <a:lstStyle/>
        <a:p>
          <a:endParaRPr lang="en-US"/>
        </a:p>
      </dgm:t>
    </dgm:pt>
    <dgm:pt modelId="{964C390D-C7C4-45C8-ACAD-B21F784B71CE}" type="pres">
      <dgm:prSet presAssocID="{84B39390-0A7F-4874-9230-BD6FBAA0528E}" presName="hierRoot4" presStyleCnt="0"/>
      <dgm:spPr/>
    </dgm:pt>
    <dgm:pt modelId="{85261B65-68F7-4714-9A8A-9103D956FC8D}" type="pres">
      <dgm:prSet presAssocID="{84B39390-0A7F-4874-9230-BD6FBAA0528E}" presName="composite4" presStyleCnt="0"/>
      <dgm:spPr/>
    </dgm:pt>
    <dgm:pt modelId="{6B3CB26D-64B2-4D77-ADF9-D6F6D23E4B4E}" type="pres">
      <dgm:prSet presAssocID="{84B39390-0A7F-4874-9230-BD6FBAA0528E}" presName="background4" presStyleLbl="node4" presStyleIdx="5" presStyleCnt="7"/>
      <dgm:spPr/>
    </dgm:pt>
    <dgm:pt modelId="{C4FB334F-3457-4798-B8F7-54D0CC368B38}" type="pres">
      <dgm:prSet presAssocID="{84B39390-0A7F-4874-9230-BD6FBAA0528E}" presName="text4" presStyleLbl="fgAcc4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512001-266B-421B-B956-090BA35F7AE9}" type="pres">
      <dgm:prSet presAssocID="{84B39390-0A7F-4874-9230-BD6FBAA0528E}" presName="hierChild5" presStyleCnt="0"/>
      <dgm:spPr/>
    </dgm:pt>
    <dgm:pt modelId="{55DC0669-C573-46E6-B752-D17DAB73E382}" type="pres">
      <dgm:prSet presAssocID="{FB81D82F-7095-46C3-B627-04A7FAD0A288}" presName="Name17" presStyleLbl="parChTrans1D3" presStyleIdx="3" presStyleCnt="4"/>
      <dgm:spPr/>
      <dgm:t>
        <a:bodyPr/>
        <a:lstStyle/>
        <a:p>
          <a:endParaRPr lang="en-US"/>
        </a:p>
      </dgm:t>
    </dgm:pt>
    <dgm:pt modelId="{7D84EEDB-BA60-467D-AFE5-4DC9FA998A48}" type="pres">
      <dgm:prSet presAssocID="{7277732D-EF35-41B0-B1AD-66EE279B178D}" presName="hierRoot3" presStyleCnt="0"/>
      <dgm:spPr/>
    </dgm:pt>
    <dgm:pt modelId="{0F872CA1-AFBE-455C-9949-FA84A2B91795}" type="pres">
      <dgm:prSet presAssocID="{7277732D-EF35-41B0-B1AD-66EE279B178D}" presName="composite3" presStyleCnt="0"/>
      <dgm:spPr/>
    </dgm:pt>
    <dgm:pt modelId="{90B902A9-BC30-4BCD-9172-E9356EB2DE97}" type="pres">
      <dgm:prSet presAssocID="{7277732D-EF35-41B0-B1AD-66EE279B178D}" presName="background3" presStyleLbl="node3" presStyleIdx="3" presStyleCnt="4"/>
      <dgm:spPr/>
    </dgm:pt>
    <dgm:pt modelId="{500560F8-240B-41CA-A306-C9B05914F444}" type="pres">
      <dgm:prSet presAssocID="{7277732D-EF35-41B0-B1AD-66EE279B178D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32E166-7E6C-4AB4-AE53-8D2B33CEF0D9}" type="pres">
      <dgm:prSet presAssocID="{7277732D-EF35-41B0-B1AD-66EE279B178D}" presName="hierChild4" presStyleCnt="0"/>
      <dgm:spPr/>
    </dgm:pt>
    <dgm:pt modelId="{16956D00-DC7E-4A81-81F0-3ABBCDBBD93F}" type="pres">
      <dgm:prSet presAssocID="{EBB7E54F-C2B0-4F0C-BB29-1B932F2F21B4}" presName="Name23" presStyleLbl="parChTrans1D4" presStyleIdx="6" presStyleCnt="7"/>
      <dgm:spPr/>
      <dgm:t>
        <a:bodyPr/>
        <a:lstStyle/>
        <a:p>
          <a:endParaRPr lang="en-US"/>
        </a:p>
      </dgm:t>
    </dgm:pt>
    <dgm:pt modelId="{579F68BA-03AC-4DAF-8C43-9B4B3B37E1B8}" type="pres">
      <dgm:prSet presAssocID="{2F250427-7980-4FDD-9B2A-4A2C5AC792A7}" presName="hierRoot4" presStyleCnt="0"/>
      <dgm:spPr/>
    </dgm:pt>
    <dgm:pt modelId="{F95452CA-A65D-4011-8906-6A5A5C5E7422}" type="pres">
      <dgm:prSet presAssocID="{2F250427-7980-4FDD-9B2A-4A2C5AC792A7}" presName="composite4" presStyleCnt="0"/>
      <dgm:spPr/>
    </dgm:pt>
    <dgm:pt modelId="{A60CB003-E944-4CD9-999B-E9E957C812F1}" type="pres">
      <dgm:prSet presAssocID="{2F250427-7980-4FDD-9B2A-4A2C5AC792A7}" presName="background4" presStyleLbl="node4" presStyleIdx="6" presStyleCnt="7"/>
      <dgm:spPr/>
    </dgm:pt>
    <dgm:pt modelId="{5B8D2515-12F8-4FF8-B852-29799ABBA4B1}" type="pres">
      <dgm:prSet presAssocID="{2F250427-7980-4FDD-9B2A-4A2C5AC792A7}" presName="text4" presStyleLbl="fgAcc4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471F16-B20D-435E-8D22-8EF7B58FDAEE}" type="pres">
      <dgm:prSet presAssocID="{2F250427-7980-4FDD-9B2A-4A2C5AC792A7}" presName="hierChild5" presStyleCnt="0"/>
      <dgm:spPr/>
    </dgm:pt>
  </dgm:ptLst>
  <dgm:cxnLst>
    <dgm:cxn modelId="{3C4D2A33-98E6-4753-AD25-C93CA514A957}" type="presOf" srcId="{A98C8207-BD68-4240-9532-D6F65CC721A8}" destId="{29CEF974-FADB-4712-A74D-277C9BE1540B}" srcOrd="0" destOrd="0" presId="urn:microsoft.com/office/officeart/2005/8/layout/hierarchy1"/>
    <dgm:cxn modelId="{84688979-DE6D-4B5C-B66D-DC3527C45030}" type="presOf" srcId="{84B39390-0A7F-4874-9230-BD6FBAA0528E}" destId="{C4FB334F-3457-4798-B8F7-54D0CC368B38}" srcOrd="0" destOrd="0" presId="urn:microsoft.com/office/officeart/2005/8/layout/hierarchy1"/>
    <dgm:cxn modelId="{8AE66D29-FD9B-498B-B08D-539A29578F69}" type="presOf" srcId="{4FA6B6D7-8A2E-42B9-8522-8EC2DA21A18E}" destId="{A3EEB413-B52D-4C8D-BD7C-FC9A449B3D92}" srcOrd="0" destOrd="0" presId="urn:microsoft.com/office/officeart/2005/8/layout/hierarchy1"/>
    <dgm:cxn modelId="{B7F8DAFF-3BF3-46C9-9C11-67CB5B3C6BA8}" srcId="{844323F2-B61D-4B1E-A79A-7959145A7445}" destId="{2E5E7CA1-BDB8-4DAB-A768-DFCADC416D7F}" srcOrd="0" destOrd="0" parTransId="{B8FB3032-55C7-4B2F-93EA-CC5C4A4AAFE0}" sibTransId="{F67775F3-6BFA-4EE3-AC12-885D31F49D71}"/>
    <dgm:cxn modelId="{9EE46AF4-7441-446D-9ACE-BA0BDF0FC26D}" srcId="{EDA31F64-317D-4E7D-BB3B-DAA1BC6C4C99}" destId="{DBC9B6F4-13BD-4EAE-BD34-D4364540086F}" srcOrd="0" destOrd="0" parTransId="{BDDC5F46-EE7F-4E60-B141-D5ACB8FE04D1}" sibTransId="{63DE39B1-62F5-470B-A9DE-FC34E7B21720}"/>
    <dgm:cxn modelId="{DEBCA5AF-90EC-43CB-ABEA-5E1212A33341}" type="presOf" srcId="{8665E3E8-26D6-4AF8-9B29-191A444DFDB9}" destId="{B606BA1C-C0C9-446C-99F0-8005B21861CB}" srcOrd="0" destOrd="0" presId="urn:microsoft.com/office/officeart/2005/8/layout/hierarchy1"/>
    <dgm:cxn modelId="{AA9AC020-85D1-4387-A6E0-95921AB6E5B3}" type="presOf" srcId="{8C30964D-A3C2-4808-944A-88FD558CA82B}" destId="{1DA30D62-5EB0-42E1-9323-D54936122BFB}" srcOrd="0" destOrd="0" presId="urn:microsoft.com/office/officeart/2005/8/layout/hierarchy1"/>
    <dgm:cxn modelId="{0104BC9B-98B4-477F-96BF-4FDA3B56CA1B}" type="presOf" srcId="{7DEBD714-4874-48AC-9BEC-AEFB17FAF247}" destId="{924B493B-BC91-487D-B226-05D0D5F9A415}" srcOrd="0" destOrd="0" presId="urn:microsoft.com/office/officeart/2005/8/layout/hierarchy1"/>
    <dgm:cxn modelId="{281B1ECD-1A43-4526-A374-70E8CA97879D}" type="presOf" srcId="{CA4EB915-F6CA-47F7-89A1-F0619061F925}" destId="{A51F1472-C5A7-455B-9AF6-D156C96E2448}" srcOrd="0" destOrd="0" presId="urn:microsoft.com/office/officeart/2005/8/layout/hierarchy1"/>
    <dgm:cxn modelId="{E796EEE0-658D-4DCE-949A-F16F553F4649}" srcId="{8665E3E8-26D6-4AF8-9B29-191A444DFDB9}" destId="{84B39390-0A7F-4874-9230-BD6FBAA0528E}" srcOrd="0" destOrd="0" parTransId="{A98C8207-BD68-4240-9532-D6F65CC721A8}" sibTransId="{EE3C332E-FB69-4D2D-8A03-FF063529DDAD}"/>
    <dgm:cxn modelId="{A6FF953A-0D92-4579-9A06-FF063EC79624}" srcId="{6D4619EB-68D9-4DC8-BFEA-18FEA90F6C4D}" destId="{8665E3E8-26D6-4AF8-9B29-191A444DFDB9}" srcOrd="1" destOrd="0" parTransId="{9E7E6A9B-B43D-4729-A69A-4DE410091EEA}" sibTransId="{10449811-8ACE-4272-9263-F4FC3692E7F0}"/>
    <dgm:cxn modelId="{95C8C548-28EA-4E2A-A07F-5DF9FC0CE569}" type="presOf" srcId="{7277732D-EF35-41B0-B1AD-66EE279B178D}" destId="{500560F8-240B-41CA-A306-C9B05914F444}" srcOrd="0" destOrd="0" presId="urn:microsoft.com/office/officeart/2005/8/layout/hierarchy1"/>
    <dgm:cxn modelId="{954C757B-A7E2-4167-A6C5-3F1332F8F482}" srcId="{1858523E-34D0-43EB-8B88-39ADFC0F3854}" destId="{C9A8A503-285E-4A39-BF65-3FD1CB91224C}" srcOrd="0" destOrd="0" parTransId="{C68967B8-B6FA-4C38-985D-ABB439E9D64B}" sibTransId="{BC94CE06-C8D0-4317-9E0F-E9A200E1DAF4}"/>
    <dgm:cxn modelId="{B5572323-2316-4FBF-8AE9-851B0217F935}" type="presOf" srcId="{1858523E-34D0-43EB-8B88-39ADFC0F3854}" destId="{6DAC019A-4C06-4DAA-A3BB-B7A014F039D5}" srcOrd="0" destOrd="0" presId="urn:microsoft.com/office/officeart/2005/8/layout/hierarchy1"/>
    <dgm:cxn modelId="{F17506EC-CF98-4511-BA3B-268D077681DA}" type="presOf" srcId="{EDA31F64-317D-4E7D-BB3B-DAA1BC6C4C99}" destId="{35EC473E-57A6-4A6F-9C18-2D41E62DF459}" srcOrd="0" destOrd="0" presId="urn:microsoft.com/office/officeart/2005/8/layout/hierarchy1"/>
    <dgm:cxn modelId="{705C6490-B140-423F-B71C-A5C7F8C93DB9}" type="presOf" srcId="{9E7E6A9B-B43D-4729-A69A-4DE410091EEA}" destId="{C438DDD8-F96E-4C27-BD15-42FB360EA09A}" srcOrd="0" destOrd="0" presId="urn:microsoft.com/office/officeart/2005/8/layout/hierarchy1"/>
    <dgm:cxn modelId="{2907BA9E-D862-4E44-B615-43C86D05A655}" srcId="{CA4EB915-F6CA-47F7-89A1-F0619061F925}" destId="{7277732D-EF35-41B0-B1AD-66EE279B178D}" srcOrd="2" destOrd="0" parTransId="{FB81D82F-7095-46C3-B627-04A7FAD0A288}" sibTransId="{59C71371-4C6E-4E85-A3D7-7AF39529C9CB}"/>
    <dgm:cxn modelId="{44A8989B-C67A-4F31-8EAA-2ABD18232F6C}" type="presOf" srcId="{C9A8A503-285E-4A39-BF65-3FD1CB91224C}" destId="{25A9EECF-4832-4DE7-A387-67B0CE56B2D5}" srcOrd="0" destOrd="0" presId="urn:microsoft.com/office/officeart/2005/8/layout/hierarchy1"/>
    <dgm:cxn modelId="{6646BCA1-BE8E-49D2-92B1-5B075D9C03D0}" srcId="{DBC9B6F4-13BD-4EAE-BD34-D4364540086F}" destId="{7DEBD714-4874-48AC-9BEC-AEFB17FAF247}" srcOrd="0" destOrd="0" parTransId="{F12396DC-EDF9-4071-875C-1193143854DC}" sibTransId="{A5C892DE-E4F9-4671-9991-05905CF26A5C}"/>
    <dgm:cxn modelId="{29AFC5C0-FDFB-4177-AF24-FF2288CFE0E7}" type="presOf" srcId="{844323F2-B61D-4B1E-A79A-7959145A7445}" destId="{4DC16E0A-A38A-4A95-B500-816F8F3C834A}" srcOrd="0" destOrd="0" presId="urn:microsoft.com/office/officeart/2005/8/layout/hierarchy1"/>
    <dgm:cxn modelId="{2E19D228-18F8-4EFC-BBF2-9F81494B7BEF}" type="presOf" srcId="{FB81D82F-7095-46C3-B627-04A7FAD0A288}" destId="{55DC0669-C573-46E6-B752-D17DAB73E382}" srcOrd="0" destOrd="0" presId="urn:microsoft.com/office/officeart/2005/8/layout/hierarchy1"/>
    <dgm:cxn modelId="{8589A5A5-F844-4E6B-9115-E6DCFB500D99}" srcId="{7277732D-EF35-41B0-B1AD-66EE279B178D}" destId="{2F250427-7980-4FDD-9B2A-4A2C5AC792A7}" srcOrd="0" destOrd="0" parTransId="{EBB7E54F-C2B0-4F0C-BB29-1B932F2F21B4}" sibTransId="{F13E3B9B-5488-4F43-A821-6DA7E53F165A}"/>
    <dgm:cxn modelId="{16B6DEBF-C8F2-4202-ACC2-86AE597F8C30}" type="presOf" srcId="{C68967B8-B6FA-4C38-985D-ABB439E9D64B}" destId="{32C2144B-BED3-4ECA-98D1-34C340A8607F}" srcOrd="0" destOrd="0" presId="urn:microsoft.com/office/officeart/2005/8/layout/hierarchy1"/>
    <dgm:cxn modelId="{0F670883-3AA0-46A8-BE6F-A015DA40EF78}" type="presOf" srcId="{2F250427-7980-4FDD-9B2A-4A2C5AC792A7}" destId="{5B8D2515-12F8-4FF8-B852-29799ABBA4B1}" srcOrd="0" destOrd="0" presId="urn:microsoft.com/office/officeart/2005/8/layout/hierarchy1"/>
    <dgm:cxn modelId="{D7D16BE1-6B64-4597-AF23-0A45A449FE75}" srcId="{DBC9B6F4-13BD-4EAE-BD34-D4364540086F}" destId="{CA4EB915-F6CA-47F7-89A1-F0619061F925}" srcOrd="1" destOrd="0" parTransId="{D198D6CB-23FC-42A6-8430-4FE9AAF394FB}" sibTransId="{6555BB97-7C60-4890-BA3F-989F179F21F1}"/>
    <dgm:cxn modelId="{0F24887B-88DE-4626-A56C-B638E9AFF7D7}" type="presOf" srcId="{1B0A6DE3-5983-40B1-BFD3-1816C1BEBD56}" destId="{E2EC92EB-A517-4E06-86BC-FC267A0DDA49}" srcOrd="0" destOrd="0" presId="urn:microsoft.com/office/officeart/2005/8/layout/hierarchy1"/>
    <dgm:cxn modelId="{858DD324-1526-4E55-B459-C286AA8C3BED}" srcId="{CA4EB915-F6CA-47F7-89A1-F0619061F925}" destId="{1858523E-34D0-43EB-8B88-39ADFC0F3854}" srcOrd="0" destOrd="0" parTransId="{8C30964D-A3C2-4808-944A-88FD558CA82B}" sibTransId="{A5DCFA03-1D63-456F-BFDF-327B9E9B5BAE}"/>
    <dgm:cxn modelId="{2501169B-B241-4C77-92AB-841A6D6DEED3}" srcId="{7DEBD714-4874-48AC-9BEC-AEFB17FAF247}" destId="{D417836B-E7D4-4686-8EB7-E833B9AE864A}" srcOrd="0" destOrd="0" parTransId="{1B0A6DE3-5983-40B1-BFD3-1816C1BEBD56}" sibTransId="{6C62F9D0-2A62-4E1A-8D89-CC17C668ED83}"/>
    <dgm:cxn modelId="{6237C1EF-8923-4020-93FF-90BA8EFE5667}" type="presOf" srcId="{449A4B4C-4E01-4994-B24E-9A102C9344E6}" destId="{27FB808B-3784-431F-829E-97E8AEDDB0CA}" srcOrd="0" destOrd="0" presId="urn:microsoft.com/office/officeart/2005/8/layout/hierarchy1"/>
    <dgm:cxn modelId="{6FF4E6C4-E6FA-468D-B410-A69187BBEB72}" type="presOf" srcId="{8BCB831A-980F-4EAC-B7AC-26C027500641}" destId="{E847DC31-C09F-4A2B-85C1-90B3DFB3230E}" srcOrd="0" destOrd="0" presId="urn:microsoft.com/office/officeart/2005/8/layout/hierarchy1"/>
    <dgm:cxn modelId="{54BE932C-CFE6-478F-A89B-A80DDE806E1A}" type="presOf" srcId="{D417836B-E7D4-4686-8EB7-E833B9AE864A}" destId="{C914159D-8541-4F34-9D27-516F84A6474D}" srcOrd="0" destOrd="0" presId="urn:microsoft.com/office/officeart/2005/8/layout/hierarchy1"/>
    <dgm:cxn modelId="{CB773DEB-FAA6-428B-B52E-D98EBFE24D94}" srcId="{CA4EB915-F6CA-47F7-89A1-F0619061F925}" destId="{449A4B4C-4E01-4994-B24E-9A102C9344E6}" srcOrd="1" destOrd="0" parTransId="{8BCB831A-980F-4EAC-B7AC-26C027500641}" sibTransId="{59D0F604-81DB-4164-BE65-2E835596DAA3}"/>
    <dgm:cxn modelId="{A920F470-9CC4-4C03-99FB-C94DB04674E4}" type="presOf" srcId="{D198D6CB-23FC-42A6-8430-4FE9AAF394FB}" destId="{A37CA47C-B4D5-4A48-8A1B-6CE39E6A2777}" srcOrd="0" destOrd="0" presId="urn:microsoft.com/office/officeart/2005/8/layout/hierarchy1"/>
    <dgm:cxn modelId="{31C591C3-F9F1-4E16-8BAE-8745F912BC7B}" type="presOf" srcId="{75146AD7-87C9-4A3A-AEFF-AB0703ED0D4C}" destId="{7E237E4A-9DF1-4E95-B44C-F961C81A758F}" srcOrd="0" destOrd="0" presId="urn:microsoft.com/office/officeart/2005/8/layout/hierarchy1"/>
    <dgm:cxn modelId="{F06C8358-9597-4454-B4BA-F79E2916F98F}" type="presOf" srcId="{DBC9B6F4-13BD-4EAE-BD34-D4364540086F}" destId="{13DF0B8C-0EF8-4EB0-84B1-5D2782DAF593}" srcOrd="0" destOrd="0" presId="urn:microsoft.com/office/officeart/2005/8/layout/hierarchy1"/>
    <dgm:cxn modelId="{F5DB81EB-1296-4F93-90E9-87881E03D306}" type="presOf" srcId="{B8FB3032-55C7-4B2F-93EA-CC5C4A4AAFE0}" destId="{BA42D55C-5279-4CAF-86BD-B4E1F0C79291}" srcOrd="0" destOrd="0" presId="urn:microsoft.com/office/officeart/2005/8/layout/hierarchy1"/>
    <dgm:cxn modelId="{B82A3A12-5302-4944-80C0-77021CA98C9C}" type="presOf" srcId="{EBB7E54F-C2B0-4F0C-BB29-1B932F2F21B4}" destId="{16956D00-DC7E-4A81-81F0-3ABBCDBBD93F}" srcOrd="0" destOrd="0" presId="urn:microsoft.com/office/officeart/2005/8/layout/hierarchy1"/>
    <dgm:cxn modelId="{6877BF84-64E9-425C-9922-F8EFCBF24314}" type="presOf" srcId="{6D4619EB-68D9-4DC8-BFEA-18FEA90F6C4D}" destId="{0829741D-DA7B-4451-BC2D-13B5037690B5}" srcOrd="0" destOrd="0" presId="urn:microsoft.com/office/officeart/2005/8/layout/hierarchy1"/>
    <dgm:cxn modelId="{65BDAE8F-81D5-4F37-95E9-C2AB310B35FE}" type="presOf" srcId="{2E5E7CA1-BDB8-4DAB-A768-DFCADC416D7F}" destId="{47756340-C721-406C-BC2D-3D74915C925A}" srcOrd="0" destOrd="0" presId="urn:microsoft.com/office/officeart/2005/8/layout/hierarchy1"/>
    <dgm:cxn modelId="{5CCBC950-E64E-4303-BE03-228F60AE9A83}" type="presOf" srcId="{F12396DC-EDF9-4071-875C-1193143854DC}" destId="{FE2C8992-D768-4248-9AF1-265C64A511DE}" srcOrd="0" destOrd="0" presId="urn:microsoft.com/office/officeart/2005/8/layout/hierarchy1"/>
    <dgm:cxn modelId="{7179E4F8-2F4F-4DCD-98DD-8A816A4F9658}" srcId="{449A4B4C-4E01-4994-B24E-9A102C9344E6}" destId="{6D4619EB-68D9-4DC8-BFEA-18FEA90F6C4D}" srcOrd="0" destOrd="0" parTransId="{75146AD7-87C9-4A3A-AEFF-AB0703ED0D4C}" sibTransId="{EBA11B12-B99A-4FD3-AB6B-960A1F2D4D2E}"/>
    <dgm:cxn modelId="{D04D8E8C-C2A8-454C-BA23-B24219217908}" srcId="{6D4619EB-68D9-4DC8-BFEA-18FEA90F6C4D}" destId="{844323F2-B61D-4B1E-A79A-7959145A7445}" srcOrd="0" destOrd="0" parTransId="{4FA6B6D7-8A2E-42B9-8522-8EC2DA21A18E}" sibTransId="{6FDED9E8-8B8C-4F42-BBA1-645766082CB0}"/>
    <dgm:cxn modelId="{13FE2821-FB48-4948-AE12-205FB93B6493}" type="presParOf" srcId="{35EC473E-57A6-4A6F-9C18-2D41E62DF459}" destId="{4ACCAE1D-525A-48F0-9E77-1D9764757A97}" srcOrd="0" destOrd="0" presId="urn:microsoft.com/office/officeart/2005/8/layout/hierarchy1"/>
    <dgm:cxn modelId="{6CA3FE4E-A9D9-4345-BEAC-E8ECF9F1C875}" type="presParOf" srcId="{4ACCAE1D-525A-48F0-9E77-1D9764757A97}" destId="{AFD0EFB8-E6D9-48C4-AB24-EB3DB384A587}" srcOrd="0" destOrd="0" presId="urn:microsoft.com/office/officeart/2005/8/layout/hierarchy1"/>
    <dgm:cxn modelId="{E53ECA48-B11F-4755-B836-7A8816236140}" type="presParOf" srcId="{AFD0EFB8-E6D9-48C4-AB24-EB3DB384A587}" destId="{4EE04386-301B-4ADB-97EA-4E9B0CE076EE}" srcOrd="0" destOrd="0" presId="urn:microsoft.com/office/officeart/2005/8/layout/hierarchy1"/>
    <dgm:cxn modelId="{66C0A646-BE58-440D-A975-C07D4FE13A5B}" type="presParOf" srcId="{AFD0EFB8-E6D9-48C4-AB24-EB3DB384A587}" destId="{13DF0B8C-0EF8-4EB0-84B1-5D2782DAF593}" srcOrd="1" destOrd="0" presId="urn:microsoft.com/office/officeart/2005/8/layout/hierarchy1"/>
    <dgm:cxn modelId="{2446D752-FEBC-4F08-8C8E-5C5B77210C86}" type="presParOf" srcId="{4ACCAE1D-525A-48F0-9E77-1D9764757A97}" destId="{AF068BBA-2B50-4599-928F-908E398B2922}" srcOrd="1" destOrd="0" presId="urn:microsoft.com/office/officeart/2005/8/layout/hierarchy1"/>
    <dgm:cxn modelId="{902A5D7F-184F-4DAB-8F8B-81BF8EC19D26}" type="presParOf" srcId="{AF068BBA-2B50-4599-928F-908E398B2922}" destId="{FE2C8992-D768-4248-9AF1-265C64A511DE}" srcOrd="0" destOrd="0" presId="urn:microsoft.com/office/officeart/2005/8/layout/hierarchy1"/>
    <dgm:cxn modelId="{62D7385C-73BB-4E0B-94AB-BFC4E5547503}" type="presParOf" srcId="{AF068BBA-2B50-4599-928F-908E398B2922}" destId="{49927B48-330D-4F94-A69D-032FCD22AED4}" srcOrd="1" destOrd="0" presId="urn:microsoft.com/office/officeart/2005/8/layout/hierarchy1"/>
    <dgm:cxn modelId="{308256DE-1BC1-405D-934E-7732A4289800}" type="presParOf" srcId="{49927B48-330D-4F94-A69D-032FCD22AED4}" destId="{A4FB1D3B-96B1-4B3B-87EA-9D70DCF21539}" srcOrd="0" destOrd="0" presId="urn:microsoft.com/office/officeart/2005/8/layout/hierarchy1"/>
    <dgm:cxn modelId="{CE8F8E41-E8DC-474C-8C23-78DA2EEFB039}" type="presParOf" srcId="{A4FB1D3B-96B1-4B3B-87EA-9D70DCF21539}" destId="{97E683D7-9C6C-418E-9DA3-FECA17792ACF}" srcOrd="0" destOrd="0" presId="urn:microsoft.com/office/officeart/2005/8/layout/hierarchy1"/>
    <dgm:cxn modelId="{F1DF9B9D-D6C6-4061-B573-902C1837D354}" type="presParOf" srcId="{A4FB1D3B-96B1-4B3B-87EA-9D70DCF21539}" destId="{924B493B-BC91-487D-B226-05D0D5F9A415}" srcOrd="1" destOrd="0" presId="urn:microsoft.com/office/officeart/2005/8/layout/hierarchy1"/>
    <dgm:cxn modelId="{4BEE6045-B131-43D1-8063-BF48AA5FF5A9}" type="presParOf" srcId="{49927B48-330D-4F94-A69D-032FCD22AED4}" destId="{1A0BF5B8-D5EE-45D5-BB61-3974DD4EC872}" srcOrd="1" destOrd="0" presId="urn:microsoft.com/office/officeart/2005/8/layout/hierarchy1"/>
    <dgm:cxn modelId="{76700D23-6D11-4D39-9CBE-36A482152B1C}" type="presParOf" srcId="{1A0BF5B8-D5EE-45D5-BB61-3974DD4EC872}" destId="{E2EC92EB-A517-4E06-86BC-FC267A0DDA49}" srcOrd="0" destOrd="0" presId="urn:microsoft.com/office/officeart/2005/8/layout/hierarchy1"/>
    <dgm:cxn modelId="{62ED934C-9ECC-4109-B2CD-DF72D3852709}" type="presParOf" srcId="{1A0BF5B8-D5EE-45D5-BB61-3974DD4EC872}" destId="{2D2B55E4-57C3-4422-B6F9-BFD288CDB868}" srcOrd="1" destOrd="0" presId="urn:microsoft.com/office/officeart/2005/8/layout/hierarchy1"/>
    <dgm:cxn modelId="{C6F95330-4956-476A-8B35-5F9051B4B2DB}" type="presParOf" srcId="{2D2B55E4-57C3-4422-B6F9-BFD288CDB868}" destId="{508C3DAA-7999-4483-8B05-4C61D64534C5}" srcOrd="0" destOrd="0" presId="urn:microsoft.com/office/officeart/2005/8/layout/hierarchy1"/>
    <dgm:cxn modelId="{2D4C5F09-625B-4A7C-B3A9-BFD4CE3FE9B5}" type="presParOf" srcId="{508C3DAA-7999-4483-8B05-4C61D64534C5}" destId="{486660E7-3C8F-4CB9-ADA2-B422545E757A}" srcOrd="0" destOrd="0" presId="urn:microsoft.com/office/officeart/2005/8/layout/hierarchy1"/>
    <dgm:cxn modelId="{D527A536-F6DD-4607-B71B-87FD7206B701}" type="presParOf" srcId="{508C3DAA-7999-4483-8B05-4C61D64534C5}" destId="{C914159D-8541-4F34-9D27-516F84A6474D}" srcOrd="1" destOrd="0" presId="urn:microsoft.com/office/officeart/2005/8/layout/hierarchy1"/>
    <dgm:cxn modelId="{F7CDF7CD-DCE1-4627-944D-E90B80D3394A}" type="presParOf" srcId="{2D2B55E4-57C3-4422-B6F9-BFD288CDB868}" destId="{2F2479C4-3A97-4B29-A28F-7579AD1FD0A3}" srcOrd="1" destOrd="0" presId="urn:microsoft.com/office/officeart/2005/8/layout/hierarchy1"/>
    <dgm:cxn modelId="{2A670C20-3A6C-4F1F-B90D-8263DAF8216A}" type="presParOf" srcId="{AF068BBA-2B50-4599-928F-908E398B2922}" destId="{A37CA47C-B4D5-4A48-8A1B-6CE39E6A2777}" srcOrd="2" destOrd="0" presId="urn:microsoft.com/office/officeart/2005/8/layout/hierarchy1"/>
    <dgm:cxn modelId="{57086E94-9624-444A-AEF7-9CF9063FF5D7}" type="presParOf" srcId="{AF068BBA-2B50-4599-928F-908E398B2922}" destId="{C19CB504-DF67-4372-946F-5C445925AA89}" srcOrd="3" destOrd="0" presId="urn:microsoft.com/office/officeart/2005/8/layout/hierarchy1"/>
    <dgm:cxn modelId="{FA8F3EC5-5CE3-4C12-BCD1-53AD8E4B049B}" type="presParOf" srcId="{C19CB504-DF67-4372-946F-5C445925AA89}" destId="{B9D48FB4-D61B-49E2-A662-80D9A84DF419}" srcOrd="0" destOrd="0" presId="urn:microsoft.com/office/officeart/2005/8/layout/hierarchy1"/>
    <dgm:cxn modelId="{393950FC-3AAB-401C-9CE1-32BF9D96C59A}" type="presParOf" srcId="{B9D48FB4-D61B-49E2-A662-80D9A84DF419}" destId="{9DCA4848-D566-48D9-856B-CDF8C8A27411}" srcOrd="0" destOrd="0" presId="urn:microsoft.com/office/officeart/2005/8/layout/hierarchy1"/>
    <dgm:cxn modelId="{04460A70-019C-4E66-B615-82EC170E0A1D}" type="presParOf" srcId="{B9D48FB4-D61B-49E2-A662-80D9A84DF419}" destId="{A51F1472-C5A7-455B-9AF6-D156C96E2448}" srcOrd="1" destOrd="0" presId="urn:microsoft.com/office/officeart/2005/8/layout/hierarchy1"/>
    <dgm:cxn modelId="{33814A6A-75BE-4544-8387-3A36E2E9022F}" type="presParOf" srcId="{C19CB504-DF67-4372-946F-5C445925AA89}" destId="{B78C1D8C-4AC3-4E34-BCEC-7565E6DC8EE2}" srcOrd="1" destOrd="0" presId="urn:microsoft.com/office/officeart/2005/8/layout/hierarchy1"/>
    <dgm:cxn modelId="{D2EBEEBA-C414-4FB4-A07E-1B6EBE579283}" type="presParOf" srcId="{B78C1D8C-4AC3-4E34-BCEC-7565E6DC8EE2}" destId="{1DA30D62-5EB0-42E1-9323-D54936122BFB}" srcOrd="0" destOrd="0" presId="urn:microsoft.com/office/officeart/2005/8/layout/hierarchy1"/>
    <dgm:cxn modelId="{7BC1C65B-D7DF-4FEC-8E45-C9E850115CD0}" type="presParOf" srcId="{B78C1D8C-4AC3-4E34-BCEC-7565E6DC8EE2}" destId="{0236CB84-3A75-4D89-9DAA-2F470F5D831B}" srcOrd="1" destOrd="0" presId="urn:microsoft.com/office/officeart/2005/8/layout/hierarchy1"/>
    <dgm:cxn modelId="{258695E8-6CAC-4731-B175-33101AB4465C}" type="presParOf" srcId="{0236CB84-3A75-4D89-9DAA-2F470F5D831B}" destId="{5FED9E08-A417-4744-83A3-24AE91A88FA6}" srcOrd="0" destOrd="0" presId="urn:microsoft.com/office/officeart/2005/8/layout/hierarchy1"/>
    <dgm:cxn modelId="{FAC4F06B-5C0B-47CB-BA98-B01CCB5F6126}" type="presParOf" srcId="{5FED9E08-A417-4744-83A3-24AE91A88FA6}" destId="{72DE37F8-394F-4FD1-B6C7-251EC0177FB0}" srcOrd="0" destOrd="0" presId="urn:microsoft.com/office/officeart/2005/8/layout/hierarchy1"/>
    <dgm:cxn modelId="{656E8CEE-A7CB-498E-8EB7-F6DC27F2E2EE}" type="presParOf" srcId="{5FED9E08-A417-4744-83A3-24AE91A88FA6}" destId="{6DAC019A-4C06-4DAA-A3BB-B7A014F039D5}" srcOrd="1" destOrd="0" presId="urn:microsoft.com/office/officeart/2005/8/layout/hierarchy1"/>
    <dgm:cxn modelId="{E73036F5-89CF-4567-988F-6C99A9845D36}" type="presParOf" srcId="{0236CB84-3A75-4D89-9DAA-2F470F5D831B}" destId="{D7749B68-0C25-41F8-AF33-1AAA25603B87}" srcOrd="1" destOrd="0" presId="urn:microsoft.com/office/officeart/2005/8/layout/hierarchy1"/>
    <dgm:cxn modelId="{A195435D-21E2-4776-A3A6-DDCAF93A2B22}" type="presParOf" srcId="{D7749B68-0C25-41F8-AF33-1AAA25603B87}" destId="{32C2144B-BED3-4ECA-98D1-34C340A8607F}" srcOrd="0" destOrd="0" presId="urn:microsoft.com/office/officeart/2005/8/layout/hierarchy1"/>
    <dgm:cxn modelId="{8B37FF0D-48BD-4662-A12A-EEB056354471}" type="presParOf" srcId="{D7749B68-0C25-41F8-AF33-1AAA25603B87}" destId="{43B30D48-53E3-4173-9BDE-AF6BCCAEC550}" srcOrd="1" destOrd="0" presId="urn:microsoft.com/office/officeart/2005/8/layout/hierarchy1"/>
    <dgm:cxn modelId="{A461334E-77FC-4F35-A56A-98C7EE3C29FC}" type="presParOf" srcId="{43B30D48-53E3-4173-9BDE-AF6BCCAEC550}" destId="{2A6B287E-48DE-4265-9EE8-FE22D9375454}" srcOrd="0" destOrd="0" presId="urn:microsoft.com/office/officeart/2005/8/layout/hierarchy1"/>
    <dgm:cxn modelId="{A566D4B5-35CE-4427-8EF3-D53069D85F27}" type="presParOf" srcId="{2A6B287E-48DE-4265-9EE8-FE22D9375454}" destId="{13E96696-0C3C-46EF-8F21-2D62C6C75522}" srcOrd="0" destOrd="0" presId="urn:microsoft.com/office/officeart/2005/8/layout/hierarchy1"/>
    <dgm:cxn modelId="{CD606590-3B3D-4A83-90C2-00DA40773DA7}" type="presParOf" srcId="{2A6B287E-48DE-4265-9EE8-FE22D9375454}" destId="{25A9EECF-4832-4DE7-A387-67B0CE56B2D5}" srcOrd="1" destOrd="0" presId="urn:microsoft.com/office/officeart/2005/8/layout/hierarchy1"/>
    <dgm:cxn modelId="{2941EC58-1B28-414C-81D5-0DDB6415FBC8}" type="presParOf" srcId="{43B30D48-53E3-4173-9BDE-AF6BCCAEC550}" destId="{CBFC57F8-F52F-4DE5-86C7-787ACE7BCB65}" srcOrd="1" destOrd="0" presId="urn:microsoft.com/office/officeart/2005/8/layout/hierarchy1"/>
    <dgm:cxn modelId="{B71F8344-866C-47E1-9871-92E4EF6E364A}" type="presParOf" srcId="{B78C1D8C-4AC3-4E34-BCEC-7565E6DC8EE2}" destId="{E847DC31-C09F-4A2B-85C1-90B3DFB3230E}" srcOrd="2" destOrd="0" presId="urn:microsoft.com/office/officeart/2005/8/layout/hierarchy1"/>
    <dgm:cxn modelId="{D039C491-E7D5-4D46-BC14-6A357FADA91F}" type="presParOf" srcId="{B78C1D8C-4AC3-4E34-BCEC-7565E6DC8EE2}" destId="{9C2BBEEB-995B-43F9-9139-5EC716F7289C}" srcOrd="3" destOrd="0" presId="urn:microsoft.com/office/officeart/2005/8/layout/hierarchy1"/>
    <dgm:cxn modelId="{27825622-CA53-4731-953E-F66907D38893}" type="presParOf" srcId="{9C2BBEEB-995B-43F9-9139-5EC716F7289C}" destId="{830F86E1-7D2C-4CF8-8651-79B3A58BFB87}" srcOrd="0" destOrd="0" presId="urn:microsoft.com/office/officeart/2005/8/layout/hierarchy1"/>
    <dgm:cxn modelId="{707B4585-7DFA-4C0C-AF92-50CBC2BA43F7}" type="presParOf" srcId="{830F86E1-7D2C-4CF8-8651-79B3A58BFB87}" destId="{B1649069-C3DA-46DA-B0CC-24238B3E58AF}" srcOrd="0" destOrd="0" presId="urn:microsoft.com/office/officeart/2005/8/layout/hierarchy1"/>
    <dgm:cxn modelId="{EBD3B1D1-4E7E-4186-B1FD-4FD10AB2D2B0}" type="presParOf" srcId="{830F86E1-7D2C-4CF8-8651-79B3A58BFB87}" destId="{27FB808B-3784-431F-829E-97E8AEDDB0CA}" srcOrd="1" destOrd="0" presId="urn:microsoft.com/office/officeart/2005/8/layout/hierarchy1"/>
    <dgm:cxn modelId="{E48DFE11-E7A9-4392-A0FC-D81C82014A72}" type="presParOf" srcId="{9C2BBEEB-995B-43F9-9139-5EC716F7289C}" destId="{C7D88418-CF7D-4EA5-97FB-0744F61854B5}" srcOrd="1" destOrd="0" presId="urn:microsoft.com/office/officeart/2005/8/layout/hierarchy1"/>
    <dgm:cxn modelId="{945AA3FE-2D1D-48FD-B517-5C3BA8182CD6}" type="presParOf" srcId="{C7D88418-CF7D-4EA5-97FB-0744F61854B5}" destId="{7E237E4A-9DF1-4E95-B44C-F961C81A758F}" srcOrd="0" destOrd="0" presId="urn:microsoft.com/office/officeart/2005/8/layout/hierarchy1"/>
    <dgm:cxn modelId="{09EE89A0-4E16-4E85-9887-8ED863CBC116}" type="presParOf" srcId="{C7D88418-CF7D-4EA5-97FB-0744F61854B5}" destId="{9C979732-B0DD-497E-9BBD-D8DE7E1B2C03}" srcOrd="1" destOrd="0" presId="urn:microsoft.com/office/officeart/2005/8/layout/hierarchy1"/>
    <dgm:cxn modelId="{C89118CC-9EBB-49A9-B716-A04F567E87DF}" type="presParOf" srcId="{9C979732-B0DD-497E-9BBD-D8DE7E1B2C03}" destId="{BA2AA4E1-4E29-4CF9-9932-A72EEF2ED60F}" srcOrd="0" destOrd="0" presId="urn:microsoft.com/office/officeart/2005/8/layout/hierarchy1"/>
    <dgm:cxn modelId="{7FA57EC7-4E50-4D57-AB8F-B6FE66B1EE7B}" type="presParOf" srcId="{BA2AA4E1-4E29-4CF9-9932-A72EEF2ED60F}" destId="{0C2839C4-35FB-4149-AC40-14D57331854C}" srcOrd="0" destOrd="0" presId="urn:microsoft.com/office/officeart/2005/8/layout/hierarchy1"/>
    <dgm:cxn modelId="{23904BD2-3EFA-4C1E-AB26-5FCD27F75CB2}" type="presParOf" srcId="{BA2AA4E1-4E29-4CF9-9932-A72EEF2ED60F}" destId="{0829741D-DA7B-4451-BC2D-13B5037690B5}" srcOrd="1" destOrd="0" presId="urn:microsoft.com/office/officeart/2005/8/layout/hierarchy1"/>
    <dgm:cxn modelId="{22590E52-B55D-4EA8-8040-D10AF5D9B2D4}" type="presParOf" srcId="{9C979732-B0DD-497E-9BBD-D8DE7E1B2C03}" destId="{334873A4-CB57-42E5-84B7-1E725F13E48A}" srcOrd="1" destOrd="0" presId="urn:microsoft.com/office/officeart/2005/8/layout/hierarchy1"/>
    <dgm:cxn modelId="{E4FAFC37-DB14-4B16-9449-AD368A6AE37C}" type="presParOf" srcId="{334873A4-CB57-42E5-84B7-1E725F13E48A}" destId="{A3EEB413-B52D-4C8D-BD7C-FC9A449B3D92}" srcOrd="0" destOrd="0" presId="urn:microsoft.com/office/officeart/2005/8/layout/hierarchy1"/>
    <dgm:cxn modelId="{BC9D0B64-264B-474C-8BB2-7FBF71777567}" type="presParOf" srcId="{334873A4-CB57-42E5-84B7-1E725F13E48A}" destId="{F1080A74-3E6E-4387-B395-839FBEB8E089}" srcOrd="1" destOrd="0" presId="urn:microsoft.com/office/officeart/2005/8/layout/hierarchy1"/>
    <dgm:cxn modelId="{2EA9A9D3-AE0D-4EA2-AAA8-4172F2B59AB9}" type="presParOf" srcId="{F1080A74-3E6E-4387-B395-839FBEB8E089}" destId="{44B87D46-6780-44DC-A9F5-65541B4AA617}" srcOrd="0" destOrd="0" presId="urn:microsoft.com/office/officeart/2005/8/layout/hierarchy1"/>
    <dgm:cxn modelId="{0FD2AB75-40E0-4071-B408-608A1FF5EC8C}" type="presParOf" srcId="{44B87D46-6780-44DC-A9F5-65541B4AA617}" destId="{C31D9986-9571-4AFE-A2C8-8C9A5B84898B}" srcOrd="0" destOrd="0" presId="urn:microsoft.com/office/officeart/2005/8/layout/hierarchy1"/>
    <dgm:cxn modelId="{A67FACFD-F3CB-4432-B829-0A0B3C913014}" type="presParOf" srcId="{44B87D46-6780-44DC-A9F5-65541B4AA617}" destId="{4DC16E0A-A38A-4A95-B500-816F8F3C834A}" srcOrd="1" destOrd="0" presId="urn:microsoft.com/office/officeart/2005/8/layout/hierarchy1"/>
    <dgm:cxn modelId="{0CDCAA15-6E5A-4FE6-9536-C23D7FC8F4F8}" type="presParOf" srcId="{F1080A74-3E6E-4387-B395-839FBEB8E089}" destId="{BE12769A-38FA-4B50-97CE-5AB32F27BA9A}" srcOrd="1" destOrd="0" presId="urn:microsoft.com/office/officeart/2005/8/layout/hierarchy1"/>
    <dgm:cxn modelId="{BF987C3D-B28B-41F6-B47B-07F7B7411007}" type="presParOf" srcId="{BE12769A-38FA-4B50-97CE-5AB32F27BA9A}" destId="{BA42D55C-5279-4CAF-86BD-B4E1F0C79291}" srcOrd="0" destOrd="0" presId="urn:microsoft.com/office/officeart/2005/8/layout/hierarchy1"/>
    <dgm:cxn modelId="{AF699D8F-71AF-45CA-83C9-7C56E897E7BD}" type="presParOf" srcId="{BE12769A-38FA-4B50-97CE-5AB32F27BA9A}" destId="{3473D570-2C0F-453A-942B-28DEE11991B6}" srcOrd="1" destOrd="0" presId="urn:microsoft.com/office/officeart/2005/8/layout/hierarchy1"/>
    <dgm:cxn modelId="{5B1AEB2B-CE69-4DA1-89C8-9C4C0C91715D}" type="presParOf" srcId="{3473D570-2C0F-453A-942B-28DEE11991B6}" destId="{F7947A40-D53C-40D3-9FF9-CFDF0FB6A83F}" srcOrd="0" destOrd="0" presId="urn:microsoft.com/office/officeart/2005/8/layout/hierarchy1"/>
    <dgm:cxn modelId="{96C2688C-CAA7-405D-B743-C293592C81AD}" type="presParOf" srcId="{F7947A40-D53C-40D3-9FF9-CFDF0FB6A83F}" destId="{2590398B-21BF-4BB7-9B91-597596298747}" srcOrd="0" destOrd="0" presId="urn:microsoft.com/office/officeart/2005/8/layout/hierarchy1"/>
    <dgm:cxn modelId="{951E4502-C1B0-4EF3-AF08-B989E0AAD7F9}" type="presParOf" srcId="{F7947A40-D53C-40D3-9FF9-CFDF0FB6A83F}" destId="{47756340-C721-406C-BC2D-3D74915C925A}" srcOrd="1" destOrd="0" presId="urn:microsoft.com/office/officeart/2005/8/layout/hierarchy1"/>
    <dgm:cxn modelId="{5EF9968B-52C3-4C97-8E56-8F0DC8859086}" type="presParOf" srcId="{3473D570-2C0F-453A-942B-28DEE11991B6}" destId="{DEE42147-3943-452D-B94E-51166EF030CD}" srcOrd="1" destOrd="0" presId="urn:microsoft.com/office/officeart/2005/8/layout/hierarchy1"/>
    <dgm:cxn modelId="{158BA0B9-0731-43E6-84AF-323B87424F04}" type="presParOf" srcId="{334873A4-CB57-42E5-84B7-1E725F13E48A}" destId="{C438DDD8-F96E-4C27-BD15-42FB360EA09A}" srcOrd="2" destOrd="0" presId="urn:microsoft.com/office/officeart/2005/8/layout/hierarchy1"/>
    <dgm:cxn modelId="{DF7815A8-9761-48E5-A73D-3698589E426A}" type="presParOf" srcId="{334873A4-CB57-42E5-84B7-1E725F13E48A}" destId="{E6225A4F-EAD5-45C3-AFA7-3F6A9AA0CD72}" srcOrd="3" destOrd="0" presId="urn:microsoft.com/office/officeart/2005/8/layout/hierarchy1"/>
    <dgm:cxn modelId="{CECE7835-72AD-4F22-80CD-1B40B4BF07BF}" type="presParOf" srcId="{E6225A4F-EAD5-45C3-AFA7-3F6A9AA0CD72}" destId="{EF829030-9A6A-4D79-8266-B2F713DCDA0B}" srcOrd="0" destOrd="0" presId="urn:microsoft.com/office/officeart/2005/8/layout/hierarchy1"/>
    <dgm:cxn modelId="{E1A639DB-B921-43EA-8CA2-F514D1D09FFD}" type="presParOf" srcId="{EF829030-9A6A-4D79-8266-B2F713DCDA0B}" destId="{2AF0155F-A36F-4F81-B867-859FD13F591A}" srcOrd="0" destOrd="0" presId="urn:microsoft.com/office/officeart/2005/8/layout/hierarchy1"/>
    <dgm:cxn modelId="{164097A6-E890-40E1-B5C2-33A5B3023D32}" type="presParOf" srcId="{EF829030-9A6A-4D79-8266-B2F713DCDA0B}" destId="{B606BA1C-C0C9-446C-99F0-8005B21861CB}" srcOrd="1" destOrd="0" presId="urn:microsoft.com/office/officeart/2005/8/layout/hierarchy1"/>
    <dgm:cxn modelId="{1726D410-39E2-4CC6-A54A-82508E9F13B9}" type="presParOf" srcId="{E6225A4F-EAD5-45C3-AFA7-3F6A9AA0CD72}" destId="{5E635C14-200D-47A7-84DA-442846E0AEE5}" srcOrd="1" destOrd="0" presId="urn:microsoft.com/office/officeart/2005/8/layout/hierarchy1"/>
    <dgm:cxn modelId="{8B4122C6-356E-4A89-A700-E26CB6C2ECC6}" type="presParOf" srcId="{5E635C14-200D-47A7-84DA-442846E0AEE5}" destId="{29CEF974-FADB-4712-A74D-277C9BE1540B}" srcOrd="0" destOrd="0" presId="urn:microsoft.com/office/officeart/2005/8/layout/hierarchy1"/>
    <dgm:cxn modelId="{D64806A4-4EBE-4919-BC83-3CDD83499558}" type="presParOf" srcId="{5E635C14-200D-47A7-84DA-442846E0AEE5}" destId="{964C390D-C7C4-45C8-ACAD-B21F784B71CE}" srcOrd="1" destOrd="0" presId="urn:microsoft.com/office/officeart/2005/8/layout/hierarchy1"/>
    <dgm:cxn modelId="{14167F82-5F70-43EB-B46D-FD0B823A8BED}" type="presParOf" srcId="{964C390D-C7C4-45C8-ACAD-B21F784B71CE}" destId="{85261B65-68F7-4714-9A8A-9103D956FC8D}" srcOrd="0" destOrd="0" presId="urn:microsoft.com/office/officeart/2005/8/layout/hierarchy1"/>
    <dgm:cxn modelId="{DF322254-2090-45A6-AEAC-C14E9E1B7F9B}" type="presParOf" srcId="{85261B65-68F7-4714-9A8A-9103D956FC8D}" destId="{6B3CB26D-64B2-4D77-ADF9-D6F6D23E4B4E}" srcOrd="0" destOrd="0" presId="urn:microsoft.com/office/officeart/2005/8/layout/hierarchy1"/>
    <dgm:cxn modelId="{DD9226B6-3B18-439A-8C26-72C590BA7208}" type="presParOf" srcId="{85261B65-68F7-4714-9A8A-9103D956FC8D}" destId="{C4FB334F-3457-4798-B8F7-54D0CC368B38}" srcOrd="1" destOrd="0" presId="urn:microsoft.com/office/officeart/2005/8/layout/hierarchy1"/>
    <dgm:cxn modelId="{355B5B62-0DF4-4926-8376-FA5FAD1D7257}" type="presParOf" srcId="{964C390D-C7C4-45C8-ACAD-B21F784B71CE}" destId="{99512001-266B-421B-B956-090BA35F7AE9}" srcOrd="1" destOrd="0" presId="urn:microsoft.com/office/officeart/2005/8/layout/hierarchy1"/>
    <dgm:cxn modelId="{0F5AF36B-AB46-491B-BC4E-1E028F4E38ED}" type="presParOf" srcId="{B78C1D8C-4AC3-4E34-BCEC-7565E6DC8EE2}" destId="{55DC0669-C573-46E6-B752-D17DAB73E382}" srcOrd="4" destOrd="0" presId="urn:microsoft.com/office/officeart/2005/8/layout/hierarchy1"/>
    <dgm:cxn modelId="{8897A9CF-EFDA-484A-A7DC-D560DB55AB14}" type="presParOf" srcId="{B78C1D8C-4AC3-4E34-BCEC-7565E6DC8EE2}" destId="{7D84EEDB-BA60-467D-AFE5-4DC9FA998A48}" srcOrd="5" destOrd="0" presId="urn:microsoft.com/office/officeart/2005/8/layout/hierarchy1"/>
    <dgm:cxn modelId="{E7861DA0-CE11-44CA-B295-52E4CD64D564}" type="presParOf" srcId="{7D84EEDB-BA60-467D-AFE5-4DC9FA998A48}" destId="{0F872CA1-AFBE-455C-9949-FA84A2B91795}" srcOrd="0" destOrd="0" presId="urn:microsoft.com/office/officeart/2005/8/layout/hierarchy1"/>
    <dgm:cxn modelId="{1A80A219-2744-47BA-9A65-09F57CC750F9}" type="presParOf" srcId="{0F872CA1-AFBE-455C-9949-FA84A2B91795}" destId="{90B902A9-BC30-4BCD-9172-E9356EB2DE97}" srcOrd="0" destOrd="0" presId="urn:microsoft.com/office/officeart/2005/8/layout/hierarchy1"/>
    <dgm:cxn modelId="{37023116-C4CA-46FF-9798-597E5DE4EF94}" type="presParOf" srcId="{0F872CA1-AFBE-455C-9949-FA84A2B91795}" destId="{500560F8-240B-41CA-A306-C9B05914F444}" srcOrd="1" destOrd="0" presId="urn:microsoft.com/office/officeart/2005/8/layout/hierarchy1"/>
    <dgm:cxn modelId="{5F250802-CFDD-4D29-9FAC-9AD068898324}" type="presParOf" srcId="{7D84EEDB-BA60-467D-AFE5-4DC9FA998A48}" destId="{B032E166-7E6C-4AB4-AE53-8D2B33CEF0D9}" srcOrd="1" destOrd="0" presId="urn:microsoft.com/office/officeart/2005/8/layout/hierarchy1"/>
    <dgm:cxn modelId="{06460113-E9D1-4AD3-AED3-3E59ADB45BE0}" type="presParOf" srcId="{B032E166-7E6C-4AB4-AE53-8D2B33CEF0D9}" destId="{16956D00-DC7E-4A81-81F0-3ABBCDBBD93F}" srcOrd="0" destOrd="0" presId="urn:microsoft.com/office/officeart/2005/8/layout/hierarchy1"/>
    <dgm:cxn modelId="{77B96AE5-182B-4357-8E22-42F9DC4B49F4}" type="presParOf" srcId="{B032E166-7E6C-4AB4-AE53-8D2B33CEF0D9}" destId="{579F68BA-03AC-4DAF-8C43-9B4B3B37E1B8}" srcOrd="1" destOrd="0" presId="urn:microsoft.com/office/officeart/2005/8/layout/hierarchy1"/>
    <dgm:cxn modelId="{06F2D1EF-F323-45E1-8C12-45CD0508BF2C}" type="presParOf" srcId="{579F68BA-03AC-4DAF-8C43-9B4B3B37E1B8}" destId="{F95452CA-A65D-4011-8906-6A5A5C5E7422}" srcOrd="0" destOrd="0" presId="urn:microsoft.com/office/officeart/2005/8/layout/hierarchy1"/>
    <dgm:cxn modelId="{8E1A845F-E213-43CE-9D1C-9435F6EDD4AD}" type="presParOf" srcId="{F95452CA-A65D-4011-8906-6A5A5C5E7422}" destId="{A60CB003-E944-4CD9-999B-E9E957C812F1}" srcOrd="0" destOrd="0" presId="urn:microsoft.com/office/officeart/2005/8/layout/hierarchy1"/>
    <dgm:cxn modelId="{71CFF19F-546A-46BF-BB2D-024FF780C0D8}" type="presParOf" srcId="{F95452CA-A65D-4011-8906-6A5A5C5E7422}" destId="{5B8D2515-12F8-4FF8-B852-29799ABBA4B1}" srcOrd="1" destOrd="0" presId="urn:microsoft.com/office/officeart/2005/8/layout/hierarchy1"/>
    <dgm:cxn modelId="{7E69A9FC-5F71-413D-8DE5-3ED4B9B1C7AB}" type="presParOf" srcId="{579F68BA-03AC-4DAF-8C43-9B4B3B37E1B8}" destId="{2E471F16-B20D-435E-8D22-8EF7B58FDAE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EDA31F64-317D-4E7D-BB3B-DAA1BC6C4C9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C9B6F4-13BD-4EAE-BD34-D4364540086F}">
      <dgm:prSet/>
      <dgm:spPr/>
      <dgm:t>
        <a:bodyPr/>
        <a:lstStyle/>
        <a:p>
          <a:pPr rtl="0"/>
          <a:r>
            <a:rPr lang="en-US" smtClean="0"/>
            <a:t>&lt;body&gt;</a:t>
          </a:r>
          <a:endParaRPr lang="en-US"/>
        </a:p>
      </dgm:t>
    </dgm:pt>
    <dgm:pt modelId="{BDDC5F46-EE7F-4E60-B141-D5ACB8FE04D1}" type="parTrans" cxnId="{9EE46AF4-7441-446D-9ACE-BA0BDF0FC26D}">
      <dgm:prSet/>
      <dgm:spPr/>
      <dgm:t>
        <a:bodyPr/>
        <a:lstStyle/>
        <a:p>
          <a:endParaRPr lang="en-US"/>
        </a:p>
      </dgm:t>
    </dgm:pt>
    <dgm:pt modelId="{63DE39B1-62F5-470B-A9DE-FC34E7B21720}" type="sibTrans" cxnId="{9EE46AF4-7441-446D-9ACE-BA0BDF0FC26D}">
      <dgm:prSet/>
      <dgm:spPr/>
      <dgm:t>
        <a:bodyPr/>
        <a:lstStyle/>
        <a:p>
          <a:endParaRPr lang="en-US"/>
        </a:p>
      </dgm:t>
    </dgm:pt>
    <dgm:pt modelId="{7DEBD714-4874-48AC-9BEC-AEFB17FAF247}">
      <dgm:prSet/>
      <dgm:spPr/>
      <dgm:t>
        <a:bodyPr/>
        <a:lstStyle/>
        <a:p>
          <a:pPr rtl="0"/>
          <a:r>
            <a:rPr lang="en-US" dirty="0" smtClean="0"/>
            <a:t>&lt;h1&gt;</a:t>
          </a:r>
          <a:endParaRPr lang="en-US" dirty="0"/>
        </a:p>
      </dgm:t>
    </dgm:pt>
    <dgm:pt modelId="{F12396DC-EDF9-4071-875C-1193143854DC}" type="parTrans" cxnId="{6646BCA1-BE8E-49D2-92B1-5B075D9C03D0}">
      <dgm:prSet/>
      <dgm:spPr/>
      <dgm:t>
        <a:bodyPr/>
        <a:lstStyle/>
        <a:p>
          <a:endParaRPr lang="en-US"/>
        </a:p>
      </dgm:t>
    </dgm:pt>
    <dgm:pt modelId="{A5C892DE-E4F9-4671-9991-05905CF26A5C}" type="sibTrans" cxnId="{6646BCA1-BE8E-49D2-92B1-5B075D9C03D0}">
      <dgm:prSet/>
      <dgm:spPr/>
      <dgm:t>
        <a:bodyPr/>
        <a:lstStyle/>
        <a:p>
          <a:endParaRPr lang="en-US"/>
        </a:p>
      </dgm:t>
    </dgm:pt>
    <dgm:pt modelId="{CA4EB915-F6CA-47F7-89A1-F0619061F925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pPr rtl="0"/>
          <a:r>
            <a:rPr lang="en-US" dirty="0" smtClean="0"/>
            <a:t>&lt;</a:t>
          </a:r>
          <a:r>
            <a:rPr lang="en-US" dirty="0" err="1" smtClean="0"/>
            <a:t>ul</a:t>
          </a:r>
          <a:r>
            <a:rPr lang="en-US" dirty="0" smtClean="0"/>
            <a:t> id="</a:t>
          </a:r>
          <a:r>
            <a:rPr lang="en-US" dirty="0" err="1" smtClean="0"/>
            <a:t>lstfood</a:t>
          </a:r>
          <a:r>
            <a:rPr lang="en-US" dirty="0" smtClean="0"/>
            <a:t>"&gt;</a:t>
          </a:r>
          <a:endParaRPr lang="en-US" dirty="0"/>
        </a:p>
      </dgm:t>
    </dgm:pt>
    <dgm:pt modelId="{D198D6CB-23FC-42A6-8430-4FE9AAF394FB}" type="parTrans" cxnId="{D7D16BE1-6B64-4597-AF23-0A45A449FE75}">
      <dgm:prSet/>
      <dgm:spPr/>
      <dgm:t>
        <a:bodyPr/>
        <a:lstStyle/>
        <a:p>
          <a:endParaRPr lang="en-US"/>
        </a:p>
      </dgm:t>
    </dgm:pt>
    <dgm:pt modelId="{6555BB97-7C60-4890-BA3F-989F179F21F1}" type="sibTrans" cxnId="{D7D16BE1-6B64-4597-AF23-0A45A449FE75}">
      <dgm:prSet/>
      <dgm:spPr/>
      <dgm:t>
        <a:bodyPr/>
        <a:lstStyle/>
        <a:p>
          <a:endParaRPr lang="en-US"/>
        </a:p>
      </dgm:t>
    </dgm:pt>
    <dgm:pt modelId="{1858523E-34D0-43EB-8B88-39ADFC0F3854}">
      <dgm:prSet/>
      <dgm:spPr/>
      <dgm:t>
        <a:bodyPr/>
        <a:lstStyle/>
        <a:p>
          <a:pPr rtl="0"/>
          <a:r>
            <a:rPr lang="en-US" smtClean="0"/>
            <a:t>&lt;li&gt;</a:t>
          </a:r>
          <a:endParaRPr lang="en-US"/>
        </a:p>
      </dgm:t>
    </dgm:pt>
    <dgm:pt modelId="{8C30964D-A3C2-4808-944A-88FD558CA82B}" type="parTrans" cxnId="{858DD324-1526-4E55-B459-C286AA8C3BED}">
      <dgm:prSet/>
      <dgm:spPr/>
      <dgm:t>
        <a:bodyPr/>
        <a:lstStyle/>
        <a:p>
          <a:endParaRPr lang="en-US"/>
        </a:p>
      </dgm:t>
    </dgm:pt>
    <dgm:pt modelId="{A5DCFA03-1D63-456F-BFDF-327B9E9B5BAE}" type="sibTrans" cxnId="{858DD324-1526-4E55-B459-C286AA8C3BED}">
      <dgm:prSet/>
      <dgm:spPr/>
      <dgm:t>
        <a:bodyPr/>
        <a:lstStyle/>
        <a:p>
          <a:endParaRPr lang="en-US"/>
        </a:p>
      </dgm:t>
    </dgm:pt>
    <dgm:pt modelId="{C9A8A503-285E-4A39-BF65-3FD1CB91224C}">
      <dgm:prSet/>
      <dgm:spPr/>
      <dgm:t>
        <a:bodyPr/>
        <a:lstStyle/>
        <a:p>
          <a:pPr rtl="0"/>
          <a:r>
            <a:rPr lang="en-US" smtClean="0"/>
            <a:t>Bread</a:t>
          </a:r>
          <a:endParaRPr lang="en-US"/>
        </a:p>
      </dgm:t>
    </dgm:pt>
    <dgm:pt modelId="{C68967B8-B6FA-4C38-985D-ABB439E9D64B}" type="parTrans" cxnId="{954C757B-A7E2-4167-A6C5-3F1332F8F482}">
      <dgm:prSet/>
      <dgm:spPr/>
      <dgm:t>
        <a:bodyPr/>
        <a:lstStyle/>
        <a:p>
          <a:endParaRPr lang="en-US"/>
        </a:p>
      </dgm:t>
    </dgm:pt>
    <dgm:pt modelId="{BC94CE06-C8D0-4317-9E0F-E9A200E1DAF4}" type="sibTrans" cxnId="{954C757B-A7E2-4167-A6C5-3F1332F8F482}">
      <dgm:prSet/>
      <dgm:spPr/>
      <dgm:t>
        <a:bodyPr/>
        <a:lstStyle/>
        <a:p>
          <a:endParaRPr lang="en-US"/>
        </a:p>
      </dgm:t>
    </dgm:pt>
    <dgm:pt modelId="{449A4B4C-4E01-4994-B24E-9A102C9344E6}">
      <dgm:prSet/>
      <dgm:spPr/>
      <dgm:t>
        <a:bodyPr/>
        <a:lstStyle/>
        <a:p>
          <a:pPr rtl="0"/>
          <a:r>
            <a:rPr lang="en-US" smtClean="0"/>
            <a:t>&lt;li&gt;</a:t>
          </a:r>
          <a:endParaRPr lang="en-US"/>
        </a:p>
      </dgm:t>
    </dgm:pt>
    <dgm:pt modelId="{8BCB831A-980F-4EAC-B7AC-26C027500641}" type="parTrans" cxnId="{CB773DEB-FAA6-428B-B52E-D98EBFE24D94}">
      <dgm:prSet/>
      <dgm:spPr/>
      <dgm:t>
        <a:bodyPr/>
        <a:lstStyle/>
        <a:p>
          <a:endParaRPr lang="en-US"/>
        </a:p>
      </dgm:t>
    </dgm:pt>
    <dgm:pt modelId="{59D0F604-81DB-4164-BE65-2E835596DAA3}" type="sibTrans" cxnId="{CB773DEB-FAA6-428B-B52E-D98EBFE24D94}">
      <dgm:prSet/>
      <dgm:spPr/>
      <dgm:t>
        <a:bodyPr/>
        <a:lstStyle/>
        <a:p>
          <a:endParaRPr lang="en-US"/>
        </a:p>
      </dgm:t>
    </dgm:pt>
    <dgm:pt modelId="{6D4619EB-68D9-4DC8-BFEA-18FEA90F6C4D}">
      <dgm:prSet/>
      <dgm:spPr/>
      <dgm:t>
        <a:bodyPr/>
        <a:lstStyle/>
        <a:p>
          <a:pPr rtl="0"/>
          <a:r>
            <a:rPr lang="en-US" smtClean="0"/>
            <a:t>biscuit</a:t>
          </a:r>
          <a:endParaRPr lang="en-US"/>
        </a:p>
      </dgm:t>
    </dgm:pt>
    <dgm:pt modelId="{75146AD7-87C9-4A3A-AEFF-AB0703ED0D4C}" type="parTrans" cxnId="{7179E4F8-2F4F-4DCD-98DD-8A816A4F9658}">
      <dgm:prSet/>
      <dgm:spPr/>
      <dgm:t>
        <a:bodyPr/>
        <a:lstStyle/>
        <a:p>
          <a:endParaRPr lang="en-US"/>
        </a:p>
      </dgm:t>
    </dgm:pt>
    <dgm:pt modelId="{EBA11B12-B99A-4FD3-AB6B-960A1F2D4D2E}" type="sibTrans" cxnId="{7179E4F8-2F4F-4DCD-98DD-8A816A4F9658}">
      <dgm:prSet/>
      <dgm:spPr/>
      <dgm:t>
        <a:bodyPr/>
        <a:lstStyle/>
        <a:p>
          <a:endParaRPr lang="en-US"/>
        </a:p>
      </dgm:t>
    </dgm:pt>
    <dgm:pt modelId="{7277732D-EF35-41B0-B1AD-66EE279B178D}">
      <dgm:prSet/>
      <dgm:spPr/>
      <dgm:t>
        <a:bodyPr/>
        <a:lstStyle/>
        <a:p>
          <a:pPr rtl="0"/>
          <a:r>
            <a:rPr lang="en-US" smtClean="0"/>
            <a:t>&lt;li&gt;</a:t>
          </a:r>
          <a:endParaRPr lang="en-US"/>
        </a:p>
      </dgm:t>
    </dgm:pt>
    <dgm:pt modelId="{FB81D82F-7095-46C3-B627-04A7FAD0A288}" type="parTrans" cxnId="{2907BA9E-D862-4E44-B615-43C86D05A655}">
      <dgm:prSet/>
      <dgm:spPr/>
      <dgm:t>
        <a:bodyPr/>
        <a:lstStyle/>
        <a:p>
          <a:endParaRPr lang="en-US"/>
        </a:p>
      </dgm:t>
    </dgm:pt>
    <dgm:pt modelId="{59C71371-4C6E-4E85-A3D7-7AF39529C9CB}" type="sibTrans" cxnId="{2907BA9E-D862-4E44-B615-43C86D05A655}">
      <dgm:prSet/>
      <dgm:spPr/>
      <dgm:t>
        <a:bodyPr/>
        <a:lstStyle/>
        <a:p>
          <a:endParaRPr lang="en-US"/>
        </a:p>
      </dgm:t>
    </dgm:pt>
    <dgm:pt modelId="{2F250427-7980-4FDD-9B2A-4A2C5AC792A7}">
      <dgm:prSet/>
      <dgm:spPr/>
      <dgm:t>
        <a:bodyPr/>
        <a:lstStyle/>
        <a:p>
          <a:pPr rtl="0"/>
          <a:r>
            <a:rPr lang="en-US" smtClean="0"/>
            <a:t>jam</a:t>
          </a:r>
          <a:endParaRPr lang="en-US"/>
        </a:p>
      </dgm:t>
    </dgm:pt>
    <dgm:pt modelId="{EBB7E54F-C2B0-4F0C-BB29-1B932F2F21B4}" type="parTrans" cxnId="{8589A5A5-F844-4E6B-9115-E6DCFB500D99}">
      <dgm:prSet/>
      <dgm:spPr/>
      <dgm:t>
        <a:bodyPr/>
        <a:lstStyle/>
        <a:p>
          <a:endParaRPr lang="en-US"/>
        </a:p>
      </dgm:t>
    </dgm:pt>
    <dgm:pt modelId="{F13E3B9B-5488-4F43-A821-6DA7E53F165A}" type="sibTrans" cxnId="{8589A5A5-F844-4E6B-9115-E6DCFB500D99}">
      <dgm:prSet/>
      <dgm:spPr/>
      <dgm:t>
        <a:bodyPr/>
        <a:lstStyle/>
        <a:p>
          <a:endParaRPr lang="en-US"/>
        </a:p>
      </dgm:t>
    </dgm:pt>
    <dgm:pt modelId="{D417836B-E7D4-4686-8EB7-E833B9AE864A}">
      <dgm:prSet/>
      <dgm:spPr/>
      <dgm:t>
        <a:bodyPr/>
        <a:lstStyle/>
        <a:p>
          <a:r>
            <a:rPr lang="en-US" dirty="0" smtClean="0"/>
            <a:t>What will you have </a:t>
          </a:r>
          <a:endParaRPr lang="en-US" dirty="0"/>
        </a:p>
      </dgm:t>
    </dgm:pt>
    <dgm:pt modelId="{1B0A6DE3-5983-40B1-BFD3-1816C1BEBD56}" type="parTrans" cxnId="{2501169B-B241-4C77-92AB-841A6D6DEED3}">
      <dgm:prSet/>
      <dgm:spPr/>
      <dgm:t>
        <a:bodyPr/>
        <a:lstStyle/>
        <a:p>
          <a:endParaRPr lang="en-US"/>
        </a:p>
      </dgm:t>
    </dgm:pt>
    <dgm:pt modelId="{6C62F9D0-2A62-4E1A-8D89-CC17C668ED83}" type="sibTrans" cxnId="{2501169B-B241-4C77-92AB-841A6D6DEED3}">
      <dgm:prSet/>
      <dgm:spPr/>
      <dgm:t>
        <a:bodyPr/>
        <a:lstStyle/>
        <a:p>
          <a:endParaRPr lang="en-US"/>
        </a:p>
      </dgm:t>
    </dgm:pt>
    <dgm:pt modelId="{35EC473E-57A6-4A6F-9C18-2D41E62DF459}" type="pres">
      <dgm:prSet presAssocID="{EDA31F64-317D-4E7D-BB3B-DAA1BC6C4C9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ACCAE1D-525A-48F0-9E77-1D9764757A97}" type="pres">
      <dgm:prSet presAssocID="{DBC9B6F4-13BD-4EAE-BD34-D4364540086F}" presName="hierRoot1" presStyleCnt="0"/>
      <dgm:spPr/>
    </dgm:pt>
    <dgm:pt modelId="{AFD0EFB8-E6D9-48C4-AB24-EB3DB384A587}" type="pres">
      <dgm:prSet presAssocID="{DBC9B6F4-13BD-4EAE-BD34-D4364540086F}" presName="composite" presStyleCnt="0"/>
      <dgm:spPr/>
    </dgm:pt>
    <dgm:pt modelId="{4EE04386-301B-4ADB-97EA-4E9B0CE076EE}" type="pres">
      <dgm:prSet presAssocID="{DBC9B6F4-13BD-4EAE-BD34-D4364540086F}" presName="background" presStyleLbl="node0" presStyleIdx="0" presStyleCnt="1"/>
      <dgm:spPr/>
    </dgm:pt>
    <dgm:pt modelId="{13DF0B8C-0EF8-4EB0-84B1-5D2782DAF593}" type="pres">
      <dgm:prSet presAssocID="{DBC9B6F4-13BD-4EAE-BD34-D4364540086F}" presName="text" presStyleLbl="fgAcc0" presStyleIdx="0" presStyleCnt="1" custLinFactX="-9672" custLinFactNeighborX="-100000" custLinFactNeighborY="-4428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068BBA-2B50-4599-928F-908E398B2922}" type="pres">
      <dgm:prSet presAssocID="{DBC9B6F4-13BD-4EAE-BD34-D4364540086F}" presName="hierChild2" presStyleCnt="0"/>
      <dgm:spPr/>
    </dgm:pt>
    <dgm:pt modelId="{FE2C8992-D768-4248-9AF1-265C64A511DE}" type="pres">
      <dgm:prSet presAssocID="{F12396DC-EDF9-4071-875C-1193143854DC}" presName="Name10" presStyleLbl="parChTrans1D2" presStyleIdx="0" presStyleCnt="2"/>
      <dgm:spPr/>
      <dgm:t>
        <a:bodyPr/>
        <a:lstStyle/>
        <a:p>
          <a:endParaRPr lang="en-US"/>
        </a:p>
      </dgm:t>
    </dgm:pt>
    <dgm:pt modelId="{49927B48-330D-4F94-A69D-032FCD22AED4}" type="pres">
      <dgm:prSet presAssocID="{7DEBD714-4874-48AC-9BEC-AEFB17FAF247}" presName="hierRoot2" presStyleCnt="0"/>
      <dgm:spPr/>
    </dgm:pt>
    <dgm:pt modelId="{A4FB1D3B-96B1-4B3B-87EA-9D70DCF21539}" type="pres">
      <dgm:prSet presAssocID="{7DEBD714-4874-48AC-9BEC-AEFB17FAF247}" presName="composite2" presStyleCnt="0"/>
      <dgm:spPr/>
    </dgm:pt>
    <dgm:pt modelId="{97E683D7-9C6C-418E-9DA3-FECA17792ACF}" type="pres">
      <dgm:prSet presAssocID="{7DEBD714-4874-48AC-9BEC-AEFB17FAF247}" presName="background2" presStyleLbl="node2" presStyleIdx="0" presStyleCnt="2"/>
      <dgm:spPr/>
    </dgm:pt>
    <dgm:pt modelId="{924B493B-BC91-487D-B226-05D0D5F9A415}" type="pres">
      <dgm:prSet presAssocID="{7DEBD714-4874-48AC-9BEC-AEFB17FAF247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0BF5B8-D5EE-45D5-BB61-3974DD4EC872}" type="pres">
      <dgm:prSet presAssocID="{7DEBD714-4874-48AC-9BEC-AEFB17FAF247}" presName="hierChild3" presStyleCnt="0"/>
      <dgm:spPr/>
    </dgm:pt>
    <dgm:pt modelId="{E2EC92EB-A517-4E06-86BC-FC267A0DDA49}" type="pres">
      <dgm:prSet presAssocID="{1B0A6DE3-5983-40B1-BFD3-1816C1BEBD56}" presName="Name17" presStyleLbl="parChTrans1D3" presStyleIdx="0" presStyleCnt="4"/>
      <dgm:spPr/>
      <dgm:t>
        <a:bodyPr/>
        <a:lstStyle/>
        <a:p>
          <a:endParaRPr lang="en-US"/>
        </a:p>
      </dgm:t>
    </dgm:pt>
    <dgm:pt modelId="{2D2B55E4-57C3-4422-B6F9-BFD288CDB868}" type="pres">
      <dgm:prSet presAssocID="{D417836B-E7D4-4686-8EB7-E833B9AE864A}" presName="hierRoot3" presStyleCnt="0"/>
      <dgm:spPr/>
    </dgm:pt>
    <dgm:pt modelId="{508C3DAA-7999-4483-8B05-4C61D64534C5}" type="pres">
      <dgm:prSet presAssocID="{D417836B-E7D4-4686-8EB7-E833B9AE864A}" presName="composite3" presStyleCnt="0"/>
      <dgm:spPr/>
    </dgm:pt>
    <dgm:pt modelId="{486660E7-3C8F-4CB9-ADA2-B422545E757A}" type="pres">
      <dgm:prSet presAssocID="{D417836B-E7D4-4686-8EB7-E833B9AE864A}" presName="background3" presStyleLbl="node3" presStyleIdx="0" presStyleCnt="4"/>
      <dgm:spPr/>
    </dgm:pt>
    <dgm:pt modelId="{C914159D-8541-4F34-9D27-516F84A6474D}" type="pres">
      <dgm:prSet presAssocID="{D417836B-E7D4-4686-8EB7-E833B9AE864A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2479C4-3A97-4B29-A28F-7579AD1FD0A3}" type="pres">
      <dgm:prSet presAssocID="{D417836B-E7D4-4686-8EB7-E833B9AE864A}" presName="hierChild4" presStyleCnt="0"/>
      <dgm:spPr/>
    </dgm:pt>
    <dgm:pt modelId="{A37CA47C-B4D5-4A48-8A1B-6CE39E6A2777}" type="pres">
      <dgm:prSet presAssocID="{D198D6CB-23FC-42A6-8430-4FE9AAF394FB}" presName="Name10" presStyleLbl="parChTrans1D2" presStyleIdx="1" presStyleCnt="2"/>
      <dgm:spPr/>
      <dgm:t>
        <a:bodyPr/>
        <a:lstStyle/>
        <a:p>
          <a:endParaRPr lang="en-US"/>
        </a:p>
      </dgm:t>
    </dgm:pt>
    <dgm:pt modelId="{C19CB504-DF67-4372-946F-5C445925AA89}" type="pres">
      <dgm:prSet presAssocID="{CA4EB915-F6CA-47F7-89A1-F0619061F925}" presName="hierRoot2" presStyleCnt="0"/>
      <dgm:spPr/>
    </dgm:pt>
    <dgm:pt modelId="{B9D48FB4-D61B-49E2-A662-80D9A84DF419}" type="pres">
      <dgm:prSet presAssocID="{CA4EB915-F6CA-47F7-89A1-F0619061F925}" presName="composite2" presStyleCnt="0"/>
      <dgm:spPr/>
    </dgm:pt>
    <dgm:pt modelId="{9DCA4848-D566-48D9-856B-CDF8C8A27411}" type="pres">
      <dgm:prSet presAssocID="{CA4EB915-F6CA-47F7-89A1-F0619061F925}" presName="background2" presStyleLbl="node2" presStyleIdx="1" presStyleCnt="2"/>
      <dgm:spPr/>
    </dgm:pt>
    <dgm:pt modelId="{A51F1472-C5A7-455B-9AF6-D156C96E2448}" type="pres">
      <dgm:prSet presAssocID="{CA4EB915-F6CA-47F7-89A1-F0619061F925}" presName="text2" presStyleLbl="fgAcc2" presStyleIdx="1" presStyleCnt="2" custScaleX="2294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8C1D8C-4AC3-4E34-BCEC-7565E6DC8EE2}" type="pres">
      <dgm:prSet presAssocID="{CA4EB915-F6CA-47F7-89A1-F0619061F925}" presName="hierChild3" presStyleCnt="0"/>
      <dgm:spPr/>
    </dgm:pt>
    <dgm:pt modelId="{1DA30D62-5EB0-42E1-9323-D54936122BFB}" type="pres">
      <dgm:prSet presAssocID="{8C30964D-A3C2-4808-944A-88FD558CA82B}" presName="Name17" presStyleLbl="parChTrans1D3" presStyleIdx="1" presStyleCnt="4"/>
      <dgm:spPr/>
      <dgm:t>
        <a:bodyPr/>
        <a:lstStyle/>
        <a:p>
          <a:endParaRPr lang="en-US"/>
        </a:p>
      </dgm:t>
    </dgm:pt>
    <dgm:pt modelId="{0236CB84-3A75-4D89-9DAA-2F470F5D831B}" type="pres">
      <dgm:prSet presAssocID="{1858523E-34D0-43EB-8B88-39ADFC0F3854}" presName="hierRoot3" presStyleCnt="0"/>
      <dgm:spPr/>
    </dgm:pt>
    <dgm:pt modelId="{5FED9E08-A417-4744-83A3-24AE91A88FA6}" type="pres">
      <dgm:prSet presAssocID="{1858523E-34D0-43EB-8B88-39ADFC0F3854}" presName="composite3" presStyleCnt="0"/>
      <dgm:spPr/>
    </dgm:pt>
    <dgm:pt modelId="{72DE37F8-394F-4FD1-B6C7-251EC0177FB0}" type="pres">
      <dgm:prSet presAssocID="{1858523E-34D0-43EB-8B88-39ADFC0F3854}" presName="background3" presStyleLbl="node3" presStyleIdx="1" presStyleCnt="4"/>
      <dgm:spPr/>
    </dgm:pt>
    <dgm:pt modelId="{6DAC019A-4C06-4DAA-A3BB-B7A014F039D5}" type="pres">
      <dgm:prSet presAssocID="{1858523E-34D0-43EB-8B88-39ADFC0F3854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749B68-0C25-41F8-AF33-1AAA25603B87}" type="pres">
      <dgm:prSet presAssocID="{1858523E-34D0-43EB-8B88-39ADFC0F3854}" presName="hierChild4" presStyleCnt="0"/>
      <dgm:spPr/>
    </dgm:pt>
    <dgm:pt modelId="{32C2144B-BED3-4ECA-98D1-34C340A8607F}" type="pres">
      <dgm:prSet presAssocID="{C68967B8-B6FA-4C38-985D-ABB439E9D64B}" presName="Name23" presStyleLbl="parChTrans1D4" presStyleIdx="0" presStyleCnt="3"/>
      <dgm:spPr/>
      <dgm:t>
        <a:bodyPr/>
        <a:lstStyle/>
        <a:p>
          <a:endParaRPr lang="en-US"/>
        </a:p>
      </dgm:t>
    </dgm:pt>
    <dgm:pt modelId="{43B30D48-53E3-4173-9BDE-AF6BCCAEC550}" type="pres">
      <dgm:prSet presAssocID="{C9A8A503-285E-4A39-BF65-3FD1CB91224C}" presName="hierRoot4" presStyleCnt="0"/>
      <dgm:spPr/>
    </dgm:pt>
    <dgm:pt modelId="{2A6B287E-48DE-4265-9EE8-FE22D9375454}" type="pres">
      <dgm:prSet presAssocID="{C9A8A503-285E-4A39-BF65-3FD1CB91224C}" presName="composite4" presStyleCnt="0"/>
      <dgm:spPr/>
    </dgm:pt>
    <dgm:pt modelId="{13E96696-0C3C-46EF-8F21-2D62C6C75522}" type="pres">
      <dgm:prSet presAssocID="{C9A8A503-285E-4A39-BF65-3FD1CB91224C}" presName="background4" presStyleLbl="node4" presStyleIdx="0" presStyleCnt="3"/>
      <dgm:spPr/>
    </dgm:pt>
    <dgm:pt modelId="{25A9EECF-4832-4DE7-A387-67B0CE56B2D5}" type="pres">
      <dgm:prSet presAssocID="{C9A8A503-285E-4A39-BF65-3FD1CB91224C}" presName="text4" presStyleLbl="fgAcc4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FC57F8-F52F-4DE5-86C7-787ACE7BCB65}" type="pres">
      <dgm:prSet presAssocID="{C9A8A503-285E-4A39-BF65-3FD1CB91224C}" presName="hierChild5" presStyleCnt="0"/>
      <dgm:spPr/>
    </dgm:pt>
    <dgm:pt modelId="{E847DC31-C09F-4A2B-85C1-90B3DFB3230E}" type="pres">
      <dgm:prSet presAssocID="{8BCB831A-980F-4EAC-B7AC-26C027500641}" presName="Name17" presStyleLbl="parChTrans1D3" presStyleIdx="2" presStyleCnt="4"/>
      <dgm:spPr/>
      <dgm:t>
        <a:bodyPr/>
        <a:lstStyle/>
        <a:p>
          <a:endParaRPr lang="en-US"/>
        </a:p>
      </dgm:t>
    </dgm:pt>
    <dgm:pt modelId="{9C2BBEEB-995B-43F9-9139-5EC716F7289C}" type="pres">
      <dgm:prSet presAssocID="{449A4B4C-4E01-4994-B24E-9A102C9344E6}" presName="hierRoot3" presStyleCnt="0"/>
      <dgm:spPr/>
    </dgm:pt>
    <dgm:pt modelId="{830F86E1-7D2C-4CF8-8651-79B3A58BFB87}" type="pres">
      <dgm:prSet presAssocID="{449A4B4C-4E01-4994-B24E-9A102C9344E6}" presName="composite3" presStyleCnt="0"/>
      <dgm:spPr/>
    </dgm:pt>
    <dgm:pt modelId="{B1649069-C3DA-46DA-B0CC-24238B3E58AF}" type="pres">
      <dgm:prSet presAssocID="{449A4B4C-4E01-4994-B24E-9A102C9344E6}" presName="background3" presStyleLbl="node3" presStyleIdx="2" presStyleCnt="4"/>
      <dgm:spPr/>
    </dgm:pt>
    <dgm:pt modelId="{27FB808B-3784-431F-829E-97E8AEDDB0CA}" type="pres">
      <dgm:prSet presAssocID="{449A4B4C-4E01-4994-B24E-9A102C9344E6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D88418-CF7D-4EA5-97FB-0744F61854B5}" type="pres">
      <dgm:prSet presAssocID="{449A4B4C-4E01-4994-B24E-9A102C9344E6}" presName="hierChild4" presStyleCnt="0"/>
      <dgm:spPr/>
    </dgm:pt>
    <dgm:pt modelId="{7E237E4A-9DF1-4E95-B44C-F961C81A758F}" type="pres">
      <dgm:prSet presAssocID="{75146AD7-87C9-4A3A-AEFF-AB0703ED0D4C}" presName="Name23" presStyleLbl="parChTrans1D4" presStyleIdx="1" presStyleCnt="3"/>
      <dgm:spPr/>
      <dgm:t>
        <a:bodyPr/>
        <a:lstStyle/>
        <a:p>
          <a:endParaRPr lang="en-US"/>
        </a:p>
      </dgm:t>
    </dgm:pt>
    <dgm:pt modelId="{9C979732-B0DD-497E-9BBD-D8DE7E1B2C03}" type="pres">
      <dgm:prSet presAssocID="{6D4619EB-68D9-4DC8-BFEA-18FEA90F6C4D}" presName="hierRoot4" presStyleCnt="0"/>
      <dgm:spPr/>
    </dgm:pt>
    <dgm:pt modelId="{BA2AA4E1-4E29-4CF9-9932-A72EEF2ED60F}" type="pres">
      <dgm:prSet presAssocID="{6D4619EB-68D9-4DC8-BFEA-18FEA90F6C4D}" presName="composite4" presStyleCnt="0"/>
      <dgm:spPr/>
    </dgm:pt>
    <dgm:pt modelId="{0C2839C4-35FB-4149-AC40-14D57331854C}" type="pres">
      <dgm:prSet presAssocID="{6D4619EB-68D9-4DC8-BFEA-18FEA90F6C4D}" presName="background4" presStyleLbl="node4" presStyleIdx="1" presStyleCnt="3"/>
      <dgm:spPr/>
    </dgm:pt>
    <dgm:pt modelId="{0829741D-DA7B-4451-BC2D-13B5037690B5}" type="pres">
      <dgm:prSet presAssocID="{6D4619EB-68D9-4DC8-BFEA-18FEA90F6C4D}" presName="text4" presStyleLbl="fgAcc4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4873A4-CB57-42E5-84B7-1E725F13E48A}" type="pres">
      <dgm:prSet presAssocID="{6D4619EB-68D9-4DC8-BFEA-18FEA90F6C4D}" presName="hierChild5" presStyleCnt="0"/>
      <dgm:spPr/>
    </dgm:pt>
    <dgm:pt modelId="{55DC0669-C573-46E6-B752-D17DAB73E382}" type="pres">
      <dgm:prSet presAssocID="{FB81D82F-7095-46C3-B627-04A7FAD0A288}" presName="Name17" presStyleLbl="parChTrans1D3" presStyleIdx="3" presStyleCnt="4"/>
      <dgm:spPr/>
      <dgm:t>
        <a:bodyPr/>
        <a:lstStyle/>
        <a:p>
          <a:endParaRPr lang="en-US"/>
        </a:p>
      </dgm:t>
    </dgm:pt>
    <dgm:pt modelId="{7D84EEDB-BA60-467D-AFE5-4DC9FA998A48}" type="pres">
      <dgm:prSet presAssocID="{7277732D-EF35-41B0-B1AD-66EE279B178D}" presName="hierRoot3" presStyleCnt="0"/>
      <dgm:spPr/>
    </dgm:pt>
    <dgm:pt modelId="{0F872CA1-AFBE-455C-9949-FA84A2B91795}" type="pres">
      <dgm:prSet presAssocID="{7277732D-EF35-41B0-B1AD-66EE279B178D}" presName="composite3" presStyleCnt="0"/>
      <dgm:spPr/>
    </dgm:pt>
    <dgm:pt modelId="{90B902A9-BC30-4BCD-9172-E9356EB2DE97}" type="pres">
      <dgm:prSet presAssocID="{7277732D-EF35-41B0-B1AD-66EE279B178D}" presName="background3" presStyleLbl="node3" presStyleIdx="3" presStyleCnt="4"/>
      <dgm:spPr/>
    </dgm:pt>
    <dgm:pt modelId="{500560F8-240B-41CA-A306-C9B05914F444}" type="pres">
      <dgm:prSet presAssocID="{7277732D-EF35-41B0-B1AD-66EE279B178D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32E166-7E6C-4AB4-AE53-8D2B33CEF0D9}" type="pres">
      <dgm:prSet presAssocID="{7277732D-EF35-41B0-B1AD-66EE279B178D}" presName="hierChild4" presStyleCnt="0"/>
      <dgm:spPr/>
    </dgm:pt>
    <dgm:pt modelId="{16956D00-DC7E-4A81-81F0-3ABBCDBBD93F}" type="pres">
      <dgm:prSet presAssocID="{EBB7E54F-C2B0-4F0C-BB29-1B932F2F21B4}" presName="Name23" presStyleLbl="parChTrans1D4" presStyleIdx="2" presStyleCnt="3"/>
      <dgm:spPr/>
      <dgm:t>
        <a:bodyPr/>
        <a:lstStyle/>
        <a:p>
          <a:endParaRPr lang="en-US"/>
        </a:p>
      </dgm:t>
    </dgm:pt>
    <dgm:pt modelId="{579F68BA-03AC-4DAF-8C43-9B4B3B37E1B8}" type="pres">
      <dgm:prSet presAssocID="{2F250427-7980-4FDD-9B2A-4A2C5AC792A7}" presName="hierRoot4" presStyleCnt="0"/>
      <dgm:spPr/>
    </dgm:pt>
    <dgm:pt modelId="{F95452CA-A65D-4011-8906-6A5A5C5E7422}" type="pres">
      <dgm:prSet presAssocID="{2F250427-7980-4FDD-9B2A-4A2C5AC792A7}" presName="composite4" presStyleCnt="0"/>
      <dgm:spPr/>
    </dgm:pt>
    <dgm:pt modelId="{A60CB003-E944-4CD9-999B-E9E957C812F1}" type="pres">
      <dgm:prSet presAssocID="{2F250427-7980-4FDD-9B2A-4A2C5AC792A7}" presName="background4" presStyleLbl="node4" presStyleIdx="2" presStyleCnt="3"/>
      <dgm:spPr/>
    </dgm:pt>
    <dgm:pt modelId="{5B8D2515-12F8-4FF8-B852-29799ABBA4B1}" type="pres">
      <dgm:prSet presAssocID="{2F250427-7980-4FDD-9B2A-4A2C5AC792A7}" presName="text4" presStyleLbl="fgAcc4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471F16-B20D-435E-8D22-8EF7B58FDAEE}" type="pres">
      <dgm:prSet presAssocID="{2F250427-7980-4FDD-9B2A-4A2C5AC792A7}" presName="hierChild5" presStyleCnt="0"/>
      <dgm:spPr/>
    </dgm:pt>
  </dgm:ptLst>
  <dgm:cxnLst>
    <dgm:cxn modelId="{0104BC9B-98B4-477F-96BF-4FDA3B56CA1B}" type="presOf" srcId="{7DEBD714-4874-48AC-9BEC-AEFB17FAF247}" destId="{924B493B-BC91-487D-B226-05D0D5F9A415}" srcOrd="0" destOrd="0" presId="urn:microsoft.com/office/officeart/2005/8/layout/hierarchy1"/>
    <dgm:cxn modelId="{858DD324-1526-4E55-B459-C286AA8C3BED}" srcId="{CA4EB915-F6CA-47F7-89A1-F0619061F925}" destId="{1858523E-34D0-43EB-8B88-39ADFC0F3854}" srcOrd="0" destOrd="0" parTransId="{8C30964D-A3C2-4808-944A-88FD558CA82B}" sibTransId="{A5DCFA03-1D63-456F-BFDF-327B9E9B5BAE}"/>
    <dgm:cxn modelId="{A920F470-9CC4-4C03-99FB-C94DB04674E4}" type="presOf" srcId="{D198D6CB-23FC-42A6-8430-4FE9AAF394FB}" destId="{A37CA47C-B4D5-4A48-8A1B-6CE39E6A2777}" srcOrd="0" destOrd="0" presId="urn:microsoft.com/office/officeart/2005/8/layout/hierarchy1"/>
    <dgm:cxn modelId="{8589A5A5-F844-4E6B-9115-E6DCFB500D99}" srcId="{7277732D-EF35-41B0-B1AD-66EE279B178D}" destId="{2F250427-7980-4FDD-9B2A-4A2C5AC792A7}" srcOrd="0" destOrd="0" parTransId="{EBB7E54F-C2B0-4F0C-BB29-1B932F2F21B4}" sibTransId="{F13E3B9B-5488-4F43-A821-6DA7E53F165A}"/>
    <dgm:cxn modelId="{5CCBC950-E64E-4303-BE03-228F60AE9A83}" type="presOf" srcId="{F12396DC-EDF9-4071-875C-1193143854DC}" destId="{FE2C8992-D768-4248-9AF1-265C64A511DE}" srcOrd="0" destOrd="0" presId="urn:microsoft.com/office/officeart/2005/8/layout/hierarchy1"/>
    <dgm:cxn modelId="{31C591C3-F9F1-4E16-8BAE-8745F912BC7B}" type="presOf" srcId="{75146AD7-87C9-4A3A-AEFF-AB0703ED0D4C}" destId="{7E237E4A-9DF1-4E95-B44C-F961C81A758F}" srcOrd="0" destOrd="0" presId="urn:microsoft.com/office/officeart/2005/8/layout/hierarchy1"/>
    <dgm:cxn modelId="{6877BF84-64E9-425C-9922-F8EFCBF24314}" type="presOf" srcId="{6D4619EB-68D9-4DC8-BFEA-18FEA90F6C4D}" destId="{0829741D-DA7B-4451-BC2D-13B5037690B5}" srcOrd="0" destOrd="0" presId="urn:microsoft.com/office/officeart/2005/8/layout/hierarchy1"/>
    <dgm:cxn modelId="{954C757B-A7E2-4167-A6C5-3F1332F8F482}" srcId="{1858523E-34D0-43EB-8B88-39ADFC0F3854}" destId="{C9A8A503-285E-4A39-BF65-3FD1CB91224C}" srcOrd="0" destOrd="0" parTransId="{C68967B8-B6FA-4C38-985D-ABB439E9D64B}" sibTransId="{BC94CE06-C8D0-4317-9E0F-E9A200E1DAF4}"/>
    <dgm:cxn modelId="{AA9AC020-85D1-4387-A6E0-95921AB6E5B3}" type="presOf" srcId="{8C30964D-A3C2-4808-944A-88FD558CA82B}" destId="{1DA30D62-5EB0-42E1-9323-D54936122BFB}" srcOrd="0" destOrd="0" presId="urn:microsoft.com/office/officeart/2005/8/layout/hierarchy1"/>
    <dgm:cxn modelId="{6FF4E6C4-E6FA-468D-B410-A69187BBEB72}" type="presOf" srcId="{8BCB831A-980F-4EAC-B7AC-26C027500641}" destId="{E847DC31-C09F-4A2B-85C1-90B3DFB3230E}" srcOrd="0" destOrd="0" presId="urn:microsoft.com/office/officeart/2005/8/layout/hierarchy1"/>
    <dgm:cxn modelId="{B5572323-2316-4FBF-8AE9-851B0217F935}" type="presOf" srcId="{1858523E-34D0-43EB-8B88-39ADFC0F3854}" destId="{6DAC019A-4C06-4DAA-A3BB-B7A014F039D5}" srcOrd="0" destOrd="0" presId="urn:microsoft.com/office/officeart/2005/8/layout/hierarchy1"/>
    <dgm:cxn modelId="{6237C1EF-8923-4020-93FF-90BA8EFE5667}" type="presOf" srcId="{449A4B4C-4E01-4994-B24E-9A102C9344E6}" destId="{27FB808B-3784-431F-829E-97E8AEDDB0CA}" srcOrd="0" destOrd="0" presId="urn:microsoft.com/office/officeart/2005/8/layout/hierarchy1"/>
    <dgm:cxn modelId="{281B1ECD-1A43-4526-A374-70E8CA97879D}" type="presOf" srcId="{CA4EB915-F6CA-47F7-89A1-F0619061F925}" destId="{A51F1472-C5A7-455B-9AF6-D156C96E2448}" srcOrd="0" destOrd="0" presId="urn:microsoft.com/office/officeart/2005/8/layout/hierarchy1"/>
    <dgm:cxn modelId="{2E19D228-18F8-4EFC-BBF2-9F81494B7BEF}" type="presOf" srcId="{FB81D82F-7095-46C3-B627-04A7FAD0A288}" destId="{55DC0669-C573-46E6-B752-D17DAB73E382}" srcOrd="0" destOrd="0" presId="urn:microsoft.com/office/officeart/2005/8/layout/hierarchy1"/>
    <dgm:cxn modelId="{9EE46AF4-7441-446D-9ACE-BA0BDF0FC26D}" srcId="{EDA31F64-317D-4E7D-BB3B-DAA1BC6C4C99}" destId="{DBC9B6F4-13BD-4EAE-BD34-D4364540086F}" srcOrd="0" destOrd="0" parTransId="{BDDC5F46-EE7F-4E60-B141-D5ACB8FE04D1}" sibTransId="{63DE39B1-62F5-470B-A9DE-FC34E7B21720}"/>
    <dgm:cxn modelId="{7179E4F8-2F4F-4DCD-98DD-8A816A4F9658}" srcId="{449A4B4C-4E01-4994-B24E-9A102C9344E6}" destId="{6D4619EB-68D9-4DC8-BFEA-18FEA90F6C4D}" srcOrd="0" destOrd="0" parTransId="{75146AD7-87C9-4A3A-AEFF-AB0703ED0D4C}" sibTransId="{EBA11B12-B99A-4FD3-AB6B-960A1F2D4D2E}"/>
    <dgm:cxn modelId="{54BE932C-CFE6-478F-A89B-A80DDE806E1A}" type="presOf" srcId="{D417836B-E7D4-4686-8EB7-E833B9AE864A}" destId="{C914159D-8541-4F34-9D27-516F84A6474D}" srcOrd="0" destOrd="0" presId="urn:microsoft.com/office/officeart/2005/8/layout/hierarchy1"/>
    <dgm:cxn modelId="{CB773DEB-FAA6-428B-B52E-D98EBFE24D94}" srcId="{CA4EB915-F6CA-47F7-89A1-F0619061F925}" destId="{449A4B4C-4E01-4994-B24E-9A102C9344E6}" srcOrd="1" destOrd="0" parTransId="{8BCB831A-980F-4EAC-B7AC-26C027500641}" sibTransId="{59D0F604-81DB-4164-BE65-2E835596DAA3}"/>
    <dgm:cxn modelId="{6646BCA1-BE8E-49D2-92B1-5B075D9C03D0}" srcId="{DBC9B6F4-13BD-4EAE-BD34-D4364540086F}" destId="{7DEBD714-4874-48AC-9BEC-AEFB17FAF247}" srcOrd="0" destOrd="0" parTransId="{F12396DC-EDF9-4071-875C-1193143854DC}" sibTransId="{A5C892DE-E4F9-4671-9991-05905CF26A5C}"/>
    <dgm:cxn modelId="{44A8989B-C67A-4F31-8EAA-2ABD18232F6C}" type="presOf" srcId="{C9A8A503-285E-4A39-BF65-3FD1CB91224C}" destId="{25A9EECF-4832-4DE7-A387-67B0CE56B2D5}" srcOrd="0" destOrd="0" presId="urn:microsoft.com/office/officeart/2005/8/layout/hierarchy1"/>
    <dgm:cxn modelId="{F17506EC-CF98-4511-BA3B-268D077681DA}" type="presOf" srcId="{EDA31F64-317D-4E7D-BB3B-DAA1BC6C4C99}" destId="{35EC473E-57A6-4A6F-9C18-2D41E62DF459}" srcOrd="0" destOrd="0" presId="urn:microsoft.com/office/officeart/2005/8/layout/hierarchy1"/>
    <dgm:cxn modelId="{95C8C548-28EA-4E2A-A07F-5DF9FC0CE569}" type="presOf" srcId="{7277732D-EF35-41B0-B1AD-66EE279B178D}" destId="{500560F8-240B-41CA-A306-C9B05914F444}" srcOrd="0" destOrd="0" presId="urn:microsoft.com/office/officeart/2005/8/layout/hierarchy1"/>
    <dgm:cxn modelId="{B82A3A12-5302-4944-80C0-77021CA98C9C}" type="presOf" srcId="{EBB7E54F-C2B0-4F0C-BB29-1B932F2F21B4}" destId="{16956D00-DC7E-4A81-81F0-3ABBCDBBD93F}" srcOrd="0" destOrd="0" presId="urn:microsoft.com/office/officeart/2005/8/layout/hierarchy1"/>
    <dgm:cxn modelId="{D7D16BE1-6B64-4597-AF23-0A45A449FE75}" srcId="{DBC9B6F4-13BD-4EAE-BD34-D4364540086F}" destId="{CA4EB915-F6CA-47F7-89A1-F0619061F925}" srcOrd="1" destOrd="0" parTransId="{D198D6CB-23FC-42A6-8430-4FE9AAF394FB}" sibTransId="{6555BB97-7C60-4890-BA3F-989F179F21F1}"/>
    <dgm:cxn modelId="{0F670883-3AA0-46A8-BE6F-A015DA40EF78}" type="presOf" srcId="{2F250427-7980-4FDD-9B2A-4A2C5AC792A7}" destId="{5B8D2515-12F8-4FF8-B852-29799ABBA4B1}" srcOrd="0" destOrd="0" presId="urn:microsoft.com/office/officeart/2005/8/layout/hierarchy1"/>
    <dgm:cxn modelId="{16B6DEBF-C8F2-4202-ACC2-86AE597F8C30}" type="presOf" srcId="{C68967B8-B6FA-4C38-985D-ABB439E9D64B}" destId="{32C2144B-BED3-4ECA-98D1-34C340A8607F}" srcOrd="0" destOrd="0" presId="urn:microsoft.com/office/officeart/2005/8/layout/hierarchy1"/>
    <dgm:cxn modelId="{F06C8358-9597-4454-B4BA-F79E2916F98F}" type="presOf" srcId="{DBC9B6F4-13BD-4EAE-BD34-D4364540086F}" destId="{13DF0B8C-0EF8-4EB0-84B1-5D2782DAF593}" srcOrd="0" destOrd="0" presId="urn:microsoft.com/office/officeart/2005/8/layout/hierarchy1"/>
    <dgm:cxn modelId="{2501169B-B241-4C77-92AB-841A6D6DEED3}" srcId="{7DEBD714-4874-48AC-9BEC-AEFB17FAF247}" destId="{D417836B-E7D4-4686-8EB7-E833B9AE864A}" srcOrd="0" destOrd="0" parTransId="{1B0A6DE3-5983-40B1-BFD3-1816C1BEBD56}" sibTransId="{6C62F9D0-2A62-4E1A-8D89-CC17C668ED83}"/>
    <dgm:cxn modelId="{0F24887B-88DE-4626-A56C-B638E9AFF7D7}" type="presOf" srcId="{1B0A6DE3-5983-40B1-BFD3-1816C1BEBD56}" destId="{E2EC92EB-A517-4E06-86BC-FC267A0DDA49}" srcOrd="0" destOrd="0" presId="urn:microsoft.com/office/officeart/2005/8/layout/hierarchy1"/>
    <dgm:cxn modelId="{2907BA9E-D862-4E44-B615-43C86D05A655}" srcId="{CA4EB915-F6CA-47F7-89A1-F0619061F925}" destId="{7277732D-EF35-41B0-B1AD-66EE279B178D}" srcOrd="2" destOrd="0" parTransId="{FB81D82F-7095-46C3-B627-04A7FAD0A288}" sibTransId="{59C71371-4C6E-4E85-A3D7-7AF39529C9CB}"/>
    <dgm:cxn modelId="{13FE2821-FB48-4948-AE12-205FB93B6493}" type="presParOf" srcId="{35EC473E-57A6-4A6F-9C18-2D41E62DF459}" destId="{4ACCAE1D-525A-48F0-9E77-1D9764757A97}" srcOrd="0" destOrd="0" presId="urn:microsoft.com/office/officeart/2005/8/layout/hierarchy1"/>
    <dgm:cxn modelId="{6CA3FE4E-A9D9-4345-BEAC-E8ECF9F1C875}" type="presParOf" srcId="{4ACCAE1D-525A-48F0-9E77-1D9764757A97}" destId="{AFD0EFB8-E6D9-48C4-AB24-EB3DB384A587}" srcOrd="0" destOrd="0" presId="urn:microsoft.com/office/officeart/2005/8/layout/hierarchy1"/>
    <dgm:cxn modelId="{E53ECA48-B11F-4755-B836-7A8816236140}" type="presParOf" srcId="{AFD0EFB8-E6D9-48C4-AB24-EB3DB384A587}" destId="{4EE04386-301B-4ADB-97EA-4E9B0CE076EE}" srcOrd="0" destOrd="0" presId="urn:microsoft.com/office/officeart/2005/8/layout/hierarchy1"/>
    <dgm:cxn modelId="{66C0A646-BE58-440D-A975-C07D4FE13A5B}" type="presParOf" srcId="{AFD0EFB8-E6D9-48C4-AB24-EB3DB384A587}" destId="{13DF0B8C-0EF8-4EB0-84B1-5D2782DAF593}" srcOrd="1" destOrd="0" presId="urn:microsoft.com/office/officeart/2005/8/layout/hierarchy1"/>
    <dgm:cxn modelId="{2446D752-FEBC-4F08-8C8E-5C5B77210C86}" type="presParOf" srcId="{4ACCAE1D-525A-48F0-9E77-1D9764757A97}" destId="{AF068BBA-2B50-4599-928F-908E398B2922}" srcOrd="1" destOrd="0" presId="urn:microsoft.com/office/officeart/2005/8/layout/hierarchy1"/>
    <dgm:cxn modelId="{902A5D7F-184F-4DAB-8F8B-81BF8EC19D26}" type="presParOf" srcId="{AF068BBA-2B50-4599-928F-908E398B2922}" destId="{FE2C8992-D768-4248-9AF1-265C64A511DE}" srcOrd="0" destOrd="0" presId="urn:microsoft.com/office/officeart/2005/8/layout/hierarchy1"/>
    <dgm:cxn modelId="{62D7385C-73BB-4E0B-94AB-BFC4E5547503}" type="presParOf" srcId="{AF068BBA-2B50-4599-928F-908E398B2922}" destId="{49927B48-330D-4F94-A69D-032FCD22AED4}" srcOrd="1" destOrd="0" presId="urn:microsoft.com/office/officeart/2005/8/layout/hierarchy1"/>
    <dgm:cxn modelId="{308256DE-1BC1-405D-934E-7732A4289800}" type="presParOf" srcId="{49927B48-330D-4F94-A69D-032FCD22AED4}" destId="{A4FB1D3B-96B1-4B3B-87EA-9D70DCF21539}" srcOrd="0" destOrd="0" presId="urn:microsoft.com/office/officeart/2005/8/layout/hierarchy1"/>
    <dgm:cxn modelId="{CE8F8E41-E8DC-474C-8C23-78DA2EEFB039}" type="presParOf" srcId="{A4FB1D3B-96B1-4B3B-87EA-9D70DCF21539}" destId="{97E683D7-9C6C-418E-9DA3-FECA17792ACF}" srcOrd="0" destOrd="0" presId="urn:microsoft.com/office/officeart/2005/8/layout/hierarchy1"/>
    <dgm:cxn modelId="{F1DF9B9D-D6C6-4061-B573-902C1837D354}" type="presParOf" srcId="{A4FB1D3B-96B1-4B3B-87EA-9D70DCF21539}" destId="{924B493B-BC91-487D-B226-05D0D5F9A415}" srcOrd="1" destOrd="0" presId="urn:microsoft.com/office/officeart/2005/8/layout/hierarchy1"/>
    <dgm:cxn modelId="{4BEE6045-B131-43D1-8063-BF48AA5FF5A9}" type="presParOf" srcId="{49927B48-330D-4F94-A69D-032FCD22AED4}" destId="{1A0BF5B8-D5EE-45D5-BB61-3974DD4EC872}" srcOrd="1" destOrd="0" presId="urn:microsoft.com/office/officeart/2005/8/layout/hierarchy1"/>
    <dgm:cxn modelId="{76700D23-6D11-4D39-9CBE-36A482152B1C}" type="presParOf" srcId="{1A0BF5B8-D5EE-45D5-BB61-3974DD4EC872}" destId="{E2EC92EB-A517-4E06-86BC-FC267A0DDA49}" srcOrd="0" destOrd="0" presId="urn:microsoft.com/office/officeart/2005/8/layout/hierarchy1"/>
    <dgm:cxn modelId="{62ED934C-9ECC-4109-B2CD-DF72D3852709}" type="presParOf" srcId="{1A0BF5B8-D5EE-45D5-BB61-3974DD4EC872}" destId="{2D2B55E4-57C3-4422-B6F9-BFD288CDB868}" srcOrd="1" destOrd="0" presId="urn:microsoft.com/office/officeart/2005/8/layout/hierarchy1"/>
    <dgm:cxn modelId="{C6F95330-4956-476A-8B35-5F9051B4B2DB}" type="presParOf" srcId="{2D2B55E4-57C3-4422-B6F9-BFD288CDB868}" destId="{508C3DAA-7999-4483-8B05-4C61D64534C5}" srcOrd="0" destOrd="0" presId="urn:microsoft.com/office/officeart/2005/8/layout/hierarchy1"/>
    <dgm:cxn modelId="{2D4C5F09-625B-4A7C-B3A9-BFD4CE3FE9B5}" type="presParOf" srcId="{508C3DAA-7999-4483-8B05-4C61D64534C5}" destId="{486660E7-3C8F-4CB9-ADA2-B422545E757A}" srcOrd="0" destOrd="0" presId="urn:microsoft.com/office/officeart/2005/8/layout/hierarchy1"/>
    <dgm:cxn modelId="{D527A536-F6DD-4607-B71B-87FD7206B701}" type="presParOf" srcId="{508C3DAA-7999-4483-8B05-4C61D64534C5}" destId="{C914159D-8541-4F34-9D27-516F84A6474D}" srcOrd="1" destOrd="0" presId="urn:microsoft.com/office/officeart/2005/8/layout/hierarchy1"/>
    <dgm:cxn modelId="{F7CDF7CD-DCE1-4627-944D-E90B80D3394A}" type="presParOf" srcId="{2D2B55E4-57C3-4422-B6F9-BFD288CDB868}" destId="{2F2479C4-3A97-4B29-A28F-7579AD1FD0A3}" srcOrd="1" destOrd="0" presId="urn:microsoft.com/office/officeart/2005/8/layout/hierarchy1"/>
    <dgm:cxn modelId="{2A670C20-3A6C-4F1F-B90D-8263DAF8216A}" type="presParOf" srcId="{AF068BBA-2B50-4599-928F-908E398B2922}" destId="{A37CA47C-B4D5-4A48-8A1B-6CE39E6A2777}" srcOrd="2" destOrd="0" presId="urn:microsoft.com/office/officeart/2005/8/layout/hierarchy1"/>
    <dgm:cxn modelId="{57086E94-9624-444A-AEF7-9CF9063FF5D7}" type="presParOf" srcId="{AF068BBA-2B50-4599-928F-908E398B2922}" destId="{C19CB504-DF67-4372-946F-5C445925AA89}" srcOrd="3" destOrd="0" presId="urn:microsoft.com/office/officeart/2005/8/layout/hierarchy1"/>
    <dgm:cxn modelId="{FA8F3EC5-5CE3-4C12-BCD1-53AD8E4B049B}" type="presParOf" srcId="{C19CB504-DF67-4372-946F-5C445925AA89}" destId="{B9D48FB4-D61B-49E2-A662-80D9A84DF419}" srcOrd="0" destOrd="0" presId="urn:microsoft.com/office/officeart/2005/8/layout/hierarchy1"/>
    <dgm:cxn modelId="{393950FC-3AAB-401C-9CE1-32BF9D96C59A}" type="presParOf" srcId="{B9D48FB4-D61B-49E2-A662-80D9A84DF419}" destId="{9DCA4848-D566-48D9-856B-CDF8C8A27411}" srcOrd="0" destOrd="0" presId="urn:microsoft.com/office/officeart/2005/8/layout/hierarchy1"/>
    <dgm:cxn modelId="{04460A70-019C-4E66-B615-82EC170E0A1D}" type="presParOf" srcId="{B9D48FB4-D61B-49E2-A662-80D9A84DF419}" destId="{A51F1472-C5A7-455B-9AF6-D156C96E2448}" srcOrd="1" destOrd="0" presId="urn:microsoft.com/office/officeart/2005/8/layout/hierarchy1"/>
    <dgm:cxn modelId="{33814A6A-75BE-4544-8387-3A36E2E9022F}" type="presParOf" srcId="{C19CB504-DF67-4372-946F-5C445925AA89}" destId="{B78C1D8C-4AC3-4E34-BCEC-7565E6DC8EE2}" srcOrd="1" destOrd="0" presId="urn:microsoft.com/office/officeart/2005/8/layout/hierarchy1"/>
    <dgm:cxn modelId="{D2EBEEBA-C414-4FB4-A07E-1B6EBE579283}" type="presParOf" srcId="{B78C1D8C-4AC3-4E34-BCEC-7565E6DC8EE2}" destId="{1DA30D62-5EB0-42E1-9323-D54936122BFB}" srcOrd="0" destOrd="0" presId="urn:microsoft.com/office/officeart/2005/8/layout/hierarchy1"/>
    <dgm:cxn modelId="{7BC1C65B-D7DF-4FEC-8E45-C9E850115CD0}" type="presParOf" srcId="{B78C1D8C-4AC3-4E34-BCEC-7565E6DC8EE2}" destId="{0236CB84-3A75-4D89-9DAA-2F470F5D831B}" srcOrd="1" destOrd="0" presId="urn:microsoft.com/office/officeart/2005/8/layout/hierarchy1"/>
    <dgm:cxn modelId="{258695E8-6CAC-4731-B175-33101AB4465C}" type="presParOf" srcId="{0236CB84-3A75-4D89-9DAA-2F470F5D831B}" destId="{5FED9E08-A417-4744-83A3-24AE91A88FA6}" srcOrd="0" destOrd="0" presId="urn:microsoft.com/office/officeart/2005/8/layout/hierarchy1"/>
    <dgm:cxn modelId="{FAC4F06B-5C0B-47CB-BA98-B01CCB5F6126}" type="presParOf" srcId="{5FED9E08-A417-4744-83A3-24AE91A88FA6}" destId="{72DE37F8-394F-4FD1-B6C7-251EC0177FB0}" srcOrd="0" destOrd="0" presId="urn:microsoft.com/office/officeart/2005/8/layout/hierarchy1"/>
    <dgm:cxn modelId="{656E8CEE-A7CB-498E-8EB7-F6DC27F2E2EE}" type="presParOf" srcId="{5FED9E08-A417-4744-83A3-24AE91A88FA6}" destId="{6DAC019A-4C06-4DAA-A3BB-B7A014F039D5}" srcOrd="1" destOrd="0" presId="urn:microsoft.com/office/officeart/2005/8/layout/hierarchy1"/>
    <dgm:cxn modelId="{E73036F5-89CF-4567-988F-6C99A9845D36}" type="presParOf" srcId="{0236CB84-3A75-4D89-9DAA-2F470F5D831B}" destId="{D7749B68-0C25-41F8-AF33-1AAA25603B87}" srcOrd="1" destOrd="0" presId="urn:microsoft.com/office/officeart/2005/8/layout/hierarchy1"/>
    <dgm:cxn modelId="{A195435D-21E2-4776-A3A6-DDCAF93A2B22}" type="presParOf" srcId="{D7749B68-0C25-41F8-AF33-1AAA25603B87}" destId="{32C2144B-BED3-4ECA-98D1-34C340A8607F}" srcOrd="0" destOrd="0" presId="urn:microsoft.com/office/officeart/2005/8/layout/hierarchy1"/>
    <dgm:cxn modelId="{8B37FF0D-48BD-4662-A12A-EEB056354471}" type="presParOf" srcId="{D7749B68-0C25-41F8-AF33-1AAA25603B87}" destId="{43B30D48-53E3-4173-9BDE-AF6BCCAEC550}" srcOrd="1" destOrd="0" presId="urn:microsoft.com/office/officeart/2005/8/layout/hierarchy1"/>
    <dgm:cxn modelId="{A461334E-77FC-4F35-A56A-98C7EE3C29FC}" type="presParOf" srcId="{43B30D48-53E3-4173-9BDE-AF6BCCAEC550}" destId="{2A6B287E-48DE-4265-9EE8-FE22D9375454}" srcOrd="0" destOrd="0" presId="urn:microsoft.com/office/officeart/2005/8/layout/hierarchy1"/>
    <dgm:cxn modelId="{A566D4B5-35CE-4427-8EF3-D53069D85F27}" type="presParOf" srcId="{2A6B287E-48DE-4265-9EE8-FE22D9375454}" destId="{13E96696-0C3C-46EF-8F21-2D62C6C75522}" srcOrd="0" destOrd="0" presId="urn:microsoft.com/office/officeart/2005/8/layout/hierarchy1"/>
    <dgm:cxn modelId="{CD606590-3B3D-4A83-90C2-00DA40773DA7}" type="presParOf" srcId="{2A6B287E-48DE-4265-9EE8-FE22D9375454}" destId="{25A9EECF-4832-4DE7-A387-67B0CE56B2D5}" srcOrd="1" destOrd="0" presId="urn:microsoft.com/office/officeart/2005/8/layout/hierarchy1"/>
    <dgm:cxn modelId="{2941EC58-1B28-414C-81D5-0DDB6415FBC8}" type="presParOf" srcId="{43B30D48-53E3-4173-9BDE-AF6BCCAEC550}" destId="{CBFC57F8-F52F-4DE5-86C7-787ACE7BCB65}" srcOrd="1" destOrd="0" presId="urn:microsoft.com/office/officeart/2005/8/layout/hierarchy1"/>
    <dgm:cxn modelId="{B71F8344-866C-47E1-9871-92E4EF6E364A}" type="presParOf" srcId="{B78C1D8C-4AC3-4E34-BCEC-7565E6DC8EE2}" destId="{E847DC31-C09F-4A2B-85C1-90B3DFB3230E}" srcOrd="2" destOrd="0" presId="urn:microsoft.com/office/officeart/2005/8/layout/hierarchy1"/>
    <dgm:cxn modelId="{D039C491-E7D5-4D46-BC14-6A357FADA91F}" type="presParOf" srcId="{B78C1D8C-4AC3-4E34-BCEC-7565E6DC8EE2}" destId="{9C2BBEEB-995B-43F9-9139-5EC716F7289C}" srcOrd="3" destOrd="0" presId="urn:microsoft.com/office/officeart/2005/8/layout/hierarchy1"/>
    <dgm:cxn modelId="{27825622-CA53-4731-953E-F66907D38893}" type="presParOf" srcId="{9C2BBEEB-995B-43F9-9139-5EC716F7289C}" destId="{830F86E1-7D2C-4CF8-8651-79B3A58BFB87}" srcOrd="0" destOrd="0" presId="urn:microsoft.com/office/officeart/2005/8/layout/hierarchy1"/>
    <dgm:cxn modelId="{707B4585-7DFA-4C0C-AF92-50CBC2BA43F7}" type="presParOf" srcId="{830F86E1-7D2C-4CF8-8651-79B3A58BFB87}" destId="{B1649069-C3DA-46DA-B0CC-24238B3E58AF}" srcOrd="0" destOrd="0" presId="urn:microsoft.com/office/officeart/2005/8/layout/hierarchy1"/>
    <dgm:cxn modelId="{EBD3B1D1-4E7E-4186-B1FD-4FD10AB2D2B0}" type="presParOf" srcId="{830F86E1-7D2C-4CF8-8651-79B3A58BFB87}" destId="{27FB808B-3784-431F-829E-97E8AEDDB0CA}" srcOrd="1" destOrd="0" presId="urn:microsoft.com/office/officeart/2005/8/layout/hierarchy1"/>
    <dgm:cxn modelId="{E48DFE11-E7A9-4392-A0FC-D81C82014A72}" type="presParOf" srcId="{9C2BBEEB-995B-43F9-9139-5EC716F7289C}" destId="{C7D88418-CF7D-4EA5-97FB-0744F61854B5}" srcOrd="1" destOrd="0" presId="urn:microsoft.com/office/officeart/2005/8/layout/hierarchy1"/>
    <dgm:cxn modelId="{945AA3FE-2D1D-48FD-B517-5C3BA8182CD6}" type="presParOf" srcId="{C7D88418-CF7D-4EA5-97FB-0744F61854B5}" destId="{7E237E4A-9DF1-4E95-B44C-F961C81A758F}" srcOrd="0" destOrd="0" presId="urn:microsoft.com/office/officeart/2005/8/layout/hierarchy1"/>
    <dgm:cxn modelId="{09EE89A0-4E16-4E85-9887-8ED863CBC116}" type="presParOf" srcId="{C7D88418-CF7D-4EA5-97FB-0744F61854B5}" destId="{9C979732-B0DD-497E-9BBD-D8DE7E1B2C03}" srcOrd="1" destOrd="0" presId="urn:microsoft.com/office/officeart/2005/8/layout/hierarchy1"/>
    <dgm:cxn modelId="{C89118CC-9EBB-49A9-B716-A04F567E87DF}" type="presParOf" srcId="{9C979732-B0DD-497E-9BBD-D8DE7E1B2C03}" destId="{BA2AA4E1-4E29-4CF9-9932-A72EEF2ED60F}" srcOrd="0" destOrd="0" presId="urn:microsoft.com/office/officeart/2005/8/layout/hierarchy1"/>
    <dgm:cxn modelId="{7FA57EC7-4E50-4D57-AB8F-B6FE66B1EE7B}" type="presParOf" srcId="{BA2AA4E1-4E29-4CF9-9932-A72EEF2ED60F}" destId="{0C2839C4-35FB-4149-AC40-14D57331854C}" srcOrd="0" destOrd="0" presId="urn:microsoft.com/office/officeart/2005/8/layout/hierarchy1"/>
    <dgm:cxn modelId="{23904BD2-3EFA-4C1E-AB26-5FCD27F75CB2}" type="presParOf" srcId="{BA2AA4E1-4E29-4CF9-9932-A72EEF2ED60F}" destId="{0829741D-DA7B-4451-BC2D-13B5037690B5}" srcOrd="1" destOrd="0" presId="urn:microsoft.com/office/officeart/2005/8/layout/hierarchy1"/>
    <dgm:cxn modelId="{22590E52-B55D-4EA8-8040-D10AF5D9B2D4}" type="presParOf" srcId="{9C979732-B0DD-497E-9BBD-D8DE7E1B2C03}" destId="{334873A4-CB57-42E5-84B7-1E725F13E48A}" srcOrd="1" destOrd="0" presId="urn:microsoft.com/office/officeart/2005/8/layout/hierarchy1"/>
    <dgm:cxn modelId="{0F5AF36B-AB46-491B-BC4E-1E028F4E38ED}" type="presParOf" srcId="{B78C1D8C-4AC3-4E34-BCEC-7565E6DC8EE2}" destId="{55DC0669-C573-46E6-B752-D17DAB73E382}" srcOrd="4" destOrd="0" presId="urn:microsoft.com/office/officeart/2005/8/layout/hierarchy1"/>
    <dgm:cxn modelId="{8897A9CF-EFDA-484A-A7DC-D560DB55AB14}" type="presParOf" srcId="{B78C1D8C-4AC3-4E34-BCEC-7565E6DC8EE2}" destId="{7D84EEDB-BA60-467D-AFE5-4DC9FA998A48}" srcOrd="5" destOrd="0" presId="urn:microsoft.com/office/officeart/2005/8/layout/hierarchy1"/>
    <dgm:cxn modelId="{E7861DA0-CE11-44CA-B295-52E4CD64D564}" type="presParOf" srcId="{7D84EEDB-BA60-467D-AFE5-4DC9FA998A48}" destId="{0F872CA1-AFBE-455C-9949-FA84A2B91795}" srcOrd="0" destOrd="0" presId="urn:microsoft.com/office/officeart/2005/8/layout/hierarchy1"/>
    <dgm:cxn modelId="{1A80A219-2744-47BA-9A65-09F57CC750F9}" type="presParOf" srcId="{0F872CA1-AFBE-455C-9949-FA84A2B91795}" destId="{90B902A9-BC30-4BCD-9172-E9356EB2DE97}" srcOrd="0" destOrd="0" presId="urn:microsoft.com/office/officeart/2005/8/layout/hierarchy1"/>
    <dgm:cxn modelId="{37023116-C4CA-46FF-9798-597E5DE4EF94}" type="presParOf" srcId="{0F872CA1-AFBE-455C-9949-FA84A2B91795}" destId="{500560F8-240B-41CA-A306-C9B05914F444}" srcOrd="1" destOrd="0" presId="urn:microsoft.com/office/officeart/2005/8/layout/hierarchy1"/>
    <dgm:cxn modelId="{5F250802-CFDD-4D29-9FAC-9AD068898324}" type="presParOf" srcId="{7D84EEDB-BA60-467D-AFE5-4DC9FA998A48}" destId="{B032E166-7E6C-4AB4-AE53-8D2B33CEF0D9}" srcOrd="1" destOrd="0" presId="urn:microsoft.com/office/officeart/2005/8/layout/hierarchy1"/>
    <dgm:cxn modelId="{06460113-E9D1-4AD3-AED3-3E59ADB45BE0}" type="presParOf" srcId="{B032E166-7E6C-4AB4-AE53-8D2B33CEF0D9}" destId="{16956D00-DC7E-4A81-81F0-3ABBCDBBD93F}" srcOrd="0" destOrd="0" presId="urn:microsoft.com/office/officeart/2005/8/layout/hierarchy1"/>
    <dgm:cxn modelId="{77B96AE5-182B-4357-8E22-42F9DC4B49F4}" type="presParOf" srcId="{B032E166-7E6C-4AB4-AE53-8D2B33CEF0D9}" destId="{579F68BA-03AC-4DAF-8C43-9B4B3B37E1B8}" srcOrd="1" destOrd="0" presId="urn:microsoft.com/office/officeart/2005/8/layout/hierarchy1"/>
    <dgm:cxn modelId="{06F2D1EF-F323-45E1-8C12-45CD0508BF2C}" type="presParOf" srcId="{579F68BA-03AC-4DAF-8C43-9B4B3B37E1B8}" destId="{F95452CA-A65D-4011-8906-6A5A5C5E7422}" srcOrd="0" destOrd="0" presId="urn:microsoft.com/office/officeart/2005/8/layout/hierarchy1"/>
    <dgm:cxn modelId="{8E1A845F-E213-43CE-9D1C-9435F6EDD4AD}" type="presParOf" srcId="{F95452CA-A65D-4011-8906-6A5A5C5E7422}" destId="{A60CB003-E944-4CD9-999B-E9E957C812F1}" srcOrd="0" destOrd="0" presId="urn:microsoft.com/office/officeart/2005/8/layout/hierarchy1"/>
    <dgm:cxn modelId="{71CFF19F-546A-46BF-BB2D-024FF780C0D8}" type="presParOf" srcId="{F95452CA-A65D-4011-8906-6A5A5C5E7422}" destId="{5B8D2515-12F8-4FF8-B852-29799ABBA4B1}" srcOrd="1" destOrd="0" presId="urn:microsoft.com/office/officeart/2005/8/layout/hierarchy1"/>
    <dgm:cxn modelId="{7E69A9FC-5F71-413D-8DE5-3ED4B9B1C7AB}" type="presParOf" srcId="{579F68BA-03AC-4DAF-8C43-9B4B3B37E1B8}" destId="{2E471F16-B20D-435E-8D22-8EF7B58FDAE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EDA31F64-317D-4E7D-BB3B-DAA1BC6C4C9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C9B6F4-13BD-4EAE-BD34-D4364540086F}">
      <dgm:prSet/>
      <dgm:spPr/>
      <dgm:t>
        <a:bodyPr/>
        <a:lstStyle/>
        <a:p>
          <a:pPr rtl="0"/>
          <a:r>
            <a:rPr lang="en-US" smtClean="0"/>
            <a:t>&lt;body&gt;</a:t>
          </a:r>
          <a:endParaRPr lang="en-US"/>
        </a:p>
      </dgm:t>
    </dgm:pt>
    <dgm:pt modelId="{BDDC5F46-EE7F-4E60-B141-D5ACB8FE04D1}" type="parTrans" cxnId="{9EE46AF4-7441-446D-9ACE-BA0BDF0FC26D}">
      <dgm:prSet/>
      <dgm:spPr/>
      <dgm:t>
        <a:bodyPr/>
        <a:lstStyle/>
        <a:p>
          <a:endParaRPr lang="en-US"/>
        </a:p>
      </dgm:t>
    </dgm:pt>
    <dgm:pt modelId="{63DE39B1-62F5-470B-A9DE-FC34E7B21720}" type="sibTrans" cxnId="{9EE46AF4-7441-446D-9ACE-BA0BDF0FC26D}">
      <dgm:prSet/>
      <dgm:spPr/>
      <dgm:t>
        <a:bodyPr/>
        <a:lstStyle/>
        <a:p>
          <a:endParaRPr lang="en-US"/>
        </a:p>
      </dgm:t>
    </dgm:pt>
    <dgm:pt modelId="{7DEBD714-4874-48AC-9BEC-AEFB17FAF247}">
      <dgm:prSet/>
      <dgm:spPr/>
      <dgm:t>
        <a:bodyPr/>
        <a:lstStyle/>
        <a:p>
          <a:pPr rtl="0"/>
          <a:r>
            <a:rPr lang="en-US" dirty="0" smtClean="0"/>
            <a:t>&lt;h1&gt;</a:t>
          </a:r>
          <a:endParaRPr lang="en-US" dirty="0"/>
        </a:p>
      </dgm:t>
    </dgm:pt>
    <dgm:pt modelId="{F12396DC-EDF9-4071-875C-1193143854DC}" type="parTrans" cxnId="{6646BCA1-BE8E-49D2-92B1-5B075D9C03D0}">
      <dgm:prSet/>
      <dgm:spPr/>
      <dgm:t>
        <a:bodyPr/>
        <a:lstStyle/>
        <a:p>
          <a:endParaRPr lang="en-US"/>
        </a:p>
      </dgm:t>
    </dgm:pt>
    <dgm:pt modelId="{A5C892DE-E4F9-4671-9991-05905CF26A5C}" type="sibTrans" cxnId="{6646BCA1-BE8E-49D2-92B1-5B075D9C03D0}">
      <dgm:prSet/>
      <dgm:spPr/>
      <dgm:t>
        <a:bodyPr/>
        <a:lstStyle/>
        <a:p>
          <a:endParaRPr lang="en-US"/>
        </a:p>
      </dgm:t>
    </dgm:pt>
    <dgm:pt modelId="{CA4EB915-F6CA-47F7-89A1-F0619061F925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pPr rtl="0"/>
          <a:r>
            <a:rPr lang="en-US" dirty="0" smtClean="0"/>
            <a:t>&lt;</a:t>
          </a:r>
          <a:r>
            <a:rPr lang="en-US" dirty="0" err="1" smtClean="0"/>
            <a:t>ul</a:t>
          </a:r>
          <a:r>
            <a:rPr lang="en-US" dirty="0" smtClean="0"/>
            <a:t> id="</a:t>
          </a:r>
          <a:r>
            <a:rPr lang="en-US" dirty="0" err="1" smtClean="0"/>
            <a:t>lstfood</a:t>
          </a:r>
          <a:r>
            <a:rPr lang="en-US" dirty="0" smtClean="0"/>
            <a:t>"&gt;</a:t>
          </a:r>
          <a:endParaRPr lang="en-US" dirty="0"/>
        </a:p>
      </dgm:t>
    </dgm:pt>
    <dgm:pt modelId="{D198D6CB-23FC-42A6-8430-4FE9AAF394FB}" type="parTrans" cxnId="{D7D16BE1-6B64-4597-AF23-0A45A449FE75}">
      <dgm:prSet/>
      <dgm:spPr/>
      <dgm:t>
        <a:bodyPr/>
        <a:lstStyle/>
        <a:p>
          <a:endParaRPr lang="en-US"/>
        </a:p>
      </dgm:t>
    </dgm:pt>
    <dgm:pt modelId="{6555BB97-7C60-4890-BA3F-989F179F21F1}" type="sibTrans" cxnId="{D7D16BE1-6B64-4597-AF23-0A45A449FE75}">
      <dgm:prSet/>
      <dgm:spPr/>
      <dgm:t>
        <a:bodyPr/>
        <a:lstStyle/>
        <a:p>
          <a:endParaRPr lang="en-US"/>
        </a:p>
      </dgm:t>
    </dgm:pt>
    <dgm:pt modelId="{1858523E-34D0-43EB-8B88-39ADFC0F3854}">
      <dgm:prSet/>
      <dgm:spPr/>
      <dgm:t>
        <a:bodyPr/>
        <a:lstStyle/>
        <a:p>
          <a:pPr rtl="0"/>
          <a:r>
            <a:rPr lang="en-US" smtClean="0"/>
            <a:t>&lt;li&gt;</a:t>
          </a:r>
          <a:endParaRPr lang="en-US"/>
        </a:p>
      </dgm:t>
    </dgm:pt>
    <dgm:pt modelId="{8C30964D-A3C2-4808-944A-88FD558CA82B}" type="parTrans" cxnId="{858DD324-1526-4E55-B459-C286AA8C3BED}">
      <dgm:prSet/>
      <dgm:spPr/>
      <dgm:t>
        <a:bodyPr/>
        <a:lstStyle/>
        <a:p>
          <a:endParaRPr lang="en-US"/>
        </a:p>
      </dgm:t>
    </dgm:pt>
    <dgm:pt modelId="{A5DCFA03-1D63-456F-BFDF-327B9E9B5BAE}" type="sibTrans" cxnId="{858DD324-1526-4E55-B459-C286AA8C3BED}">
      <dgm:prSet/>
      <dgm:spPr/>
      <dgm:t>
        <a:bodyPr/>
        <a:lstStyle/>
        <a:p>
          <a:endParaRPr lang="en-US"/>
        </a:p>
      </dgm:t>
    </dgm:pt>
    <dgm:pt modelId="{C9A8A503-285E-4A39-BF65-3FD1CB91224C}">
      <dgm:prSet/>
      <dgm:spPr/>
      <dgm:t>
        <a:bodyPr/>
        <a:lstStyle/>
        <a:p>
          <a:pPr rtl="0"/>
          <a:r>
            <a:rPr lang="en-US" smtClean="0"/>
            <a:t>Bread</a:t>
          </a:r>
          <a:endParaRPr lang="en-US"/>
        </a:p>
      </dgm:t>
    </dgm:pt>
    <dgm:pt modelId="{C68967B8-B6FA-4C38-985D-ABB439E9D64B}" type="parTrans" cxnId="{954C757B-A7E2-4167-A6C5-3F1332F8F482}">
      <dgm:prSet/>
      <dgm:spPr/>
      <dgm:t>
        <a:bodyPr/>
        <a:lstStyle/>
        <a:p>
          <a:endParaRPr lang="en-US"/>
        </a:p>
      </dgm:t>
    </dgm:pt>
    <dgm:pt modelId="{BC94CE06-C8D0-4317-9E0F-E9A200E1DAF4}" type="sibTrans" cxnId="{954C757B-A7E2-4167-A6C5-3F1332F8F482}">
      <dgm:prSet/>
      <dgm:spPr/>
      <dgm:t>
        <a:bodyPr/>
        <a:lstStyle/>
        <a:p>
          <a:endParaRPr lang="en-US"/>
        </a:p>
      </dgm:t>
    </dgm:pt>
    <dgm:pt modelId="{449A4B4C-4E01-4994-B24E-9A102C9344E6}">
      <dgm:prSet/>
      <dgm:spPr/>
      <dgm:t>
        <a:bodyPr/>
        <a:lstStyle/>
        <a:p>
          <a:pPr rtl="0"/>
          <a:r>
            <a:rPr lang="en-US" smtClean="0"/>
            <a:t>&lt;li&gt;</a:t>
          </a:r>
          <a:endParaRPr lang="en-US"/>
        </a:p>
      </dgm:t>
    </dgm:pt>
    <dgm:pt modelId="{8BCB831A-980F-4EAC-B7AC-26C027500641}" type="parTrans" cxnId="{CB773DEB-FAA6-428B-B52E-D98EBFE24D94}">
      <dgm:prSet/>
      <dgm:spPr/>
      <dgm:t>
        <a:bodyPr/>
        <a:lstStyle/>
        <a:p>
          <a:endParaRPr lang="en-US"/>
        </a:p>
      </dgm:t>
    </dgm:pt>
    <dgm:pt modelId="{59D0F604-81DB-4164-BE65-2E835596DAA3}" type="sibTrans" cxnId="{CB773DEB-FAA6-428B-B52E-D98EBFE24D94}">
      <dgm:prSet/>
      <dgm:spPr/>
      <dgm:t>
        <a:bodyPr/>
        <a:lstStyle/>
        <a:p>
          <a:endParaRPr lang="en-US"/>
        </a:p>
      </dgm:t>
    </dgm:pt>
    <dgm:pt modelId="{6D4619EB-68D9-4DC8-BFEA-18FEA90F6C4D}">
      <dgm:prSet/>
      <dgm:spPr/>
      <dgm:t>
        <a:bodyPr/>
        <a:lstStyle/>
        <a:p>
          <a:pPr rtl="0"/>
          <a:r>
            <a:rPr lang="en-US" smtClean="0"/>
            <a:t>biscuit</a:t>
          </a:r>
          <a:endParaRPr lang="en-US"/>
        </a:p>
      </dgm:t>
    </dgm:pt>
    <dgm:pt modelId="{75146AD7-87C9-4A3A-AEFF-AB0703ED0D4C}" type="parTrans" cxnId="{7179E4F8-2F4F-4DCD-98DD-8A816A4F9658}">
      <dgm:prSet/>
      <dgm:spPr/>
      <dgm:t>
        <a:bodyPr/>
        <a:lstStyle/>
        <a:p>
          <a:endParaRPr lang="en-US"/>
        </a:p>
      </dgm:t>
    </dgm:pt>
    <dgm:pt modelId="{EBA11B12-B99A-4FD3-AB6B-960A1F2D4D2E}" type="sibTrans" cxnId="{7179E4F8-2F4F-4DCD-98DD-8A816A4F9658}">
      <dgm:prSet/>
      <dgm:spPr/>
      <dgm:t>
        <a:bodyPr/>
        <a:lstStyle/>
        <a:p>
          <a:endParaRPr lang="en-US"/>
        </a:p>
      </dgm:t>
    </dgm:pt>
    <dgm:pt modelId="{7277732D-EF35-41B0-B1AD-66EE279B178D}">
      <dgm:prSet/>
      <dgm:spPr/>
      <dgm:t>
        <a:bodyPr/>
        <a:lstStyle/>
        <a:p>
          <a:pPr rtl="0"/>
          <a:r>
            <a:rPr lang="en-US" smtClean="0"/>
            <a:t>&lt;li&gt;</a:t>
          </a:r>
          <a:endParaRPr lang="en-US"/>
        </a:p>
      </dgm:t>
    </dgm:pt>
    <dgm:pt modelId="{FB81D82F-7095-46C3-B627-04A7FAD0A288}" type="parTrans" cxnId="{2907BA9E-D862-4E44-B615-43C86D05A655}">
      <dgm:prSet/>
      <dgm:spPr/>
      <dgm:t>
        <a:bodyPr/>
        <a:lstStyle/>
        <a:p>
          <a:endParaRPr lang="en-US"/>
        </a:p>
      </dgm:t>
    </dgm:pt>
    <dgm:pt modelId="{59C71371-4C6E-4E85-A3D7-7AF39529C9CB}" type="sibTrans" cxnId="{2907BA9E-D862-4E44-B615-43C86D05A655}">
      <dgm:prSet/>
      <dgm:spPr/>
      <dgm:t>
        <a:bodyPr/>
        <a:lstStyle/>
        <a:p>
          <a:endParaRPr lang="en-US"/>
        </a:p>
      </dgm:t>
    </dgm:pt>
    <dgm:pt modelId="{2F250427-7980-4FDD-9B2A-4A2C5AC792A7}">
      <dgm:prSet/>
      <dgm:spPr/>
      <dgm:t>
        <a:bodyPr/>
        <a:lstStyle/>
        <a:p>
          <a:pPr rtl="0"/>
          <a:r>
            <a:rPr lang="en-US" smtClean="0"/>
            <a:t>jam</a:t>
          </a:r>
          <a:endParaRPr lang="en-US"/>
        </a:p>
      </dgm:t>
    </dgm:pt>
    <dgm:pt modelId="{EBB7E54F-C2B0-4F0C-BB29-1B932F2F21B4}" type="parTrans" cxnId="{8589A5A5-F844-4E6B-9115-E6DCFB500D99}">
      <dgm:prSet/>
      <dgm:spPr/>
      <dgm:t>
        <a:bodyPr/>
        <a:lstStyle/>
        <a:p>
          <a:endParaRPr lang="en-US"/>
        </a:p>
      </dgm:t>
    </dgm:pt>
    <dgm:pt modelId="{F13E3B9B-5488-4F43-A821-6DA7E53F165A}" type="sibTrans" cxnId="{8589A5A5-F844-4E6B-9115-E6DCFB500D99}">
      <dgm:prSet/>
      <dgm:spPr/>
      <dgm:t>
        <a:bodyPr/>
        <a:lstStyle/>
        <a:p>
          <a:endParaRPr lang="en-US"/>
        </a:p>
      </dgm:t>
    </dgm:pt>
    <dgm:pt modelId="{D417836B-E7D4-4686-8EB7-E833B9AE864A}">
      <dgm:prSet/>
      <dgm:spPr/>
      <dgm:t>
        <a:bodyPr/>
        <a:lstStyle/>
        <a:p>
          <a:r>
            <a:rPr lang="en-US" dirty="0" smtClean="0"/>
            <a:t>What will you have </a:t>
          </a:r>
          <a:endParaRPr lang="en-US" dirty="0"/>
        </a:p>
      </dgm:t>
    </dgm:pt>
    <dgm:pt modelId="{1B0A6DE3-5983-40B1-BFD3-1816C1BEBD56}" type="parTrans" cxnId="{2501169B-B241-4C77-92AB-841A6D6DEED3}">
      <dgm:prSet/>
      <dgm:spPr/>
      <dgm:t>
        <a:bodyPr/>
        <a:lstStyle/>
        <a:p>
          <a:endParaRPr lang="en-US"/>
        </a:p>
      </dgm:t>
    </dgm:pt>
    <dgm:pt modelId="{6C62F9D0-2A62-4E1A-8D89-CC17C668ED83}" type="sibTrans" cxnId="{2501169B-B241-4C77-92AB-841A6D6DEED3}">
      <dgm:prSet/>
      <dgm:spPr/>
      <dgm:t>
        <a:bodyPr/>
        <a:lstStyle/>
        <a:p>
          <a:endParaRPr lang="en-US"/>
        </a:p>
      </dgm:t>
    </dgm:pt>
    <dgm:pt modelId="{35EC473E-57A6-4A6F-9C18-2D41E62DF459}" type="pres">
      <dgm:prSet presAssocID="{EDA31F64-317D-4E7D-BB3B-DAA1BC6C4C9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ACCAE1D-525A-48F0-9E77-1D9764757A97}" type="pres">
      <dgm:prSet presAssocID="{DBC9B6F4-13BD-4EAE-BD34-D4364540086F}" presName="hierRoot1" presStyleCnt="0"/>
      <dgm:spPr/>
    </dgm:pt>
    <dgm:pt modelId="{AFD0EFB8-E6D9-48C4-AB24-EB3DB384A587}" type="pres">
      <dgm:prSet presAssocID="{DBC9B6F4-13BD-4EAE-BD34-D4364540086F}" presName="composite" presStyleCnt="0"/>
      <dgm:spPr/>
    </dgm:pt>
    <dgm:pt modelId="{4EE04386-301B-4ADB-97EA-4E9B0CE076EE}" type="pres">
      <dgm:prSet presAssocID="{DBC9B6F4-13BD-4EAE-BD34-D4364540086F}" presName="background" presStyleLbl="node0" presStyleIdx="0" presStyleCnt="1"/>
      <dgm:spPr/>
    </dgm:pt>
    <dgm:pt modelId="{13DF0B8C-0EF8-4EB0-84B1-5D2782DAF593}" type="pres">
      <dgm:prSet presAssocID="{DBC9B6F4-13BD-4EAE-BD34-D4364540086F}" presName="text" presStyleLbl="fgAcc0" presStyleIdx="0" presStyleCnt="1" custLinFactX="-9672" custLinFactNeighborX="-100000" custLinFactNeighborY="-4428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068BBA-2B50-4599-928F-908E398B2922}" type="pres">
      <dgm:prSet presAssocID="{DBC9B6F4-13BD-4EAE-BD34-D4364540086F}" presName="hierChild2" presStyleCnt="0"/>
      <dgm:spPr/>
    </dgm:pt>
    <dgm:pt modelId="{FE2C8992-D768-4248-9AF1-265C64A511DE}" type="pres">
      <dgm:prSet presAssocID="{F12396DC-EDF9-4071-875C-1193143854DC}" presName="Name10" presStyleLbl="parChTrans1D2" presStyleIdx="0" presStyleCnt="2"/>
      <dgm:spPr/>
      <dgm:t>
        <a:bodyPr/>
        <a:lstStyle/>
        <a:p>
          <a:endParaRPr lang="en-US"/>
        </a:p>
      </dgm:t>
    </dgm:pt>
    <dgm:pt modelId="{49927B48-330D-4F94-A69D-032FCD22AED4}" type="pres">
      <dgm:prSet presAssocID="{7DEBD714-4874-48AC-9BEC-AEFB17FAF247}" presName="hierRoot2" presStyleCnt="0"/>
      <dgm:spPr/>
    </dgm:pt>
    <dgm:pt modelId="{A4FB1D3B-96B1-4B3B-87EA-9D70DCF21539}" type="pres">
      <dgm:prSet presAssocID="{7DEBD714-4874-48AC-9BEC-AEFB17FAF247}" presName="composite2" presStyleCnt="0"/>
      <dgm:spPr/>
    </dgm:pt>
    <dgm:pt modelId="{97E683D7-9C6C-418E-9DA3-FECA17792ACF}" type="pres">
      <dgm:prSet presAssocID="{7DEBD714-4874-48AC-9BEC-AEFB17FAF247}" presName="background2" presStyleLbl="node2" presStyleIdx="0" presStyleCnt="2"/>
      <dgm:spPr/>
    </dgm:pt>
    <dgm:pt modelId="{924B493B-BC91-487D-B226-05D0D5F9A415}" type="pres">
      <dgm:prSet presAssocID="{7DEBD714-4874-48AC-9BEC-AEFB17FAF247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0BF5B8-D5EE-45D5-BB61-3974DD4EC872}" type="pres">
      <dgm:prSet presAssocID="{7DEBD714-4874-48AC-9BEC-AEFB17FAF247}" presName="hierChild3" presStyleCnt="0"/>
      <dgm:spPr/>
    </dgm:pt>
    <dgm:pt modelId="{E2EC92EB-A517-4E06-86BC-FC267A0DDA49}" type="pres">
      <dgm:prSet presAssocID="{1B0A6DE3-5983-40B1-BFD3-1816C1BEBD56}" presName="Name17" presStyleLbl="parChTrans1D3" presStyleIdx="0" presStyleCnt="4"/>
      <dgm:spPr/>
      <dgm:t>
        <a:bodyPr/>
        <a:lstStyle/>
        <a:p>
          <a:endParaRPr lang="en-US"/>
        </a:p>
      </dgm:t>
    </dgm:pt>
    <dgm:pt modelId="{2D2B55E4-57C3-4422-B6F9-BFD288CDB868}" type="pres">
      <dgm:prSet presAssocID="{D417836B-E7D4-4686-8EB7-E833B9AE864A}" presName="hierRoot3" presStyleCnt="0"/>
      <dgm:spPr/>
    </dgm:pt>
    <dgm:pt modelId="{508C3DAA-7999-4483-8B05-4C61D64534C5}" type="pres">
      <dgm:prSet presAssocID="{D417836B-E7D4-4686-8EB7-E833B9AE864A}" presName="composite3" presStyleCnt="0"/>
      <dgm:spPr/>
    </dgm:pt>
    <dgm:pt modelId="{486660E7-3C8F-4CB9-ADA2-B422545E757A}" type="pres">
      <dgm:prSet presAssocID="{D417836B-E7D4-4686-8EB7-E833B9AE864A}" presName="background3" presStyleLbl="node3" presStyleIdx="0" presStyleCnt="4"/>
      <dgm:spPr/>
    </dgm:pt>
    <dgm:pt modelId="{C914159D-8541-4F34-9D27-516F84A6474D}" type="pres">
      <dgm:prSet presAssocID="{D417836B-E7D4-4686-8EB7-E833B9AE864A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2479C4-3A97-4B29-A28F-7579AD1FD0A3}" type="pres">
      <dgm:prSet presAssocID="{D417836B-E7D4-4686-8EB7-E833B9AE864A}" presName="hierChild4" presStyleCnt="0"/>
      <dgm:spPr/>
    </dgm:pt>
    <dgm:pt modelId="{A37CA47C-B4D5-4A48-8A1B-6CE39E6A2777}" type="pres">
      <dgm:prSet presAssocID="{D198D6CB-23FC-42A6-8430-4FE9AAF394FB}" presName="Name10" presStyleLbl="parChTrans1D2" presStyleIdx="1" presStyleCnt="2"/>
      <dgm:spPr/>
      <dgm:t>
        <a:bodyPr/>
        <a:lstStyle/>
        <a:p>
          <a:endParaRPr lang="en-US"/>
        </a:p>
      </dgm:t>
    </dgm:pt>
    <dgm:pt modelId="{C19CB504-DF67-4372-946F-5C445925AA89}" type="pres">
      <dgm:prSet presAssocID="{CA4EB915-F6CA-47F7-89A1-F0619061F925}" presName="hierRoot2" presStyleCnt="0"/>
      <dgm:spPr/>
    </dgm:pt>
    <dgm:pt modelId="{B9D48FB4-D61B-49E2-A662-80D9A84DF419}" type="pres">
      <dgm:prSet presAssocID="{CA4EB915-F6CA-47F7-89A1-F0619061F925}" presName="composite2" presStyleCnt="0"/>
      <dgm:spPr/>
    </dgm:pt>
    <dgm:pt modelId="{9DCA4848-D566-48D9-856B-CDF8C8A27411}" type="pres">
      <dgm:prSet presAssocID="{CA4EB915-F6CA-47F7-89A1-F0619061F925}" presName="background2" presStyleLbl="node2" presStyleIdx="1" presStyleCnt="2"/>
      <dgm:spPr/>
    </dgm:pt>
    <dgm:pt modelId="{A51F1472-C5A7-455B-9AF6-D156C96E2448}" type="pres">
      <dgm:prSet presAssocID="{CA4EB915-F6CA-47F7-89A1-F0619061F925}" presName="text2" presStyleLbl="fgAcc2" presStyleIdx="1" presStyleCnt="2" custScaleX="2294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8C1D8C-4AC3-4E34-BCEC-7565E6DC8EE2}" type="pres">
      <dgm:prSet presAssocID="{CA4EB915-F6CA-47F7-89A1-F0619061F925}" presName="hierChild3" presStyleCnt="0"/>
      <dgm:spPr/>
    </dgm:pt>
    <dgm:pt modelId="{1DA30D62-5EB0-42E1-9323-D54936122BFB}" type="pres">
      <dgm:prSet presAssocID="{8C30964D-A3C2-4808-944A-88FD558CA82B}" presName="Name17" presStyleLbl="parChTrans1D3" presStyleIdx="1" presStyleCnt="4"/>
      <dgm:spPr/>
      <dgm:t>
        <a:bodyPr/>
        <a:lstStyle/>
        <a:p>
          <a:endParaRPr lang="en-US"/>
        </a:p>
      </dgm:t>
    </dgm:pt>
    <dgm:pt modelId="{0236CB84-3A75-4D89-9DAA-2F470F5D831B}" type="pres">
      <dgm:prSet presAssocID="{1858523E-34D0-43EB-8B88-39ADFC0F3854}" presName="hierRoot3" presStyleCnt="0"/>
      <dgm:spPr/>
    </dgm:pt>
    <dgm:pt modelId="{5FED9E08-A417-4744-83A3-24AE91A88FA6}" type="pres">
      <dgm:prSet presAssocID="{1858523E-34D0-43EB-8B88-39ADFC0F3854}" presName="composite3" presStyleCnt="0"/>
      <dgm:spPr/>
    </dgm:pt>
    <dgm:pt modelId="{72DE37F8-394F-4FD1-B6C7-251EC0177FB0}" type="pres">
      <dgm:prSet presAssocID="{1858523E-34D0-43EB-8B88-39ADFC0F3854}" presName="background3" presStyleLbl="node3" presStyleIdx="1" presStyleCnt="4"/>
      <dgm:spPr/>
    </dgm:pt>
    <dgm:pt modelId="{6DAC019A-4C06-4DAA-A3BB-B7A014F039D5}" type="pres">
      <dgm:prSet presAssocID="{1858523E-34D0-43EB-8B88-39ADFC0F3854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749B68-0C25-41F8-AF33-1AAA25603B87}" type="pres">
      <dgm:prSet presAssocID="{1858523E-34D0-43EB-8B88-39ADFC0F3854}" presName="hierChild4" presStyleCnt="0"/>
      <dgm:spPr/>
    </dgm:pt>
    <dgm:pt modelId="{32C2144B-BED3-4ECA-98D1-34C340A8607F}" type="pres">
      <dgm:prSet presAssocID="{C68967B8-B6FA-4C38-985D-ABB439E9D64B}" presName="Name23" presStyleLbl="parChTrans1D4" presStyleIdx="0" presStyleCnt="3"/>
      <dgm:spPr/>
      <dgm:t>
        <a:bodyPr/>
        <a:lstStyle/>
        <a:p>
          <a:endParaRPr lang="en-US"/>
        </a:p>
      </dgm:t>
    </dgm:pt>
    <dgm:pt modelId="{43B30D48-53E3-4173-9BDE-AF6BCCAEC550}" type="pres">
      <dgm:prSet presAssocID="{C9A8A503-285E-4A39-BF65-3FD1CB91224C}" presName="hierRoot4" presStyleCnt="0"/>
      <dgm:spPr/>
    </dgm:pt>
    <dgm:pt modelId="{2A6B287E-48DE-4265-9EE8-FE22D9375454}" type="pres">
      <dgm:prSet presAssocID="{C9A8A503-285E-4A39-BF65-3FD1CB91224C}" presName="composite4" presStyleCnt="0"/>
      <dgm:spPr/>
    </dgm:pt>
    <dgm:pt modelId="{13E96696-0C3C-46EF-8F21-2D62C6C75522}" type="pres">
      <dgm:prSet presAssocID="{C9A8A503-285E-4A39-BF65-3FD1CB91224C}" presName="background4" presStyleLbl="node4" presStyleIdx="0" presStyleCnt="3"/>
      <dgm:spPr/>
    </dgm:pt>
    <dgm:pt modelId="{25A9EECF-4832-4DE7-A387-67B0CE56B2D5}" type="pres">
      <dgm:prSet presAssocID="{C9A8A503-285E-4A39-BF65-3FD1CB91224C}" presName="text4" presStyleLbl="fgAcc4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FC57F8-F52F-4DE5-86C7-787ACE7BCB65}" type="pres">
      <dgm:prSet presAssocID="{C9A8A503-285E-4A39-BF65-3FD1CB91224C}" presName="hierChild5" presStyleCnt="0"/>
      <dgm:spPr/>
    </dgm:pt>
    <dgm:pt modelId="{E847DC31-C09F-4A2B-85C1-90B3DFB3230E}" type="pres">
      <dgm:prSet presAssocID="{8BCB831A-980F-4EAC-B7AC-26C027500641}" presName="Name17" presStyleLbl="parChTrans1D3" presStyleIdx="2" presStyleCnt="4"/>
      <dgm:spPr/>
      <dgm:t>
        <a:bodyPr/>
        <a:lstStyle/>
        <a:p>
          <a:endParaRPr lang="en-US"/>
        </a:p>
      </dgm:t>
    </dgm:pt>
    <dgm:pt modelId="{9C2BBEEB-995B-43F9-9139-5EC716F7289C}" type="pres">
      <dgm:prSet presAssocID="{449A4B4C-4E01-4994-B24E-9A102C9344E6}" presName="hierRoot3" presStyleCnt="0"/>
      <dgm:spPr/>
    </dgm:pt>
    <dgm:pt modelId="{830F86E1-7D2C-4CF8-8651-79B3A58BFB87}" type="pres">
      <dgm:prSet presAssocID="{449A4B4C-4E01-4994-B24E-9A102C9344E6}" presName="composite3" presStyleCnt="0"/>
      <dgm:spPr/>
    </dgm:pt>
    <dgm:pt modelId="{B1649069-C3DA-46DA-B0CC-24238B3E58AF}" type="pres">
      <dgm:prSet presAssocID="{449A4B4C-4E01-4994-B24E-9A102C9344E6}" presName="background3" presStyleLbl="node3" presStyleIdx="2" presStyleCnt="4"/>
      <dgm:spPr/>
    </dgm:pt>
    <dgm:pt modelId="{27FB808B-3784-431F-829E-97E8AEDDB0CA}" type="pres">
      <dgm:prSet presAssocID="{449A4B4C-4E01-4994-B24E-9A102C9344E6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D88418-CF7D-4EA5-97FB-0744F61854B5}" type="pres">
      <dgm:prSet presAssocID="{449A4B4C-4E01-4994-B24E-9A102C9344E6}" presName="hierChild4" presStyleCnt="0"/>
      <dgm:spPr/>
    </dgm:pt>
    <dgm:pt modelId="{7E237E4A-9DF1-4E95-B44C-F961C81A758F}" type="pres">
      <dgm:prSet presAssocID="{75146AD7-87C9-4A3A-AEFF-AB0703ED0D4C}" presName="Name23" presStyleLbl="parChTrans1D4" presStyleIdx="1" presStyleCnt="3"/>
      <dgm:spPr/>
      <dgm:t>
        <a:bodyPr/>
        <a:lstStyle/>
        <a:p>
          <a:endParaRPr lang="en-US"/>
        </a:p>
      </dgm:t>
    </dgm:pt>
    <dgm:pt modelId="{9C979732-B0DD-497E-9BBD-D8DE7E1B2C03}" type="pres">
      <dgm:prSet presAssocID="{6D4619EB-68D9-4DC8-BFEA-18FEA90F6C4D}" presName="hierRoot4" presStyleCnt="0"/>
      <dgm:spPr/>
    </dgm:pt>
    <dgm:pt modelId="{BA2AA4E1-4E29-4CF9-9932-A72EEF2ED60F}" type="pres">
      <dgm:prSet presAssocID="{6D4619EB-68D9-4DC8-BFEA-18FEA90F6C4D}" presName="composite4" presStyleCnt="0"/>
      <dgm:spPr/>
    </dgm:pt>
    <dgm:pt modelId="{0C2839C4-35FB-4149-AC40-14D57331854C}" type="pres">
      <dgm:prSet presAssocID="{6D4619EB-68D9-4DC8-BFEA-18FEA90F6C4D}" presName="background4" presStyleLbl="node4" presStyleIdx="1" presStyleCnt="3"/>
      <dgm:spPr/>
    </dgm:pt>
    <dgm:pt modelId="{0829741D-DA7B-4451-BC2D-13B5037690B5}" type="pres">
      <dgm:prSet presAssocID="{6D4619EB-68D9-4DC8-BFEA-18FEA90F6C4D}" presName="text4" presStyleLbl="fgAcc4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4873A4-CB57-42E5-84B7-1E725F13E48A}" type="pres">
      <dgm:prSet presAssocID="{6D4619EB-68D9-4DC8-BFEA-18FEA90F6C4D}" presName="hierChild5" presStyleCnt="0"/>
      <dgm:spPr/>
    </dgm:pt>
    <dgm:pt modelId="{55DC0669-C573-46E6-B752-D17DAB73E382}" type="pres">
      <dgm:prSet presAssocID="{FB81D82F-7095-46C3-B627-04A7FAD0A288}" presName="Name17" presStyleLbl="parChTrans1D3" presStyleIdx="3" presStyleCnt="4"/>
      <dgm:spPr/>
      <dgm:t>
        <a:bodyPr/>
        <a:lstStyle/>
        <a:p>
          <a:endParaRPr lang="en-US"/>
        </a:p>
      </dgm:t>
    </dgm:pt>
    <dgm:pt modelId="{7D84EEDB-BA60-467D-AFE5-4DC9FA998A48}" type="pres">
      <dgm:prSet presAssocID="{7277732D-EF35-41B0-B1AD-66EE279B178D}" presName="hierRoot3" presStyleCnt="0"/>
      <dgm:spPr/>
    </dgm:pt>
    <dgm:pt modelId="{0F872CA1-AFBE-455C-9949-FA84A2B91795}" type="pres">
      <dgm:prSet presAssocID="{7277732D-EF35-41B0-B1AD-66EE279B178D}" presName="composite3" presStyleCnt="0"/>
      <dgm:spPr/>
    </dgm:pt>
    <dgm:pt modelId="{90B902A9-BC30-4BCD-9172-E9356EB2DE97}" type="pres">
      <dgm:prSet presAssocID="{7277732D-EF35-41B0-B1AD-66EE279B178D}" presName="background3" presStyleLbl="node3" presStyleIdx="3" presStyleCnt="4"/>
      <dgm:spPr/>
    </dgm:pt>
    <dgm:pt modelId="{500560F8-240B-41CA-A306-C9B05914F444}" type="pres">
      <dgm:prSet presAssocID="{7277732D-EF35-41B0-B1AD-66EE279B178D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32E166-7E6C-4AB4-AE53-8D2B33CEF0D9}" type="pres">
      <dgm:prSet presAssocID="{7277732D-EF35-41B0-B1AD-66EE279B178D}" presName="hierChild4" presStyleCnt="0"/>
      <dgm:spPr/>
    </dgm:pt>
    <dgm:pt modelId="{16956D00-DC7E-4A81-81F0-3ABBCDBBD93F}" type="pres">
      <dgm:prSet presAssocID="{EBB7E54F-C2B0-4F0C-BB29-1B932F2F21B4}" presName="Name23" presStyleLbl="parChTrans1D4" presStyleIdx="2" presStyleCnt="3"/>
      <dgm:spPr/>
      <dgm:t>
        <a:bodyPr/>
        <a:lstStyle/>
        <a:p>
          <a:endParaRPr lang="en-US"/>
        </a:p>
      </dgm:t>
    </dgm:pt>
    <dgm:pt modelId="{579F68BA-03AC-4DAF-8C43-9B4B3B37E1B8}" type="pres">
      <dgm:prSet presAssocID="{2F250427-7980-4FDD-9B2A-4A2C5AC792A7}" presName="hierRoot4" presStyleCnt="0"/>
      <dgm:spPr/>
    </dgm:pt>
    <dgm:pt modelId="{F95452CA-A65D-4011-8906-6A5A5C5E7422}" type="pres">
      <dgm:prSet presAssocID="{2F250427-7980-4FDD-9B2A-4A2C5AC792A7}" presName="composite4" presStyleCnt="0"/>
      <dgm:spPr/>
    </dgm:pt>
    <dgm:pt modelId="{A60CB003-E944-4CD9-999B-E9E957C812F1}" type="pres">
      <dgm:prSet presAssocID="{2F250427-7980-4FDD-9B2A-4A2C5AC792A7}" presName="background4" presStyleLbl="node4" presStyleIdx="2" presStyleCnt="3"/>
      <dgm:spPr/>
    </dgm:pt>
    <dgm:pt modelId="{5B8D2515-12F8-4FF8-B852-29799ABBA4B1}" type="pres">
      <dgm:prSet presAssocID="{2F250427-7980-4FDD-9B2A-4A2C5AC792A7}" presName="text4" presStyleLbl="fgAcc4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471F16-B20D-435E-8D22-8EF7B58FDAEE}" type="pres">
      <dgm:prSet presAssocID="{2F250427-7980-4FDD-9B2A-4A2C5AC792A7}" presName="hierChild5" presStyleCnt="0"/>
      <dgm:spPr/>
    </dgm:pt>
  </dgm:ptLst>
  <dgm:cxnLst>
    <dgm:cxn modelId="{0104BC9B-98B4-477F-96BF-4FDA3B56CA1B}" type="presOf" srcId="{7DEBD714-4874-48AC-9BEC-AEFB17FAF247}" destId="{924B493B-BC91-487D-B226-05D0D5F9A415}" srcOrd="0" destOrd="0" presId="urn:microsoft.com/office/officeart/2005/8/layout/hierarchy1"/>
    <dgm:cxn modelId="{858DD324-1526-4E55-B459-C286AA8C3BED}" srcId="{CA4EB915-F6CA-47F7-89A1-F0619061F925}" destId="{1858523E-34D0-43EB-8B88-39ADFC0F3854}" srcOrd="0" destOrd="0" parTransId="{8C30964D-A3C2-4808-944A-88FD558CA82B}" sibTransId="{A5DCFA03-1D63-456F-BFDF-327B9E9B5BAE}"/>
    <dgm:cxn modelId="{A920F470-9CC4-4C03-99FB-C94DB04674E4}" type="presOf" srcId="{D198D6CB-23FC-42A6-8430-4FE9AAF394FB}" destId="{A37CA47C-B4D5-4A48-8A1B-6CE39E6A2777}" srcOrd="0" destOrd="0" presId="urn:microsoft.com/office/officeart/2005/8/layout/hierarchy1"/>
    <dgm:cxn modelId="{8589A5A5-F844-4E6B-9115-E6DCFB500D99}" srcId="{7277732D-EF35-41B0-B1AD-66EE279B178D}" destId="{2F250427-7980-4FDD-9B2A-4A2C5AC792A7}" srcOrd="0" destOrd="0" parTransId="{EBB7E54F-C2B0-4F0C-BB29-1B932F2F21B4}" sibTransId="{F13E3B9B-5488-4F43-A821-6DA7E53F165A}"/>
    <dgm:cxn modelId="{5CCBC950-E64E-4303-BE03-228F60AE9A83}" type="presOf" srcId="{F12396DC-EDF9-4071-875C-1193143854DC}" destId="{FE2C8992-D768-4248-9AF1-265C64A511DE}" srcOrd="0" destOrd="0" presId="urn:microsoft.com/office/officeart/2005/8/layout/hierarchy1"/>
    <dgm:cxn modelId="{31C591C3-F9F1-4E16-8BAE-8745F912BC7B}" type="presOf" srcId="{75146AD7-87C9-4A3A-AEFF-AB0703ED0D4C}" destId="{7E237E4A-9DF1-4E95-B44C-F961C81A758F}" srcOrd="0" destOrd="0" presId="urn:microsoft.com/office/officeart/2005/8/layout/hierarchy1"/>
    <dgm:cxn modelId="{6877BF84-64E9-425C-9922-F8EFCBF24314}" type="presOf" srcId="{6D4619EB-68D9-4DC8-BFEA-18FEA90F6C4D}" destId="{0829741D-DA7B-4451-BC2D-13B5037690B5}" srcOrd="0" destOrd="0" presId="urn:microsoft.com/office/officeart/2005/8/layout/hierarchy1"/>
    <dgm:cxn modelId="{954C757B-A7E2-4167-A6C5-3F1332F8F482}" srcId="{1858523E-34D0-43EB-8B88-39ADFC0F3854}" destId="{C9A8A503-285E-4A39-BF65-3FD1CB91224C}" srcOrd="0" destOrd="0" parTransId="{C68967B8-B6FA-4C38-985D-ABB439E9D64B}" sibTransId="{BC94CE06-C8D0-4317-9E0F-E9A200E1DAF4}"/>
    <dgm:cxn modelId="{AA9AC020-85D1-4387-A6E0-95921AB6E5B3}" type="presOf" srcId="{8C30964D-A3C2-4808-944A-88FD558CA82B}" destId="{1DA30D62-5EB0-42E1-9323-D54936122BFB}" srcOrd="0" destOrd="0" presId="urn:microsoft.com/office/officeart/2005/8/layout/hierarchy1"/>
    <dgm:cxn modelId="{6FF4E6C4-E6FA-468D-B410-A69187BBEB72}" type="presOf" srcId="{8BCB831A-980F-4EAC-B7AC-26C027500641}" destId="{E847DC31-C09F-4A2B-85C1-90B3DFB3230E}" srcOrd="0" destOrd="0" presId="urn:microsoft.com/office/officeart/2005/8/layout/hierarchy1"/>
    <dgm:cxn modelId="{B5572323-2316-4FBF-8AE9-851B0217F935}" type="presOf" srcId="{1858523E-34D0-43EB-8B88-39ADFC0F3854}" destId="{6DAC019A-4C06-4DAA-A3BB-B7A014F039D5}" srcOrd="0" destOrd="0" presId="urn:microsoft.com/office/officeart/2005/8/layout/hierarchy1"/>
    <dgm:cxn modelId="{6237C1EF-8923-4020-93FF-90BA8EFE5667}" type="presOf" srcId="{449A4B4C-4E01-4994-B24E-9A102C9344E6}" destId="{27FB808B-3784-431F-829E-97E8AEDDB0CA}" srcOrd="0" destOrd="0" presId="urn:microsoft.com/office/officeart/2005/8/layout/hierarchy1"/>
    <dgm:cxn modelId="{281B1ECD-1A43-4526-A374-70E8CA97879D}" type="presOf" srcId="{CA4EB915-F6CA-47F7-89A1-F0619061F925}" destId="{A51F1472-C5A7-455B-9AF6-D156C96E2448}" srcOrd="0" destOrd="0" presId="urn:microsoft.com/office/officeart/2005/8/layout/hierarchy1"/>
    <dgm:cxn modelId="{2E19D228-18F8-4EFC-BBF2-9F81494B7BEF}" type="presOf" srcId="{FB81D82F-7095-46C3-B627-04A7FAD0A288}" destId="{55DC0669-C573-46E6-B752-D17DAB73E382}" srcOrd="0" destOrd="0" presId="urn:microsoft.com/office/officeart/2005/8/layout/hierarchy1"/>
    <dgm:cxn modelId="{9EE46AF4-7441-446D-9ACE-BA0BDF0FC26D}" srcId="{EDA31F64-317D-4E7D-BB3B-DAA1BC6C4C99}" destId="{DBC9B6F4-13BD-4EAE-BD34-D4364540086F}" srcOrd="0" destOrd="0" parTransId="{BDDC5F46-EE7F-4E60-B141-D5ACB8FE04D1}" sibTransId="{63DE39B1-62F5-470B-A9DE-FC34E7B21720}"/>
    <dgm:cxn modelId="{7179E4F8-2F4F-4DCD-98DD-8A816A4F9658}" srcId="{449A4B4C-4E01-4994-B24E-9A102C9344E6}" destId="{6D4619EB-68D9-4DC8-BFEA-18FEA90F6C4D}" srcOrd="0" destOrd="0" parTransId="{75146AD7-87C9-4A3A-AEFF-AB0703ED0D4C}" sibTransId="{EBA11B12-B99A-4FD3-AB6B-960A1F2D4D2E}"/>
    <dgm:cxn modelId="{54BE932C-CFE6-478F-A89B-A80DDE806E1A}" type="presOf" srcId="{D417836B-E7D4-4686-8EB7-E833B9AE864A}" destId="{C914159D-8541-4F34-9D27-516F84A6474D}" srcOrd="0" destOrd="0" presId="urn:microsoft.com/office/officeart/2005/8/layout/hierarchy1"/>
    <dgm:cxn modelId="{CB773DEB-FAA6-428B-B52E-D98EBFE24D94}" srcId="{CA4EB915-F6CA-47F7-89A1-F0619061F925}" destId="{449A4B4C-4E01-4994-B24E-9A102C9344E6}" srcOrd="1" destOrd="0" parTransId="{8BCB831A-980F-4EAC-B7AC-26C027500641}" sibTransId="{59D0F604-81DB-4164-BE65-2E835596DAA3}"/>
    <dgm:cxn modelId="{6646BCA1-BE8E-49D2-92B1-5B075D9C03D0}" srcId="{DBC9B6F4-13BD-4EAE-BD34-D4364540086F}" destId="{7DEBD714-4874-48AC-9BEC-AEFB17FAF247}" srcOrd="0" destOrd="0" parTransId="{F12396DC-EDF9-4071-875C-1193143854DC}" sibTransId="{A5C892DE-E4F9-4671-9991-05905CF26A5C}"/>
    <dgm:cxn modelId="{44A8989B-C67A-4F31-8EAA-2ABD18232F6C}" type="presOf" srcId="{C9A8A503-285E-4A39-BF65-3FD1CB91224C}" destId="{25A9EECF-4832-4DE7-A387-67B0CE56B2D5}" srcOrd="0" destOrd="0" presId="urn:microsoft.com/office/officeart/2005/8/layout/hierarchy1"/>
    <dgm:cxn modelId="{F17506EC-CF98-4511-BA3B-268D077681DA}" type="presOf" srcId="{EDA31F64-317D-4E7D-BB3B-DAA1BC6C4C99}" destId="{35EC473E-57A6-4A6F-9C18-2D41E62DF459}" srcOrd="0" destOrd="0" presId="urn:microsoft.com/office/officeart/2005/8/layout/hierarchy1"/>
    <dgm:cxn modelId="{95C8C548-28EA-4E2A-A07F-5DF9FC0CE569}" type="presOf" srcId="{7277732D-EF35-41B0-B1AD-66EE279B178D}" destId="{500560F8-240B-41CA-A306-C9B05914F444}" srcOrd="0" destOrd="0" presId="urn:microsoft.com/office/officeart/2005/8/layout/hierarchy1"/>
    <dgm:cxn modelId="{B82A3A12-5302-4944-80C0-77021CA98C9C}" type="presOf" srcId="{EBB7E54F-C2B0-4F0C-BB29-1B932F2F21B4}" destId="{16956D00-DC7E-4A81-81F0-3ABBCDBBD93F}" srcOrd="0" destOrd="0" presId="urn:microsoft.com/office/officeart/2005/8/layout/hierarchy1"/>
    <dgm:cxn modelId="{D7D16BE1-6B64-4597-AF23-0A45A449FE75}" srcId="{DBC9B6F4-13BD-4EAE-BD34-D4364540086F}" destId="{CA4EB915-F6CA-47F7-89A1-F0619061F925}" srcOrd="1" destOrd="0" parTransId="{D198D6CB-23FC-42A6-8430-4FE9AAF394FB}" sibTransId="{6555BB97-7C60-4890-BA3F-989F179F21F1}"/>
    <dgm:cxn modelId="{0F670883-3AA0-46A8-BE6F-A015DA40EF78}" type="presOf" srcId="{2F250427-7980-4FDD-9B2A-4A2C5AC792A7}" destId="{5B8D2515-12F8-4FF8-B852-29799ABBA4B1}" srcOrd="0" destOrd="0" presId="urn:microsoft.com/office/officeart/2005/8/layout/hierarchy1"/>
    <dgm:cxn modelId="{16B6DEBF-C8F2-4202-ACC2-86AE597F8C30}" type="presOf" srcId="{C68967B8-B6FA-4C38-985D-ABB439E9D64B}" destId="{32C2144B-BED3-4ECA-98D1-34C340A8607F}" srcOrd="0" destOrd="0" presId="urn:microsoft.com/office/officeart/2005/8/layout/hierarchy1"/>
    <dgm:cxn modelId="{F06C8358-9597-4454-B4BA-F79E2916F98F}" type="presOf" srcId="{DBC9B6F4-13BD-4EAE-BD34-D4364540086F}" destId="{13DF0B8C-0EF8-4EB0-84B1-5D2782DAF593}" srcOrd="0" destOrd="0" presId="urn:microsoft.com/office/officeart/2005/8/layout/hierarchy1"/>
    <dgm:cxn modelId="{2501169B-B241-4C77-92AB-841A6D6DEED3}" srcId="{7DEBD714-4874-48AC-9BEC-AEFB17FAF247}" destId="{D417836B-E7D4-4686-8EB7-E833B9AE864A}" srcOrd="0" destOrd="0" parTransId="{1B0A6DE3-5983-40B1-BFD3-1816C1BEBD56}" sibTransId="{6C62F9D0-2A62-4E1A-8D89-CC17C668ED83}"/>
    <dgm:cxn modelId="{0F24887B-88DE-4626-A56C-B638E9AFF7D7}" type="presOf" srcId="{1B0A6DE3-5983-40B1-BFD3-1816C1BEBD56}" destId="{E2EC92EB-A517-4E06-86BC-FC267A0DDA49}" srcOrd="0" destOrd="0" presId="urn:microsoft.com/office/officeart/2005/8/layout/hierarchy1"/>
    <dgm:cxn modelId="{2907BA9E-D862-4E44-B615-43C86D05A655}" srcId="{CA4EB915-F6CA-47F7-89A1-F0619061F925}" destId="{7277732D-EF35-41B0-B1AD-66EE279B178D}" srcOrd="2" destOrd="0" parTransId="{FB81D82F-7095-46C3-B627-04A7FAD0A288}" sibTransId="{59C71371-4C6E-4E85-A3D7-7AF39529C9CB}"/>
    <dgm:cxn modelId="{13FE2821-FB48-4948-AE12-205FB93B6493}" type="presParOf" srcId="{35EC473E-57A6-4A6F-9C18-2D41E62DF459}" destId="{4ACCAE1D-525A-48F0-9E77-1D9764757A97}" srcOrd="0" destOrd="0" presId="urn:microsoft.com/office/officeart/2005/8/layout/hierarchy1"/>
    <dgm:cxn modelId="{6CA3FE4E-A9D9-4345-BEAC-E8ECF9F1C875}" type="presParOf" srcId="{4ACCAE1D-525A-48F0-9E77-1D9764757A97}" destId="{AFD0EFB8-E6D9-48C4-AB24-EB3DB384A587}" srcOrd="0" destOrd="0" presId="urn:microsoft.com/office/officeart/2005/8/layout/hierarchy1"/>
    <dgm:cxn modelId="{E53ECA48-B11F-4755-B836-7A8816236140}" type="presParOf" srcId="{AFD0EFB8-E6D9-48C4-AB24-EB3DB384A587}" destId="{4EE04386-301B-4ADB-97EA-4E9B0CE076EE}" srcOrd="0" destOrd="0" presId="urn:microsoft.com/office/officeart/2005/8/layout/hierarchy1"/>
    <dgm:cxn modelId="{66C0A646-BE58-440D-A975-C07D4FE13A5B}" type="presParOf" srcId="{AFD0EFB8-E6D9-48C4-AB24-EB3DB384A587}" destId="{13DF0B8C-0EF8-4EB0-84B1-5D2782DAF593}" srcOrd="1" destOrd="0" presId="urn:microsoft.com/office/officeart/2005/8/layout/hierarchy1"/>
    <dgm:cxn modelId="{2446D752-FEBC-4F08-8C8E-5C5B77210C86}" type="presParOf" srcId="{4ACCAE1D-525A-48F0-9E77-1D9764757A97}" destId="{AF068BBA-2B50-4599-928F-908E398B2922}" srcOrd="1" destOrd="0" presId="urn:microsoft.com/office/officeart/2005/8/layout/hierarchy1"/>
    <dgm:cxn modelId="{902A5D7F-184F-4DAB-8F8B-81BF8EC19D26}" type="presParOf" srcId="{AF068BBA-2B50-4599-928F-908E398B2922}" destId="{FE2C8992-D768-4248-9AF1-265C64A511DE}" srcOrd="0" destOrd="0" presId="urn:microsoft.com/office/officeart/2005/8/layout/hierarchy1"/>
    <dgm:cxn modelId="{62D7385C-73BB-4E0B-94AB-BFC4E5547503}" type="presParOf" srcId="{AF068BBA-2B50-4599-928F-908E398B2922}" destId="{49927B48-330D-4F94-A69D-032FCD22AED4}" srcOrd="1" destOrd="0" presId="urn:microsoft.com/office/officeart/2005/8/layout/hierarchy1"/>
    <dgm:cxn modelId="{308256DE-1BC1-405D-934E-7732A4289800}" type="presParOf" srcId="{49927B48-330D-4F94-A69D-032FCD22AED4}" destId="{A4FB1D3B-96B1-4B3B-87EA-9D70DCF21539}" srcOrd="0" destOrd="0" presId="urn:microsoft.com/office/officeart/2005/8/layout/hierarchy1"/>
    <dgm:cxn modelId="{CE8F8E41-E8DC-474C-8C23-78DA2EEFB039}" type="presParOf" srcId="{A4FB1D3B-96B1-4B3B-87EA-9D70DCF21539}" destId="{97E683D7-9C6C-418E-9DA3-FECA17792ACF}" srcOrd="0" destOrd="0" presId="urn:microsoft.com/office/officeart/2005/8/layout/hierarchy1"/>
    <dgm:cxn modelId="{F1DF9B9D-D6C6-4061-B573-902C1837D354}" type="presParOf" srcId="{A4FB1D3B-96B1-4B3B-87EA-9D70DCF21539}" destId="{924B493B-BC91-487D-B226-05D0D5F9A415}" srcOrd="1" destOrd="0" presId="urn:microsoft.com/office/officeart/2005/8/layout/hierarchy1"/>
    <dgm:cxn modelId="{4BEE6045-B131-43D1-8063-BF48AA5FF5A9}" type="presParOf" srcId="{49927B48-330D-4F94-A69D-032FCD22AED4}" destId="{1A0BF5B8-D5EE-45D5-BB61-3974DD4EC872}" srcOrd="1" destOrd="0" presId="urn:microsoft.com/office/officeart/2005/8/layout/hierarchy1"/>
    <dgm:cxn modelId="{76700D23-6D11-4D39-9CBE-36A482152B1C}" type="presParOf" srcId="{1A0BF5B8-D5EE-45D5-BB61-3974DD4EC872}" destId="{E2EC92EB-A517-4E06-86BC-FC267A0DDA49}" srcOrd="0" destOrd="0" presId="urn:microsoft.com/office/officeart/2005/8/layout/hierarchy1"/>
    <dgm:cxn modelId="{62ED934C-9ECC-4109-B2CD-DF72D3852709}" type="presParOf" srcId="{1A0BF5B8-D5EE-45D5-BB61-3974DD4EC872}" destId="{2D2B55E4-57C3-4422-B6F9-BFD288CDB868}" srcOrd="1" destOrd="0" presId="urn:microsoft.com/office/officeart/2005/8/layout/hierarchy1"/>
    <dgm:cxn modelId="{C6F95330-4956-476A-8B35-5F9051B4B2DB}" type="presParOf" srcId="{2D2B55E4-57C3-4422-B6F9-BFD288CDB868}" destId="{508C3DAA-7999-4483-8B05-4C61D64534C5}" srcOrd="0" destOrd="0" presId="urn:microsoft.com/office/officeart/2005/8/layout/hierarchy1"/>
    <dgm:cxn modelId="{2D4C5F09-625B-4A7C-B3A9-BFD4CE3FE9B5}" type="presParOf" srcId="{508C3DAA-7999-4483-8B05-4C61D64534C5}" destId="{486660E7-3C8F-4CB9-ADA2-B422545E757A}" srcOrd="0" destOrd="0" presId="urn:microsoft.com/office/officeart/2005/8/layout/hierarchy1"/>
    <dgm:cxn modelId="{D527A536-F6DD-4607-B71B-87FD7206B701}" type="presParOf" srcId="{508C3DAA-7999-4483-8B05-4C61D64534C5}" destId="{C914159D-8541-4F34-9D27-516F84A6474D}" srcOrd="1" destOrd="0" presId="urn:microsoft.com/office/officeart/2005/8/layout/hierarchy1"/>
    <dgm:cxn modelId="{F7CDF7CD-DCE1-4627-944D-E90B80D3394A}" type="presParOf" srcId="{2D2B55E4-57C3-4422-B6F9-BFD288CDB868}" destId="{2F2479C4-3A97-4B29-A28F-7579AD1FD0A3}" srcOrd="1" destOrd="0" presId="urn:microsoft.com/office/officeart/2005/8/layout/hierarchy1"/>
    <dgm:cxn modelId="{2A670C20-3A6C-4F1F-B90D-8263DAF8216A}" type="presParOf" srcId="{AF068BBA-2B50-4599-928F-908E398B2922}" destId="{A37CA47C-B4D5-4A48-8A1B-6CE39E6A2777}" srcOrd="2" destOrd="0" presId="urn:microsoft.com/office/officeart/2005/8/layout/hierarchy1"/>
    <dgm:cxn modelId="{57086E94-9624-444A-AEF7-9CF9063FF5D7}" type="presParOf" srcId="{AF068BBA-2B50-4599-928F-908E398B2922}" destId="{C19CB504-DF67-4372-946F-5C445925AA89}" srcOrd="3" destOrd="0" presId="urn:microsoft.com/office/officeart/2005/8/layout/hierarchy1"/>
    <dgm:cxn modelId="{FA8F3EC5-5CE3-4C12-BCD1-53AD8E4B049B}" type="presParOf" srcId="{C19CB504-DF67-4372-946F-5C445925AA89}" destId="{B9D48FB4-D61B-49E2-A662-80D9A84DF419}" srcOrd="0" destOrd="0" presId="urn:microsoft.com/office/officeart/2005/8/layout/hierarchy1"/>
    <dgm:cxn modelId="{393950FC-3AAB-401C-9CE1-32BF9D96C59A}" type="presParOf" srcId="{B9D48FB4-D61B-49E2-A662-80D9A84DF419}" destId="{9DCA4848-D566-48D9-856B-CDF8C8A27411}" srcOrd="0" destOrd="0" presId="urn:microsoft.com/office/officeart/2005/8/layout/hierarchy1"/>
    <dgm:cxn modelId="{04460A70-019C-4E66-B615-82EC170E0A1D}" type="presParOf" srcId="{B9D48FB4-D61B-49E2-A662-80D9A84DF419}" destId="{A51F1472-C5A7-455B-9AF6-D156C96E2448}" srcOrd="1" destOrd="0" presId="urn:microsoft.com/office/officeart/2005/8/layout/hierarchy1"/>
    <dgm:cxn modelId="{33814A6A-75BE-4544-8387-3A36E2E9022F}" type="presParOf" srcId="{C19CB504-DF67-4372-946F-5C445925AA89}" destId="{B78C1D8C-4AC3-4E34-BCEC-7565E6DC8EE2}" srcOrd="1" destOrd="0" presId="urn:microsoft.com/office/officeart/2005/8/layout/hierarchy1"/>
    <dgm:cxn modelId="{D2EBEEBA-C414-4FB4-A07E-1B6EBE579283}" type="presParOf" srcId="{B78C1D8C-4AC3-4E34-BCEC-7565E6DC8EE2}" destId="{1DA30D62-5EB0-42E1-9323-D54936122BFB}" srcOrd="0" destOrd="0" presId="urn:microsoft.com/office/officeart/2005/8/layout/hierarchy1"/>
    <dgm:cxn modelId="{7BC1C65B-D7DF-4FEC-8E45-C9E850115CD0}" type="presParOf" srcId="{B78C1D8C-4AC3-4E34-BCEC-7565E6DC8EE2}" destId="{0236CB84-3A75-4D89-9DAA-2F470F5D831B}" srcOrd="1" destOrd="0" presId="urn:microsoft.com/office/officeart/2005/8/layout/hierarchy1"/>
    <dgm:cxn modelId="{258695E8-6CAC-4731-B175-33101AB4465C}" type="presParOf" srcId="{0236CB84-3A75-4D89-9DAA-2F470F5D831B}" destId="{5FED9E08-A417-4744-83A3-24AE91A88FA6}" srcOrd="0" destOrd="0" presId="urn:microsoft.com/office/officeart/2005/8/layout/hierarchy1"/>
    <dgm:cxn modelId="{FAC4F06B-5C0B-47CB-BA98-B01CCB5F6126}" type="presParOf" srcId="{5FED9E08-A417-4744-83A3-24AE91A88FA6}" destId="{72DE37F8-394F-4FD1-B6C7-251EC0177FB0}" srcOrd="0" destOrd="0" presId="urn:microsoft.com/office/officeart/2005/8/layout/hierarchy1"/>
    <dgm:cxn modelId="{656E8CEE-A7CB-498E-8EB7-F6DC27F2E2EE}" type="presParOf" srcId="{5FED9E08-A417-4744-83A3-24AE91A88FA6}" destId="{6DAC019A-4C06-4DAA-A3BB-B7A014F039D5}" srcOrd="1" destOrd="0" presId="urn:microsoft.com/office/officeart/2005/8/layout/hierarchy1"/>
    <dgm:cxn modelId="{E73036F5-89CF-4567-988F-6C99A9845D36}" type="presParOf" srcId="{0236CB84-3A75-4D89-9DAA-2F470F5D831B}" destId="{D7749B68-0C25-41F8-AF33-1AAA25603B87}" srcOrd="1" destOrd="0" presId="urn:microsoft.com/office/officeart/2005/8/layout/hierarchy1"/>
    <dgm:cxn modelId="{A195435D-21E2-4776-A3A6-DDCAF93A2B22}" type="presParOf" srcId="{D7749B68-0C25-41F8-AF33-1AAA25603B87}" destId="{32C2144B-BED3-4ECA-98D1-34C340A8607F}" srcOrd="0" destOrd="0" presId="urn:microsoft.com/office/officeart/2005/8/layout/hierarchy1"/>
    <dgm:cxn modelId="{8B37FF0D-48BD-4662-A12A-EEB056354471}" type="presParOf" srcId="{D7749B68-0C25-41F8-AF33-1AAA25603B87}" destId="{43B30D48-53E3-4173-9BDE-AF6BCCAEC550}" srcOrd="1" destOrd="0" presId="urn:microsoft.com/office/officeart/2005/8/layout/hierarchy1"/>
    <dgm:cxn modelId="{A461334E-77FC-4F35-A56A-98C7EE3C29FC}" type="presParOf" srcId="{43B30D48-53E3-4173-9BDE-AF6BCCAEC550}" destId="{2A6B287E-48DE-4265-9EE8-FE22D9375454}" srcOrd="0" destOrd="0" presId="urn:microsoft.com/office/officeart/2005/8/layout/hierarchy1"/>
    <dgm:cxn modelId="{A566D4B5-35CE-4427-8EF3-D53069D85F27}" type="presParOf" srcId="{2A6B287E-48DE-4265-9EE8-FE22D9375454}" destId="{13E96696-0C3C-46EF-8F21-2D62C6C75522}" srcOrd="0" destOrd="0" presId="urn:microsoft.com/office/officeart/2005/8/layout/hierarchy1"/>
    <dgm:cxn modelId="{CD606590-3B3D-4A83-90C2-00DA40773DA7}" type="presParOf" srcId="{2A6B287E-48DE-4265-9EE8-FE22D9375454}" destId="{25A9EECF-4832-4DE7-A387-67B0CE56B2D5}" srcOrd="1" destOrd="0" presId="urn:microsoft.com/office/officeart/2005/8/layout/hierarchy1"/>
    <dgm:cxn modelId="{2941EC58-1B28-414C-81D5-0DDB6415FBC8}" type="presParOf" srcId="{43B30D48-53E3-4173-9BDE-AF6BCCAEC550}" destId="{CBFC57F8-F52F-4DE5-86C7-787ACE7BCB65}" srcOrd="1" destOrd="0" presId="urn:microsoft.com/office/officeart/2005/8/layout/hierarchy1"/>
    <dgm:cxn modelId="{B71F8344-866C-47E1-9871-92E4EF6E364A}" type="presParOf" srcId="{B78C1D8C-4AC3-4E34-BCEC-7565E6DC8EE2}" destId="{E847DC31-C09F-4A2B-85C1-90B3DFB3230E}" srcOrd="2" destOrd="0" presId="urn:microsoft.com/office/officeart/2005/8/layout/hierarchy1"/>
    <dgm:cxn modelId="{D039C491-E7D5-4D46-BC14-6A357FADA91F}" type="presParOf" srcId="{B78C1D8C-4AC3-4E34-BCEC-7565E6DC8EE2}" destId="{9C2BBEEB-995B-43F9-9139-5EC716F7289C}" srcOrd="3" destOrd="0" presId="urn:microsoft.com/office/officeart/2005/8/layout/hierarchy1"/>
    <dgm:cxn modelId="{27825622-CA53-4731-953E-F66907D38893}" type="presParOf" srcId="{9C2BBEEB-995B-43F9-9139-5EC716F7289C}" destId="{830F86E1-7D2C-4CF8-8651-79B3A58BFB87}" srcOrd="0" destOrd="0" presId="urn:microsoft.com/office/officeart/2005/8/layout/hierarchy1"/>
    <dgm:cxn modelId="{707B4585-7DFA-4C0C-AF92-50CBC2BA43F7}" type="presParOf" srcId="{830F86E1-7D2C-4CF8-8651-79B3A58BFB87}" destId="{B1649069-C3DA-46DA-B0CC-24238B3E58AF}" srcOrd="0" destOrd="0" presId="urn:microsoft.com/office/officeart/2005/8/layout/hierarchy1"/>
    <dgm:cxn modelId="{EBD3B1D1-4E7E-4186-B1FD-4FD10AB2D2B0}" type="presParOf" srcId="{830F86E1-7D2C-4CF8-8651-79B3A58BFB87}" destId="{27FB808B-3784-431F-829E-97E8AEDDB0CA}" srcOrd="1" destOrd="0" presId="urn:microsoft.com/office/officeart/2005/8/layout/hierarchy1"/>
    <dgm:cxn modelId="{E48DFE11-E7A9-4392-A0FC-D81C82014A72}" type="presParOf" srcId="{9C2BBEEB-995B-43F9-9139-5EC716F7289C}" destId="{C7D88418-CF7D-4EA5-97FB-0744F61854B5}" srcOrd="1" destOrd="0" presId="urn:microsoft.com/office/officeart/2005/8/layout/hierarchy1"/>
    <dgm:cxn modelId="{945AA3FE-2D1D-48FD-B517-5C3BA8182CD6}" type="presParOf" srcId="{C7D88418-CF7D-4EA5-97FB-0744F61854B5}" destId="{7E237E4A-9DF1-4E95-B44C-F961C81A758F}" srcOrd="0" destOrd="0" presId="urn:microsoft.com/office/officeart/2005/8/layout/hierarchy1"/>
    <dgm:cxn modelId="{09EE89A0-4E16-4E85-9887-8ED863CBC116}" type="presParOf" srcId="{C7D88418-CF7D-4EA5-97FB-0744F61854B5}" destId="{9C979732-B0DD-497E-9BBD-D8DE7E1B2C03}" srcOrd="1" destOrd="0" presId="urn:microsoft.com/office/officeart/2005/8/layout/hierarchy1"/>
    <dgm:cxn modelId="{C89118CC-9EBB-49A9-B716-A04F567E87DF}" type="presParOf" srcId="{9C979732-B0DD-497E-9BBD-D8DE7E1B2C03}" destId="{BA2AA4E1-4E29-4CF9-9932-A72EEF2ED60F}" srcOrd="0" destOrd="0" presId="urn:microsoft.com/office/officeart/2005/8/layout/hierarchy1"/>
    <dgm:cxn modelId="{7FA57EC7-4E50-4D57-AB8F-B6FE66B1EE7B}" type="presParOf" srcId="{BA2AA4E1-4E29-4CF9-9932-A72EEF2ED60F}" destId="{0C2839C4-35FB-4149-AC40-14D57331854C}" srcOrd="0" destOrd="0" presId="urn:microsoft.com/office/officeart/2005/8/layout/hierarchy1"/>
    <dgm:cxn modelId="{23904BD2-3EFA-4C1E-AB26-5FCD27F75CB2}" type="presParOf" srcId="{BA2AA4E1-4E29-4CF9-9932-A72EEF2ED60F}" destId="{0829741D-DA7B-4451-BC2D-13B5037690B5}" srcOrd="1" destOrd="0" presId="urn:microsoft.com/office/officeart/2005/8/layout/hierarchy1"/>
    <dgm:cxn modelId="{22590E52-B55D-4EA8-8040-D10AF5D9B2D4}" type="presParOf" srcId="{9C979732-B0DD-497E-9BBD-D8DE7E1B2C03}" destId="{334873A4-CB57-42E5-84B7-1E725F13E48A}" srcOrd="1" destOrd="0" presId="urn:microsoft.com/office/officeart/2005/8/layout/hierarchy1"/>
    <dgm:cxn modelId="{0F5AF36B-AB46-491B-BC4E-1E028F4E38ED}" type="presParOf" srcId="{B78C1D8C-4AC3-4E34-BCEC-7565E6DC8EE2}" destId="{55DC0669-C573-46E6-B752-D17DAB73E382}" srcOrd="4" destOrd="0" presId="urn:microsoft.com/office/officeart/2005/8/layout/hierarchy1"/>
    <dgm:cxn modelId="{8897A9CF-EFDA-484A-A7DC-D560DB55AB14}" type="presParOf" srcId="{B78C1D8C-4AC3-4E34-BCEC-7565E6DC8EE2}" destId="{7D84EEDB-BA60-467D-AFE5-4DC9FA998A48}" srcOrd="5" destOrd="0" presId="urn:microsoft.com/office/officeart/2005/8/layout/hierarchy1"/>
    <dgm:cxn modelId="{E7861DA0-CE11-44CA-B295-52E4CD64D564}" type="presParOf" srcId="{7D84EEDB-BA60-467D-AFE5-4DC9FA998A48}" destId="{0F872CA1-AFBE-455C-9949-FA84A2B91795}" srcOrd="0" destOrd="0" presId="urn:microsoft.com/office/officeart/2005/8/layout/hierarchy1"/>
    <dgm:cxn modelId="{1A80A219-2744-47BA-9A65-09F57CC750F9}" type="presParOf" srcId="{0F872CA1-AFBE-455C-9949-FA84A2B91795}" destId="{90B902A9-BC30-4BCD-9172-E9356EB2DE97}" srcOrd="0" destOrd="0" presId="urn:microsoft.com/office/officeart/2005/8/layout/hierarchy1"/>
    <dgm:cxn modelId="{37023116-C4CA-46FF-9798-597E5DE4EF94}" type="presParOf" srcId="{0F872CA1-AFBE-455C-9949-FA84A2B91795}" destId="{500560F8-240B-41CA-A306-C9B05914F444}" srcOrd="1" destOrd="0" presId="urn:microsoft.com/office/officeart/2005/8/layout/hierarchy1"/>
    <dgm:cxn modelId="{5F250802-CFDD-4D29-9FAC-9AD068898324}" type="presParOf" srcId="{7D84EEDB-BA60-467D-AFE5-4DC9FA998A48}" destId="{B032E166-7E6C-4AB4-AE53-8D2B33CEF0D9}" srcOrd="1" destOrd="0" presId="urn:microsoft.com/office/officeart/2005/8/layout/hierarchy1"/>
    <dgm:cxn modelId="{06460113-E9D1-4AD3-AED3-3E59ADB45BE0}" type="presParOf" srcId="{B032E166-7E6C-4AB4-AE53-8D2B33CEF0D9}" destId="{16956D00-DC7E-4A81-81F0-3ABBCDBBD93F}" srcOrd="0" destOrd="0" presId="urn:microsoft.com/office/officeart/2005/8/layout/hierarchy1"/>
    <dgm:cxn modelId="{77B96AE5-182B-4357-8E22-42F9DC4B49F4}" type="presParOf" srcId="{B032E166-7E6C-4AB4-AE53-8D2B33CEF0D9}" destId="{579F68BA-03AC-4DAF-8C43-9B4B3B37E1B8}" srcOrd="1" destOrd="0" presId="urn:microsoft.com/office/officeart/2005/8/layout/hierarchy1"/>
    <dgm:cxn modelId="{06F2D1EF-F323-45E1-8C12-45CD0508BF2C}" type="presParOf" srcId="{579F68BA-03AC-4DAF-8C43-9B4B3B37E1B8}" destId="{F95452CA-A65D-4011-8906-6A5A5C5E7422}" srcOrd="0" destOrd="0" presId="urn:microsoft.com/office/officeart/2005/8/layout/hierarchy1"/>
    <dgm:cxn modelId="{8E1A845F-E213-43CE-9D1C-9435F6EDD4AD}" type="presParOf" srcId="{F95452CA-A65D-4011-8906-6A5A5C5E7422}" destId="{A60CB003-E944-4CD9-999B-E9E957C812F1}" srcOrd="0" destOrd="0" presId="urn:microsoft.com/office/officeart/2005/8/layout/hierarchy1"/>
    <dgm:cxn modelId="{71CFF19F-546A-46BF-BB2D-024FF780C0D8}" type="presParOf" srcId="{F95452CA-A65D-4011-8906-6A5A5C5E7422}" destId="{5B8D2515-12F8-4FF8-B852-29799ABBA4B1}" srcOrd="1" destOrd="0" presId="urn:microsoft.com/office/officeart/2005/8/layout/hierarchy1"/>
    <dgm:cxn modelId="{7E69A9FC-5F71-413D-8DE5-3ED4B9B1C7AB}" type="presParOf" srcId="{579F68BA-03AC-4DAF-8C43-9B4B3B37E1B8}" destId="{2E471F16-B20D-435E-8D22-8EF7B58FDAE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EDA31F64-317D-4E7D-BB3B-DAA1BC6C4C9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C9B6F4-13BD-4EAE-BD34-D4364540086F}">
      <dgm:prSet/>
      <dgm:spPr/>
      <dgm:t>
        <a:bodyPr/>
        <a:lstStyle/>
        <a:p>
          <a:pPr rtl="0"/>
          <a:r>
            <a:rPr lang="en-US" smtClean="0"/>
            <a:t>&lt;body&gt;</a:t>
          </a:r>
          <a:endParaRPr lang="en-US"/>
        </a:p>
      </dgm:t>
    </dgm:pt>
    <dgm:pt modelId="{BDDC5F46-EE7F-4E60-B141-D5ACB8FE04D1}" type="parTrans" cxnId="{9EE46AF4-7441-446D-9ACE-BA0BDF0FC26D}">
      <dgm:prSet/>
      <dgm:spPr/>
      <dgm:t>
        <a:bodyPr/>
        <a:lstStyle/>
        <a:p>
          <a:endParaRPr lang="en-US"/>
        </a:p>
      </dgm:t>
    </dgm:pt>
    <dgm:pt modelId="{63DE39B1-62F5-470B-A9DE-FC34E7B21720}" type="sibTrans" cxnId="{9EE46AF4-7441-446D-9ACE-BA0BDF0FC26D}">
      <dgm:prSet/>
      <dgm:spPr/>
      <dgm:t>
        <a:bodyPr/>
        <a:lstStyle/>
        <a:p>
          <a:endParaRPr lang="en-US"/>
        </a:p>
      </dgm:t>
    </dgm:pt>
    <dgm:pt modelId="{7DEBD714-4874-48AC-9BEC-AEFB17FAF247}">
      <dgm:prSet/>
      <dgm:spPr/>
      <dgm:t>
        <a:bodyPr/>
        <a:lstStyle/>
        <a:p>
          <a:pPr rtl="0"/>
          <a:r>
            <a:rPr lang="en-US" dirty="0" smtClean="0"/>
            <a:t>&lt;h1&gt;</a:t>
          </a:r>
          <a:endParaRPr lang="en-US" dirty="0"/>
        </a:p>
      </dgm:t>
    </dgm:pt>
    <dgm:pt modelId="{F12396DC-EDF9-4071-875C-1193143854DC}" type="parTrans" cxnId="{6646BCA1-BE8E-49D2-92B1-5B075D9C03D0}">
      <dgm:prSet/>
      <dgm:spPr/>
      <dgm:t>
        <a:bodyPr/>
        <a:lstStyle/>
        <a:p>
          <a:endParaRPr lang="en-US"/>
        </a:p>
      </dgm:t>
    </dgm:pt>
    <dgm:pt modelId="{A5C892DE-E4F9-4671-9991-05905CF26A5C}" type="sibTrans" cxnId="{6646BCA1-BE8E-49D2-92B1-5B075D9C03D0}">
      <dgm:prSet/>
      <dgm:spPr/>
      <dgm:t>
        <a:bodyPr/>
        <a:lstStyle/>
        <a:p>
          <a:endParaRPr lang="en-US"/>
        </a:p>
      </dgm:t>
    </dgm:pt>
    <dgm:pt modelId="{CA4EB915-F6CA-47F7-89A1-F0619061F925}">
      <dgm:prSet/>
      <dgm:spPr>
        <a:solidFill>
          <a:schemeClr val="accent4">
            <a:lumMod val="60000"/>
            <a:lumOff val="40000"/>
            <a:alpha val="90000"/>
          </a:schemeClr>
        </a:solidFill>
      </dgm:spPr>
      <dgm:t>
        <a:bodyPr/>
        <a:lstStyle/>
        <a:p>
          <a:pPr rtl="0"/>
          <a:r>
            <a:rPr lang="en-US" dirty="0" smtClean="0"/>
            <a:t>&lt;</a:t>
          </a:r>
          <a:r>
            <a:rPr lang="en-US" dirty="0" err="1" smtClean="0"/>
            <a:t>ul</a:t>
          </a:r>
          <a:r>
            <a:rPr lang="en-US" dirty="0" smtClean="0"/>
            <a:t> id="</a:t>
          </a:r>
          <a:r>
            <a:rPr lang="en-US" dirty="0" err="1" smtClean="0"/>
            <a:t>lstfood</a:t>
          </a:r>
          <a:r>
            <a:rPr lang="en-US" dirty="0" smtClean="0"/>
            <a:t>"&gt;</a:t>
          </a:r>
          <a:endParaRPr lang="en-US" dirty="0"/>
        </a:p>
      </dgm:t>
    </dgm:pt>
    <dgm:pt modelId="{D198D6CB-23FC-42A6-8430-4FE9AAF394FB}" type="parTrans" cxnId="{D7D16BE1-6B64-4597-AF23-0A45A449FE75}">
      <dgm:prSet/>
      <dgm:spPr/>
      <dgm:t>
        <a:bodyPr/>
        <a:lstStyle/>
        <a:p>
          <a:endParaRPr lang="en-US"/>
        </a:p>
      </dgm:t>
    </dgm:pt>
    <dgm:pt modelId="{6555BB97-7C60-4890-BA3F-989F179F21F1}" type="sibTrans" cxnId="{D7D16BE1-6B64-4597-AF23-0A45A449FE75}">
      <dgm:prSet/>
      <dgm:spPr/>
      <dgm:t>
        <a:bodyPr/>
        <a:lstStyle/>
        <a:p>
          <a:endParaRPr lang="en-US"/>
        </a:p>
      </dgm:t>
    </dgm:pt>
    <dgm:pt modelId="{1858523E-34D0-43EB-8B88-39ADFC0F3854}">
      <dgm:prSet/>
      <dgm:spPr>
        <a:solidFill>
          <a:schemeClr val="accent4">
            <a:lumMod val="60000"/>
            <a:lumOff val="40000"/>
            <a:alpha val="90000"/>
          </a:schemeClr>
        </a:solidFill>
      </dgm:spPr>
      <dgm:t>
        <a:bodyPr/>
        <a:lstStyle/>
        <a:p>
          <a:pPr rtl="0"/>
          <a:r>
            <a:rPr lang="en-US" dirty="0" smtClean="0"/>
            <a:t>&lt;li&gt;</a:t>
          </a:r>
          <a:endParaRPr lang="en-US" dirty="0"/>
        </a:p>
      </dgm:t>
    </dgm:pt>
    <dgm:pt modelId="{8C30964D-A3C2-4808-944A-88FD558CA82B}" type="parTrans" cxnId="{858DD324-1526-4E55-B459-C286AA8C3BED}">
      <dgm:prSet/>
      <dgm:spPr/>
      <dgm:t>
        <a:bodyPr/>
        <a:lstStyle/>
        <a:p>
          <a:endParaRPr lang="en-US"/>
        </a:p>
      </dgm:t>
    </dgm:pt>
    <dgm:pt modelId="{A5DCFA03-1D63-456F-BFDF-327B9E9B5BAE}" type="sibTrans" cxnId="{858DD324-1526-4E55-B459-C286AA8C3BED}">
      <dgm:prSet/>
      <dgm:spPr/>
      <dgm:t>
        <a:bodyPr/>
        <a:lstStyle/>
        <a:p>
          <a:endParaRPr lang="en-US"/>
        </a:p>
      </dgm:t>
    </dgm:pt>
    <dgm:pt modelId="{C9A8A503-285E-4A39-BF65-3FD1CB91224C}">
      <dgm:prSet/>
      <dgm:spPr/>
      <dgm:t>
        <a:bodyPr/>
        <a:lstStyle/>
        <a:p>
          <a:pPr rtl="0"/>
          <a:r>
            <a:rPr lang="en-US" smtClean="0"/>
            <a:t>Bread</a:t>
          </a:r>
          <a:endParaRPr lang="en-US"/>
        </a:p>
      </dgm:t>
    </dgm:pt>
    <dgm:pt modelId="{C68967B8-B6FA-4C38-985D-ABB439E9D64B}" type="parTrans" cxnId="{954C757B-A7E2-4167-A6C5-3F1332F8F482}">
      <dgm:prSet/>
      <dgm:spPr/>
      <dgm:t>
        <a:bodyPr/>
        <a:lstStyle/>
        <a:p>
          <a:endParaRPr lang="en-US"/>
        </a:p>
      </dgm:t>
    </dgm:pt>
    <dgm:pt modelId="{BC94CE06-C8D0-4317-9E0F-E9A200E1DAF4}" type="sibTrans" cxnId="{954C757B-A7E2-4167-A6C5-3F1332F8F482}">
      <dgm:prSet/>
      <dgm:spPr/>
      <dgm:t>
        <a:bodyPr/>
        <a:lstStyle/>
        <a:p>
          <a:endParaRPr lang="en-US"/>
        </a:p>
      </dgm:t>
    </dgm:pt>
    <dgm:pt modelId="{449A4B4C-4E01-4994-B24E-9A102C9344E6}">
      <dgm:prSet/>
      <dgm:spPr>
        <a:solidFill>
          <a:schemeClr val="accent4">
            <a:lumMod val="60000"/>
            <a:lumOff val="40000"/>
            <a:alpha val="90000"/>
          </a:schemeClr>
        </a:solidFill>
      </dgm:spPr>
      <dgm:t>
        <a:bodyPr/>
        <a:lstStyle/>
        <a:p>
          <a:pPr rtl="0"/>
          <a:r>
            <a:rPr lang="en-US" dirty="0" smtClean="0"/>
            <a:t>&lt;li class=“</a:t>
          </a:r>
          <a:r>
            <a:rPr lang="en-US" dirty="0" err="1" smtClean="0"/>
            <a:t>snancks</a:t>
          </a:r>
          <a:r>
            <a:rPr lang="en-US" dirty="0" smtClean="0"/>
            <a:t>”&gt;</a:t>
          </a:r>
          <a:endParaRPr lang="en-US" dirty="0"/>
        </a:p>
      </dgm:t>
    </dgm:pt>
    <dgm:pt modelId="{8BCB831A-980F-4EAC-B7AC-26C027500641}" type="parTrans" cxnId="{CB773DEB-FAA6-428B-B52E-D98EBFE24D94}">
      <dgm:prSet/>
      <dgm:spPr/>
      <dgm:t>
        <a:bodyPr/>
        <a:lstStyle/>
        <a:p>
          <a:endParaRPr lang="en-US"/>
        </a:p>
      </dgm:t>
    </dgm:pt>
    <dgm:pt modelId="{59D0F604-81DB-4164-BE65-2E835596DAA3}" type="sibTrans" cxnId="{CB773DEB-FAA6-428B-B52E-D98EBFE24D94}">
      <dgm:prSet/>
      <dgm:spPr/>
      <dgm:t>
        <a:bodyPr/>
        <a:lstStyle/>
        <a:p>
          <a:endParaRPr lang="en-US"/>
        </a:p>
      </dgm:t>
    </dgm:pt>
    <dgm:pt modelId="{6D4619EB-68D9-4DC8-BFEA-18FEA90F6C4D}">
      <dgm:prSet/>
      <dgm:spPr/>
      <dgm:t>
        <a:bodyPr/>
        <a:lstStyle/>
        <a:p>
          <a:pPr rtl="0"/>
          <a:r>
            <a:rPr lang="en-US" smtClean="0"/>
            <a:t>biscuit</a:t>
          </a:r>
          <a:endParaRPr lang="en-US"/>
        </a:p>
      </dgm:t>
    </dgm:pt>
    <dgm:pt modelId="{75146AD7-87C9-4A3A-AEFF-AB0703ED0D4C}" type="parTrans" cxnId="{7179E4F8-2F4F-4DCD-98DD-8A816A4F9658}">
      <dgm:prSet/>
      <dgm:spPr/>
      <dgm:t>
        <a:bodyPr/>
        <a:lstStyle/>
        <a:p>
          <a:endParaRPr lang="en-US"/>
        </a:p>
      </dgm:t>
    </dgm:pt>
    <dgm:pt modelId="{EBA11B12-B99A-4FD3-AB6B-960A1F2D4D2E}" type="sibTrans" cxnId="{7179E4F8-2F4F-4DCD-98DD-8A816A4F9658}">
      <dgm:prSet/>
      <dgm:spPr/>
      <dgm:t>
        <a:bodyPr/>
        <a:lstStyle/>
        <a:p>
          <a:endParaRPr lang="en-US"/>
        </a:p>
      </dgm:t>
    </dgm:pt>
    <dgm:pt modelId="{7277732D-EF35-41B0-B1AD-66EE279B178D}">
      <dgm:prSet/>
      <dgm:spPr>
        <a:solidFill>
          <a:schemeClr val="accent4">
            <a:lumMod val="60000"/>
            <a:lumOff val="40000"/>
            <a:alpha val="90000"/>
          </a:schemeClr>
        </a:solidFill>
      </dgm:spPr>
      <dgm:t>
        <a:bodyPr/>
        <a:lstStyle/>
        <a:p>
          <a:pPr rtl="0"/>
          <a:r>
            <a:rPr lang="en-US" dirty="0" smtClean="0"/>
            <a:t>&lt;li class=“</a:t>
          </a:r>
          <a:r>
            <a:rPr lang="en-US" dirty="0" err="1" smtClean="0"/>
            <a:t>snancks</a:t>
          </a:r>
          <a:r>
            <a:rPr lang="en-US" dirty="0" smtClean="0"/>
            <a:t>”&gt;</a:t>
          </a:r>
          <a:endParaRPr lang="en-US" dirty="0"/>
        </a:p>
      </dgm:t>
    </dgm:pt>
    <dgm:pt modelId="{FB81D82F-7095-46C3-B627-04A7FAD0A288}" type="parTrans" cxnId="{2907BA9E-D862-4E44-B615-43C86D05A655}">
      <dgm:prSet/>
      <dgm:spPr/>
      <dgm:t>
        <a:bodyPr/>
        <a:lstStyle/>
        <a:p>
          <a:endParaRPr lang="en-US"/>
        </a:p>
      </dgm:t>
    </dgm:pt>
    <dgm:pt modelId="{59C71371-4C6E-4E85-A3D7-7AF39529C9CB}" type="sibTrans" cxnId="{2907BA9E-D862-4E44-B615-43C86D05A655}">
      <dgm:prSet/>
      <dgm:spPr/>
      <dgm:t>
        <a:bodyPr/>
        <a:lstStyle/>
        <a:p>
          <a:endParaRPr lang="en-US"/>
        </a:p>
      </dgm:t>
    </dgm:pt>
    <dgm:pt modelId="{2F250427-7980-4FDD-9B2A-4A2C5AC792A7}">
      <dgm:prSet/>
      <dgm:spPr/>
      <dgm:t>
        <a:bodyPr/>
        <a:lstStyle/>
        <a:p>
          <a:pPr rtl="0"/>
          <a:r>
            <a:rPr lang="en-US" smtClean="0"/>
            <a:t>jam</a:t>
          </a:r>
          <a:endParaRPr lang="en-US"/>
        </a:p>
      </dgm:t>
    </dgm:pt>
    <dgm:pt modelId="{EBB7E54F-C2B0-4F0C-BB29-1B932F2F21B4}" type="parTrans" cxnId="{8589A5A5-F844-4E6B-9115-E6DCFB500D99}">
      <dgm:prSet/>
      <dgm:spPr/>
      <dgm:t>
        <a:bodyPr/>
        <a:lstStyle/>
        <a:p>
          <a:endParaRPr lang="en-US"/>
        </a:p>
      </dgm:t>
    </dgm:pt>
    <dgm:pt modelId="{F13E3B9B-5488-4F43-A821-6DA7E53F165A}" type="sibTrans" cxnId="{8589A5A5-F844-4E6B-9115-E6DCFB500D99}">
      <dgm:prSet/>
      <dgm:spPr/>
      <dgm:t>
        <a:bodyPr/>
        <a:lstStyle/>
        <a:p>
          <a:endParaRPr lang="en-US"/>
        </a:p>
      </dgm:t>
    </dgm:pt>
    <dgm:pt modelId="{D417836B-E7D4-4686-8EB7-E833B9AE864A}">
      <dgm:prSet/>
      <dgm:spPr/>
      <dgm:t>
        <a:bodyPr/>
        <a:lstStyle/>
        <a:p>
          <a:r>
            <a:rPr lang="en-US" dirty="0" smtClean="0"/>
            <a:t>What will you have </a:t>
          </a:r>
          <a:endParaRPr lang="en-US" dirty="0"/>
        </a:p>
      </dgm:t>
    </dgm:pt>
    <dgm:pt modelId="{1B0A6DE3-5983-40B1-BFD3-1816C1BEBD56}" type="parTrans" cxnId="{2501169B-B241-4C77-92AB-841A6D6DEED3}">
      <dgm:prSet/>
      <dgm:spPr/>
      <dgm:t>
        <a:bodyPr/>
        <a:lstStyle/>
        <a:p>
          <a:endParaRPr lang="en-US"/>
        </a:p>
      </dgm:t>
    </dgm:pt>
    <dgm:pt modelId="{6C62F9D0-2A62-4E1A-8D89-CC17C668ED83}" type="sibTrans" cxnId="{2501169B-B241-4C77-92AB-841A6D6DEED3}">
      <dgm:prSet/>
      <dgm:spPr/>
      <dgm:t>
        <a:bodyPr/>
        <a:lstStyle/>
        <a:p>
          <a:endParaRPr lang="en-US"/>
        </a:p>
      </dgm:t>
    </dgm:pt>
    <dgm:pt modelId="{35EC473E-57A6-4A6F-9C18-2D41E62DF459}" type="pres">
      <dgm:prSet presAssocID="{EDA31F64-317D-4E7D-BB3B-DAA1BC6C4C9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ACCAE1D-525A-48F0-9E77-1D9764757A97}" type="pres">
      <dgm:prSet presAssocID="{DBC9B6F4-13BD-4EAE-BD34-D4364540086F}" presName="hierRoot1" presStyleCnt="0"/>
      <dgm:spPr/>
    </dgm:pt>
    <dgm:pt modelId="{AFD0EFB8-E6D9-48C4-AB24-EB3DB384A587}" type="pres">
      <dgm:prSet presAssocID="{DBC9B6F4-13BD-4EAE-BD34-D4364540086F}" presName="composite" presStyleCnt="0"/>
      <dgm:spPr/>
    </dgm:pt>
    <dgm:pt modelId="{4EE04386-301B-4ADB-97EA-4E9B0CE076EE}" type="pres">
      <dgm:prSet presAssocID="{DBC9B6F4-13BD-4EAE-BD34-D4364540086F}" presName="background" presStyleLbl="node0" presStyleIdx="0" presStyleCnt="1"/>
      <dgm:spPr/>
      <dgm:t>
        <a:bodyPr/>
        <a:lstStyle/>
        <a:p>
          <a:endParaRPr lang="en-US"/>
        </a:p>
      </dgm:t>
    </dgm:pt>
    <dgm:pt modelId="{13DF0B8C-0EF8-4EB0-84B1-5D2782DAF593}" type="pres">
      <dgm:prSet presAssocID="{DBC9B6F4-13BD-4EAE-BD34-D4364540086F}" presName="text" presStyleLbl="fgAcc0" presStyleIdx="0" presStyleCnt="1" custLinFactX="-9672" custLinFactNeighborX="-100000" custLinFactNeighborY="-4428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068BBA-2B50-4599-928F-908E398B2922}" type="pres">
      <dgm:prSet presAssocID="{DBC9B6F4-13BD-4EAE-BD34-D4364540086F}" presName="hierChild2" presStyleCnt="0"/>
      <dgm:spPr/>
    </dgm:pt>
    <dgm:pt modelId="{FE2C8992-D768-4248-9AF1-265C64A511DE}" type="pres">
      <dgm:prSet presAssocID="{F12396DC-EDF9-4071-875C-1193143854DC}" presName="Name10" presStyleLbl="parChTrans1D2" presStyleIdx="0" presStyleCnt="2"/>
      <dgm:spPr/>
      <dgm:t>
        <a:bodyPr/>
        <a:lstStyle/>
        <a:p>
          <a:endParaRPr lang="en-US"/>
        </a:p>
      </dgm:t>
    </dgm:pt>
    <dgm:pt modelId="{49927B48-330D-4F94-A69D-032FCD22AED4}" type="pres">
      <dgm:prSet presAssocID="{7DEBD714-4874-48AC-9BEC-AEFB17FAF247}" presName="hierRoot2" presStyleCnt="0"/>
      <dgm:spPr/>
    </dgm:pt>
    <dgm:pt modelId="{A4FB1D3B-96B1-4B3B-87EA-9D70DCF21539}" type="pres">
      <dgm:prSet presAssocID="{7DEBD714-4874-48AC-9BEC-AEFB17FAF247}" presName="composite2" presStyleCnt="0"/>
      <dgm:spPr/>
    </dgm:pt>
    <dgm:pt modelId="{97E683D7-9C6C-418E-9DA3-FECA17792ACF}" type="pres">
      <dgm:prSet presAssocID="{7DEBD714-4874-48AC-9BEC-AEFB17FAF247}" presName="background2" presStyleLbl="node2" presStyleIdx="0" presStyleCnt="2"/>
      <dgm:spPr/>
    </dgm:pt>
    <dgm:pt modelId="{924B493B-BC91-487D-B226-05D0D5F9A415}" type="pres">
      <dgm:prSet presAssocID="{7DEBD714-4874-48AC-9BEC-AEFB17FAF247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0BF5B8-D5EE-45D5-BB61-3974DD4EC872}" type="pres">
      <dgm:prSet presAssocID="{7DEBD714-4874-48AC-9BEC-AEFB17FAF247}" presName="hierChild3" presStyleCnt="0"/>
      <dgm:spPr/>
    </dgm:pt>
    <dgm:pt modelId="{E2EC92EB-A517-4E06-86BC-FC267A0DDA49}" type="pres">
      <dgm:prSet presAssocID="{1B0A6DE3-5983-40B1-BFD3-1816C1BEBD56}" presName="Name17" presStyleLbl="parChTrans1D3" presStyleIdx="0" presStyleCnt="4"/>
      <dgm:spPr/>
      <dgm:t>
        <a:bodyPr/>
        <a:lstStyle/>
        <a:p>
          <a:endParaRPr lang="en-US"/>
        </a:p>
      </dgm:t>
    </dgm:pt>
    <dgm:pt modelId="{2D2B55E4-57C3-4422-B6F9-BFD288CDB868}" type="pres">
      <dgm:prSet presAssocID="{D417836B-E7D4-4686-8EB7-E833B9AE864A}" presName="hierRoot3" presStyleCnt="0"/>
      <dgm:spPr/>
    </dgm:pt>
    <dgm:pt modelId="{508C3DAA-7999-4483-8B05-4C61D64534C5}" type="pres">
      <dgm:prSet presAssocID="{D417836B-E7D4-4686-8EB7-E833B9AE864A}" presName="composite3" presStyleCnt="0"/>
      <dgm:spPr/>
    </dgm:pt>
    <dgm:pt modelId="{486660E7-3C8F-4CB9-ADA2-B422545E757A}" type="pres">
      <dgm:prSet presAssocID="{D417836B-E7D4-4686-8EB7-E833B9AE864A}" presName="background3" presStyleLbl="node3" presStyleIdx="0" presStyleCnt="4"/>
      <dgm:spPr/>
    </dgm:pt>
    <dgm:pt modelId="{C914159D-8541-4F34-9D27-516F84A6474D}" type="pres">
      <dgm:prSet presAssocID="{D417836B-E7D4-4686-8EB7-E833B9AE864A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2479C4-3A97-4B29-A28F-7579AD1FD0A3}" type="pres">
      <dgm:prSet presAssocID="{D417836B-E7D4-4686-8EB7-E833B9AE864A}" presName="hierChild4" presStyleCnt="0"/>
      <dgm:spPr/>
    </dgm:pt>
    <dgm:pt modelId="{A37CA47C-B4D5-4A48-8A1B-6CE39E6A2777}" type="pres">
      <dgm:prSet presAssocID="{D198D6CB-23FC-42A6-8430-4FE9AAF394FB}" presName="Name10" presStyleLbl="parChTrans1D2" presStyleIdx="1" presStyleCnt="2"/>
      <dgm:spPr/>
      <dgm:t>
        <a:bodyPr/>
        <a:lstStyle/>
        <a:p>
          <a:endParaRPr lang="en-US"/>
        </a:p>
      </dgm:t>
    </dgm:pt>
    <dgm:pt modelId="{C19CB504-DF67-4372-946F-5C445925AA89}" type="pres">
      <dgm:prSet presAssocID="{CA4EB915-F6CA-47F7-89A1-F0619061F925}" presName="hierRoot2" presStyleCnt="0"/>
      <dgm:spPr/>
    </dgm:pt>
    <dgm:pt modelId="{B9D48FB4-D61B-49E2-A662-80D9A84DF419}" type="pres">
      <dgm:prSet presAssocID="{CA4EB915-F6CA-47F7-89A1-F0619061F925}" presName="composite2" presStyleCnt="0"/>
      <dgm:spPr/>
    </dgm:pt>
    <dgm:pt modelId="{9DCA4848-D566-48D9-856B-CDF8C8A27411}" type="pres">
      <dgm:prSet presAssocID="{CA4EB915-F6CA-47F7-89A1-F0619061F925}" presName="background2" presStyleLbl="node2" presStyleIdx="1" presStyleCnt="2"/>
      <dgm:spPr/>
    </dgm:pt>
    <dgm:pt modelId="{A51F1472-C5A7-455B-9AF6-D156C96E2448}" type="pres">
      <dgm:prSet presAssocID="{CA4EB915-F6CA-47F7-89A1-F0619061F925}" presName="text2" presStyleLbl="fgAcc2" presStyleIdx="1" presStyleCnt="2" custScaleX="2294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8C1D8C-4AC3-4E34-BCEC-7565E6DC8EE2}" type="pres">
      <dgm:prSet presAssocID="{CA4EB915-F6CA-47F7-89A1-F0619061F925}" presName="hierChild3" presStyleCnt="0"/>
      <dgm:spPr/>
    </dgm:pt>
    <dgm:pt modelId="{1DA30D62-5EB0-42E1-9323-D54936122BFB}" type="pres">
      <dgm:prSet presAssocID="{8C30964D-A3C2-4808-944A-88FD558CA82B}" presName="Name17" presStyleLbl="parChTrans1D3" presStyleIdx="1" presStyleCnt="4"/>
      <dgm:spPr/>
      <dgm:t>
        <a:bodyPr/>
        <a:lstStyle/>
        <a:p>
          <a:endParaRPr lang="en-US"/>
        </a:p>
      </dgm:t>
    </dgm:pt>
    <dgm:pt modelId="{0236CB84-3A75-4D89-9DAA-2F470F5D831B}" type="pres">
      <dgm:prSet presAssocID="{1858523E-34D0-43EB-8B88-39ADFC0F3854}" presName="hierRoot3" presStyleCnt="0"/>
      <dgm:spPr/>
    </dgm:pt>
    <dgm:pt modelId="{5FED9E08-A417-4744-83A3-24AE91A88FA6}" type="pres">
      <dgm:prSet presAssocID="{1858523E-34D0-43EB-8B88-39ADFC0F3854}" presName="composite3" presStyleCnt="0"/>
      <dgm:spPr/>
    </dgm:pt>
    <dgm:pt modelId="{72DE37F8-394F-4FD1-B6C7-251EC0177FB0}" type="pres">
      <dgm:prSet presAssocID="{1858523E-34D0-43EB-8B88-39ADFC0F3854}" presName="background3" presStyleLbl="node3" presStyleIdx="1" presStyleCnt="4"/>
      <dgm:spPr/>
    </dgm:pt>
    <dgm:pt modelId="{6DAC019A-4C06-4DAA-A3BB-B7A014F039D5}" type="pres">
      <dgm:prSet presAssocID="{1858523E-34D0-43EB-8B88-39ADFC0F3854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749B68-0C25-41F8-AF33-1AAA25603B87}" type="pres">
      <dgm:prSet presAssocID="{1858523E-34D0-43EB-8B88-39ADFC0F3854}" presName="hierChild4" presStyleCnt="0"/>
      <dgm:spPr/>
    </dgm:pt>
    <dgm:pt modelId="{32C2144B-BED3-4ECA-98D1-34C340A8607F}" type="pres">
      <dgm:prSet presAssocID="{C68967B8-B6FA-4C38-985D-ABB439E9D64B}" presName="Name23" presStyleLbl="parChTrans1D4" presStyleIdx="0" presStyleCnt="3"/>
      <dgm:spPr/>
      <dgm:t>
        <a:bodyPr/>
        <a:lstStyle/>
        <a:p>
          <a:endParaRPr lang="en-US"/>
        </a:p>
      </dgm:t>
    </dgm:pt>
    <dgm:pt modelId="{43B30D48-53E3-4173-9BDE-AF6BCCAEC550}" type="pres">
      <dgm:prSet presAssocID="{C9A8A503-285E-4A39-BF65-3FD1CB91224C}" presName="hierRoot4" presStyleCnt="0"/>
      <dgm:spPr/>
    </dgm:pt>
    <dgm:pt modelId="{2A6B287E-48DE-4265-9EE8-FE22D9375454}" type="pres">
      <dgm:prSet presAssocID="{C9A8A503-285E-4A39-BF65-3FD1CB91224C}" presName="composite4" presStyleCnt="0"/>
      <dgm:spPr/>
    </dgm:pt>
    <dgm:pt modelId="{13E96696-0C3C-46EF-8F21-2D62C6C75522}" type="pres">
      <dgm:prSet presAssocID="{C9A8A503-285E-4A39-BF65-3FD1CB91224C}" presName="background4" presStyleLbl="node4" presStyleIdx="0" presStyleCnt="3"/>
      <dgm:spPr/>
    </dgm:pt>
    <dgm:pt modelId="{25A9EECF-4832-4DE7-A387-67B0CE56B2D5}" type="pres">
      <dgm:prSet presAssocID="{C9A8A503-285E-4A39-BF65-3FD1CB91224C}" presName="text4" presStyleLbl="fgAcc4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FC57F8-F52F-4DE5-86C7-787ACE7BCB65}" type="pres">
      <dgm:prSet presAssocID="{C9A8A503-285E-4A39-BF65-3FD1CB91224C}" presName="hierChild5" presStyleCnt="0"/>
      <dgm:spPr/>
    </dgm:pt>
    <dgm:pt modelId="{E847DC31-C09F-4A2B-85C1-90B3DFB3230E}" type="pres">
      <dgm:prSet presAssocID="{8BCB831A-980F-4EAC-B7AC-26C027500641}" presName="Name17" presStyleLbl="parChTrans1D3" presStyleIdx="2" presStyleCnt="4"/>
      <dgm:spPr/>
      <dgm:t>
        <a:bodyPr/>
        <a:lstStyle/>
        <a:p>
          <a:endParaRPr lang="en-US"/>
        </a:p>
      </dgm:t>
    </dgm:pt>
    <dgm:pt modelId="{9C2BBEEB-995B-43F9-9139-5EC716F7289C}" type="pres">
      <dgm:prSet presAssocID="{449A4B4C-4E01-4994-B24E-9A102C9344E6}" presName="hierRoot3" presStyleCnt="0"/>
      <dgm:spPr/>
    </dgm:pt>
    <dgm:pt modelId="{830F86E1-7D2C-4CF8-8651-79B3A58BFB87}" type="pres">
      <dgm:prSet presAssocID="{449A4B4C-4E01-4994-B24E-9A102C9344E6}" presName="composite3" presStyleCnt="0"/>
      <dgm:spPr/>
    </dgm:pt>
    <dgm:pt modelId="{B1649069-C3DA-46DA-B0CC-24238B3E58AF}" type="pres">
      <dgm:prSet presAssocID="{449A4B4C-4E01-4994-B24E-9A102C9344E6}" presName="background3" presStyleLbl="node3" presStyleIdx="2" presStyleCnt="4"/>
      <dgm:spPr/>
    </dgm:pt>
    <dgm:pt modelId="{27FB808B-3784-431F-829E-97E8AEDDB0CA}" type="pres">
      <dgm:prSet presAssocID="{449A4B4C-4E01-4994-B24E-9A102C9344E6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D88418-CF7D-4EA5-97FB-0744F61854B5}" type="pres">
      <dgm:prSet presAssocID="{449A4B4C-4E01-4994-B24E-9A102C9344E6}" presName="hierChild4" presStyleCnt="0"/>
      <dgm:spPr/>
    </dgm:pt>
    <dgm:pt modelId="{7E237E4A-9DF1-4E95-B44C-F961C81A758F}" type="pres">
      <dgm:prSet presAssocID="{75146AD7-87C9-4A3A-AEFF-AB0703ED0D4C}" presName="Name23" presStyleLbl="parChTrans1D4" presStyleIdx="1" presStyleCnt="3"/>
      <dgm:spPr/>
      <dgm:t>
        <a:bodyPr/>
        <a:lstStyle/>
        <a:p>
          <a:endParaRPr lang="en-US"/>
        </a:p>
      </dgm:t>
    </dgm:pt>
    <dgm:pt modelId="{9C979732-B0DD-497E-9BBD-D8DE7E1B2C03}" type="pres">
      <dgm:prSet presAssocID="{6D4619EB-68D9-4DC8-BFEA-18FEA90F6C4D}" presName="hierRoot4" presStyleCnt="0"/>
      <dgm:spPr/>
    </dgm:pt>
    <dgm:pt modelId="{BA2AA4E1-4E29-4CF9-9932-A72EEF2ED60F}" type="pres">
      <dgm:prSet presAssocID="{6D4619EB-68D9-4DC8-BFEA-18FEA90F6C4D}" presName="composite4" presStyleCnt="0"/>
      <dgm:spPr/>
    </dgm:pt>
    <dgm:pt modelId="{0C2839C4-35FB-4149-AC40-14D57331854C}" type="pres">
      <dgm:prSet presAssocID="{6D4619EB-68D9-4DC8-BFEA-18FEA90F6C4D}" presName="background4" presStyleLbl="node4" presStyleIdx="1" presStyleCnt="3"/>
      <dgm:spPr/>
    </dgm:pt>
    <dgm:pt modelId="{0829741D-DA7B-4451-BC2D-13B5037690B5}" type="pres">
      <dgm:prSet presAssocID="{6D4619EB-68D9-4DC8-BFEA-18FEA90F6C4D}" presName="text4" presStyleLbl="fgAcc4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4873A4-CB57-42E5-84B7-1E725F13E48A}" type="pres">
      <dgm:prSet presAssocID="{6D4619EB-68D9-4DC8-BFEA-18FEA90F6C4D}" presName="hierChild5" presStyleCnt="0"/>
      <dgm:spPr/>
    </dgm:pt>
    <dgm:pt modelId="{55DC0669-C573-46E6-B752-D17DAB73E382}" type="pres">
      <dgm:prSet presAssocID="{FB81D82F-7095-46C3-B627-04A7FAD0A288}" presName="Name17" presStyleLbl="parChTrans1D3" presStyleIdx="3" presStyleCnt="4"/>
      <dgm:spPr/>
      <dgm:t>
        <a:bodyPr/>
        <a:lstStyle/>
        <a:p>
          <a:endParaRPr lang="en-US"/>
        </a:p>
      </dgm:t>
    </dgm:pt>
    <dgm:pt modelId="{7D84EEDB-BA60-467D-AFE5-4DC9FA998A48}" type="pres">
      <dgm:prSet presAssocID="{7277732D-EF35-41B0-B1AD-66EE279B178D}" presName="hierRoot3" presStyleCnt="0"/>
      <dgm:spPr/>
    </dgm:pt>
    <dgm:pt modelId="{0F872CA1-AFBE-455C-9949-FA84A2B91795}" type="pres">
      <dgm:prSet presAssocID="{7277732D-EF35-41B0-B1AD-66EE279B178D}" presName="composite3" presStyleCnt="0"/>
      <dgm:spPr/>
    </dgm:pt>
    <dgm:pt modelId="{90B902A9-BC30-4BCD-9172-E9356EB2DE97}" type="pres">
      <dgm:prSet presAssocID="{7277732D-EF35-41B0-B1AD-66EE279B178D}" presName="background3" presStyleLbl="node3" presStyleIdx="3" presStyleCnt="4"/>
      <dgm:spPr/>
    </dgm:pt>
    <dgm:pt modelId="{500560F8-240B-41CA-A306-C9B05914F444}" type="pres">
      <dgm:prSet presAssocID="{7277732D-EF35-41B0-B1AD-66EE279B178D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32E166-7E6C-4AB4-AE53-8D2B33CEF0D9}" type="pres">
      <dgm:prSet presAssocID="{7277732D-EF35-41B0-B1AD-66EE279B178D}" presName="hierChild4" presStyleCnt="0"/>
      <dgm:spPr/>
    </dgm:pt>
    <dgm:pt modelId="{16956D00-DC7E-4A81-81F0-3ABBCDBBD93F}" type="pres">
      <dgm:prSet presAssocID="{EBB7E54F-C2B0-4F0C-BB29-1B932F2F21B4}" presName="Name23" presStyleLbl="parChTrans1D4" presStyleIdx="2" presStyleCnt="3"/>
      <dgm:spPr/>
      <dgm:t>
        <a:bodyPr/>
        <a:lstStyle/>
        <a:p>
          <a:endParaRPr lang="en-US"/>
        </a:p>
      </dgm:t>
    </dgm:pt>
    <dgm:pt modelId="{579F68BA-03AC-4DAF-8C43-9B4B3B37E1B8}" type="pres">
      <dgm:prSet presAssocID="{2F250427-7980-4FDD-9B2A-4A2C5AC792A7}" presName="hierRoot4" presStyleCnt="0"/>
      <dgm:spPr/>
    </dgm:pt>
    <dgm:pt modelId="{F95452CA-A65D-4011-8906-6A5A5C5E7422}" type="pres">
      <dgm:prSet presAssocID="{2F250427-7980-4FDD-9B2A-4A2C5AC792A7}" presName="composite4" presStyleCnt="0"/>
      <dgm:spPr/>
    </dgm:pt>
    <dgm:pt modelId="{A60CB003-E944-4CD9-999B-E9E957C812F1}" type="pres">
      <dgm:prSet presAssocID="{2F250427-7980-4FDD-9B2A-4A2C5AC792A7}" presName="background4" presStyleLbl="node4" presStyleIdx="2" presStyleCnt="3"/>
      <dgm:spPr/>
    </dgm:pt>
    <dgm:pt modelId="{5B8D2515-12F8-4FF8-B852-29799ABBA4B1}" type="pres">
      <dgm:prSet presAssocID="{2F250427-7980-4FDD-9B2A-4A2C5AC792A7}" presName="text4" presStyleLbl="fgAcc4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471F16-B20D-435E-8D22-8EF7B58FDAEE}" type="pres">
      <dgm:prSet presAssocID="{2F250427-7980-4FDD-9B2A-4A2C5AC792A7}" presName="hierChild5" presStyleCnt="0"/>
      <dgm:spPr/>
    </dgm:pt>
  </dgm:ptLst>
  <dgm:cxnLst>
    <dgm:cxn modelId="{0104BC9B-98B4-477F-96BF-4FDA3B56CA1B}" type="presOf" srcId="{7DEBD714-4874-48AC-9BEC-AEFB17FAF247}" destId="{924B493B-BC91-487D-B226-05D0D5F9A415}" srcOrd="0" destOrd="0" presId="urn:microsoft.com/office/officeart/2005/8/layout/hierarchy1"/>
    <dgm:cxn modelId="{858DD324-1526-4E55-B459-C286AA8C3BED}" srcId="{CA4EB915-F6CA-47F7-89A1-F0619061F925}" destId="{1858523E-34D0-43EB-8B88-39ADFC0F3854}" srcOrd="0" destOrd="0" parTransId="{8C30964D-A3C2-4808-944A-88FD558CA82B}" sibTransId="{A5DCFA03-1D63-456F-BFDF-327B9E9B5BAE}"/>
    <dgm:cxn modelId="{A920F470-9CC4-4C03-99FB-C94DB04674E4}" type="presOf" srcId="{D198D6CB-23FC-42A6-8430-4FE9AAF394FB}" destId="{A37CA47C-B4D5-4A48-8A1B-6CE39E6A2777}" srcOrd="0" destOrd="0" presId="urn:microsoft.com/office/officeart/2005/8/layout/hierarchy1"/>
    <dgm:cxn modelId="{8589A5A5-F844-4E6B-9115-E6DCFB500D99}" srcId="{7277732D-EF35-41B0-B1AD-66EE279B178D}" destId="{2F250427-7980-4FDD-9B2A-4A2C5AC792A7}" srcOrd="0" destOrd="0" parTransId="{EBB7E54F-C2B0-4F0C-BB29-1B932F2F21B4}" sibTransId="{F13E3B9B-5488-4F43-A821-6DA7E53F165A}"/>
    <dgm:cxn modelId="{5CCBC950-E64E-4303-BE03-228F60AE9A83}" type="presOf" srcId="{F12396DC-EDF9-4071-875C-1193143854DC}" destId="{FE2C8992-D768-4248-9AF1-265C64A511DE}" srcOrd="0" destOrd="0" presId="urn:microsoft.com/office/officeart/2005/8/layout/hierarchy1"/>
    <dgm:cxn modelId="{31C591C3-F9F1-4E16-8BAE-8745F912BC7B}" type="presOf" srcId="{75146AD7-87C9-4A3A-AEFF-AB0703ED0D4C}" destId="{7E237E4A-9DF1-4E95-B44C-F961C81A758F}" srcOrd="0" destOrd="0" presId="urn:microsoft.com/office/officeart/2005/8/layout/hierarchy1"/>
    <dgm:cxn modelId="{6877BF84-64E9-425C-9922-F8EFCBF24314}" type="presOf" srcId="{6D4619EB-68D9-4DC8-BFEA-18FEA90F6C4D}" destId="{0829741D-DA7B-4451-BC2D-13B5037690B5}" srcOrd="0" destOrd="0" presId="urn:microsoft.com/office/officeart/2005/8/layout/hierarchy1"/>
    <dgm:cxn modelId="{954C757B-A7E2-4167-A6C5-3F1332F8F482}" srcId="{1858523E-34D0-43EB-8B88-39ADFC0F3854}" destId="{C9A8A503-285E-4A39-BF65-3FD1CB91224C}" srcOrd="0" destOrd="0" parTransId="{C68967B8-B6FA-4C38-985D-ABB439E9D64B}" sibTransId="{BC94CE06-C8D0-4317-9E0F-E9A200E1DAF4}"/>
    <dgm:cxn modelId="{AA9AC020-85D1-4387-A6E0-95921AB6E5B3}" type="presOf" srcId="{8C30964D-A3C2-4808-944A-88FD558CA82B}" destId="{1DA30D62-5EB0-42E1-9323-D54936122BFB}" srcOrd="0" destOrd="0" presId="urn:microsoft.com/office/officeart/2005/8/layout/hierarchy1"/>
    <dgm:cxn modelId="{6FF4E6C4-E6FA-468D-B410-A69187BBEB72}" type="presOf" srcId="{8BCB831A-980F-4EAC-B7AC-26C027500641}" destId="{E847DC31-C09F-4A2B-85C1-90B3DFB3230E}" srcOrd="0" destOrd="0" presId="urn:microsoft.com/office/officeart/2005/8/layout/hierarchy1"/>
    <dgm:cxn modelId="{B5572323-2316-4FBF-8AE9-851B0217F935}" type="presOf" srcId="{1858523E-34D0-43EB-8B88-39ADFC0F3854}" destId="{6DAC019A-4C06-4DAA-A3BB-B7A014F039D5}" srcOrd="0" destOrd="0" presId="urn:microsoft.com/office/officeart/2005/8/layout/hierarchy1"/>
    <dgm:cxn modelId="{6237C1EF-8923-4020-93FF-90BA8EFE5667}" type="presOf" srcId="{449A4B4C-4E01-4994-B24E-9A102C9344E6}" destId="{27FB808B-3784-431F-829E-97E8AEDDB0CA}" srcOrd="0" destOrd="0" presId="urn:microsoft.com/office/officeart/2005/8/layout/hierarchy1"/>
    <dgm:cxn modelId="{281B1ECD-1A43-4526-A374-70E8CA97879D}" type="presOf" srcId="{CA4EB915-F6CA-47F7-89A1-F0619061F925}" destId="{A51F1472-C5A7-455B-9AF6-D156C96E2448}" srcOrd="0" destOrd="0" presId="urn:microsoft.com/office/officeart/2005/8/layout/hierarchy1"/>
    <dgm:cxn modelId="{2E19D228-18F8-4EFC-BBF2-9F81494B7BEF}" type="presOf" srcId="{FB81D82F-7095-46C3-B627-04A7FAD0A288}" destId="{55DC0669-C573-46E6-B752-D17DAB73E382}" srcOrd="0" destOrd="0" presId="urn:microsoft.com/office/officeart/2005/8/layout/hierarchy1"/>
    <dgm:cxn modelId="{9EE46AF4-7441-446D-9ACE-BA0BDF0FC26D}" srcId="{EDA31F64-317D-4E7D-BB3B-DAA1BC6C4C99}" destId="{DBC9B6F4-13BD-4EAE-BD34-D4364540086F}" srcOrd="0" destOrd="0" parTransId="{BDDC5F46-EE7F-4E60-B141-D5ACB8FE04D1}" sibTransId="{63DE39B1-62F5-470B-A9DE-FC34E7B21720}"/>
    <dgm:cxn modelId="{7179E4F8-2F4F-4DCD-98DD-8A816A4F9658}" srcId="{449A4B4C-4E01-4994-B24E-9A102C9344E6}" destId="{6D4619EB-68D9-4DC8-BFEA-18FEA90F6C4D}" srcOrd="0" destOrd="0" parTransId="{75146AD7-87C9-4A3A-AEFF-AB0703ED0D4C}" sibTransId="{EBA11B12-B99A-4FD3-AB6B-960A1F2D4D2E}"/>
    <dgm:cxn modelId="{54BE932C-CFE6-478F-A89B-A80DDE806E1A}" type="presOf" srcId="{D417836B-E7D4-4686-8EB7-E833B9AE864A}" destId="{C914159D-8541-4F34-9D27-516F84A6474D}" srcOrd="0" destOrd="0" presId="urn:microsoft.com/office/officeart/2005/8/layout/hierarchy1"/>
    <dgm:cxn modelId="{CB773DEB-FAA6-428B-B52E-D98EBFE24D94}" srcId="{CA4EB915-F6CA-47F7-89A1-F0619061F925}" destId="{449A4B4C-4E01-4994-B24E-9A102C9344E6}" srcOrd="1" destOrd="0" parTransId="{8BCB831A-980F-4EAC-B7AC-26C027500641}" sibTransId="{59D0F604-81DB-4164-BE65-2E835596DAA3}"/>
    <dgm:cxn modelId="{6646BCA1-BE8E-49D2-92B1-5B075D9C03D0}" srcId="{DBC9B6F4-13BD-4EAE-BD34-D4364540086F}" destId="{7DEBD714-4874-48AC-9BEC-AEFB17FAF247}" srcOrd="0" destOrd="0" parTransId="{F12396DC-EDF9-4071-875C-1193143854DC}" sibTransId="{A5C892DE-E4F9-4671-9991-05905CF26A5C}"/>
    <dgm:cxn modelId="{44A8989B-C67A-4F31-8EAA-2ABD18232F6C}" type="presOf" srcId="{C9A8A503-285E-4A39-BF65-3FD1CB91224C}" destId="{25A9EECF-4832-4DE7-A387-67B0CE56B2D5}" srcOrd="0" destOrd="0" presId="urn:microsoft.com/office/officeart/2005/8/layout/hierarchy1"/>
    <dgm:cxn modelId="{F17506EC-CF98-4511-BA3B-268D077681DA}" type="presOf" srcId="{EDA31F64-317D-4E7D-BB3B-DAA1BC6C4C99}" destId="{35EC473E-57A6-4A6F-9C18-2D41E62DF459}" srcOrd="0" destOrd="0" presId="urn:microsoft.com/office/officeart/2005/8/layout/hierarchy1"/>
    <dgm:cxn modelId="{95C8C548-28EA-4E2A-A07F-5DF9FC0CE569}" type="presOf" srcId="{7277732D-EF35-41B0-B1AD-66EE279B178D}" destId="{500560F8-240B-41CA-A306-C9B05914F444}" srcOrd="0" destOrd="0" presId="urn:microsoft.com/office/officeart/2005/8/layout/hierarchy1"/>
    <dgm:cxn modelId="{B82A3A12-5302-4944-80C0-77021CA98C9C}" type="presOf" srcId="{EBB7E54F-C2B0-4F0C-BB29-1B932F2F21B4}" destId="{16956D00-DC7E-4A81-81F0-3ABBCDBBD93F}" srcOrd="0" destOrd="0" presId="urn:microsoft.com/office/officeart/2005/8/layout/hierarchy1"/>
    <dgm:cxn modelId="{D7D16BE1-6B64-4597-AF23-0A45A449FE75}" srcId="{DBC9B6F4-13BD-4EAE-BD34-D4364540086F}" destId="{CA4EB915-F6CA-47F7-89A1-F0619061F925}" srcOrd="1" destOrd="0" parTransId="{D198D6CB-23FC-42A6-8430-4FE9AAF394FB}" sibTransId="{6555BB97-7C60-4890-BA3F-989F179F21F1}"/>
    <dgm:cxn modelId="{0F670883-3AA0-46A8-BE6F-A015DA40EF78}" type="presOf" srcId="{2F250427-7980-4FDD-9B2A-4A2C5AC792A7}" destId="{5B8D2515-12F8-4FF8-B852-29799ABBA4B1}" srcOrd="0" destOrd="0" presId="urn:microsoft.com/office/officeart/2005/8/layout/hierarchy1"/>
    <dgm:cxn modelId="{16B6DEBF-C8F2-4202-ACC2-86AE597F8C30}" type="presOf" srcId="{C68967B8-B6FA-4C38-985D-ABB439E9D64B}" destId="{32C2144B-BED3-4ECA-98D1-34C340A8607F}" srcOrd="0" destOrd="0" presId="urn:microsoft.com/office/officeart/2005/8/layout/hierarchy1"/>
    <dgm:cxn modelId="{F06C8358-9597-4454-B4BA-F79E2916F98F}" type="presOf" srcId="{DBC9B6F4-13BD-4EAE-BD34-D4364540086F}" destId="{13DF0B8C-0EF8-4EB0-84B1-5D2782DAF593}" srcOrd="0" destOrd="0" presId="urn:microsoft.com/office/officeart/2005/8/layout/hierarchy1"/>
    <dgm:cxn modelId="{2501169B-B241-4C77-92AB-841A6D6DEED3}" srcId="{7DEBD714-4874-48AC-9BEC-AEFB17FAF247}" destId="{D417836B-E7D4-4686-8EB7-E833B9AE864A}" srcOrd="0" destOrd="0" parTransId="{1B0A6DE3-5983-40B1-BFD3-1816C1BEBD56}" sibTransId="{6C62F9D0-2A62-4E1A-8D89-CC17C668ED83}"/>
    <dgm:cxn modelId="{0F24887B-88DE-4626-A56C-B638E9AFF7D7}" type="presOf" srcId="{1B0A6DE3-5983-40B1-BFD3-1816C1BEBD56}" destId="{E2EC92EB-A517-4E06-86BC-FC267A0DDA49}" srcOrd="0" destOrd="0" presId="urn:microsoft.com/office/officeart/2005/8/layout/hierarchy1"/>
    <dgm:cxn modelId="{2907BA9E-D862-4E44-B615-43C86D05A655}" srcId="{CA4EB915-F6CA-47F7-89A1-F0619061F925}" destId="{7277732D-EF35-41B0-B1AD-66EE279B178D}" srcOrd="2" destOrd="0" parTransId="{FB81D82F-7095-46C3-B627-04A7FAD0A288}" sibTransId="{59C71371-4C6E-4E85-A3D7-7AF39529C9CB}"/>
    <dgm:cxn modelId="{13FE2821-FB48-4948-AE12-205FB93B6493}" type="presParOf" srcId="{35EC473E-57A6-4A6F-9C18-2D41E62DF459}" destId="{4ACCAE1D-525A-48F0-9E77-1D9764757A97}" srcOrd="0" destOrd="0" presId="urn:microsoft.com/office/officeart/2005/8/layout/hierarchy1"/>
    <dgm:cxn modelId="{6CA3FE4E-A9D9-4345-BEAC-E8ECF9F1C875}" type="presParOf" srcId="{4ACCAE1D-525A-48F0-9E77-1D9764757A97}" destId="{AFD0EFB8-E6D9-48C4-AB24-EB3DB384A587}" srcOrd="0" destOrd="0" presId="urn:microsoft.com/office/officeart/2005/8/layout/hierarchy1"/>
    <dgm:cxn modelId="{E53ECA48-B11F-4755-B836-7A8816236140}" type="presParOf" srcId="{AFD0EFB8-E6D9-48C4-AB24-EB3DB384A587}" destId="{4EE04386-301B-4ADB-97EA-4E9B0CE076EE}" srcOrd="0" destOrd="0" presId="urn:microsoft.com/office/officeart/2005/8/layout/hierarchy1"/>
    <dgm:cxn modelId="{66C0A646-BE58-440D-A975-C07D4FE13A5B}" type="presParOf" srcId="{AFD0EFB8-E6D9-48C4-AB24-EB3DB384A587}" destId="{13DF0B8C-0EF8-4EB0-84B1-5D2782DAF593}" srcOrd="1" destOrd="0" presId="urn:microsoft.com/office/officeart/2005/8/layout/hierarchy1"/>
    <dgm:cxn modelId="{2446D752-FEBC-4F08-8C8E-5C5B77210C86}" type="presParOf" srcId="{4ACCAE1D-525A-48F0-9E77-1D9764757A97}" destId="{AF068BBA-2B50-4599-928F-908E398B2922}" srcOrd="1" destOrd="0" presId="urn:microsoft.com/office/officeart/2005/8/layout/hierarchy1"/>
    <dgm:cxn modelId="{902A5D7F-184F-4DAB-8F8B-81BF8EC19D26}" type="presParOf" srcId="{AF068BBA-2B50-4599-928F-908E398B2922}" destId="{FE2C8992-D768-4248-9AF1-265C64A511DE}" srcOrd="0" destOrd="0" presId="urn:microsoft.com/office/officeart/2005/8/layout/hierarchy1"/>
    <dgm:cxn modelId="{62D7385C-73BB-4E0B-94AB-BFC4E5547503}" type="presParOf" srcId="{AF068BBA-2B50-4599-928F-908E398B2922}" destId="{49927B48-330D-4F94-A69D-032FCD22AED4}" srcOrd="1" destOrd="0" presId="urn:microsoft.com/office/officeart/2005/8/layout/hierarchy1"/>
    <dgm:cxn modelId="{308256DE-1BC1-405D-934E-7732A4289800}" type="presParOf" srcId="{49927B48-330D-4F94-A69D-032FCD22AED4}" destId="{A4FB1D3B-96B1-4B3B-87EA-9D70DCF21539}" srcOrd="0" destOrd="0" presId="urn:microsoft.com/office/officeart/2005/8/layout/hierarchy1"/>
    <dgm:cxn modelId="{CE8F8E41-E8DC-474C-8C23-78DA2EEFB039}" type="presParOf" srcId="{A4FB1D3B-96B1-4B3B-87EA-9D70DCF21539}" destId="{97E683D7-9C6C-418E-9DA3-FECA17792ACF}" srcOrd="0" destOrd="0" presId="urn:microsoft.com/office/officeart/2005/8/layout/hierarchy1"/>
    <dgm:cxn modelId="{F1DF9B9D-D6C6-4061-B573-902C1837D354}" type="presParOf" srcId="{A4FB1D3B-96B1-4B3B-87EA-9D70DCF21539}" destId="{924B493B-BC91-487D-B226-05D0D5F9A415}" srcOrd="1" destOrd="0" presId="urn:microsoft.com/office/officeart/2005/8/layout/hierarchy1"/>
    <dgm:cxn modelId="{4BEE6045-B131-43D1-8063-BF48AA5FF5A9}" type="presParOf" srcId="{49927B48-330D-4F94-A69D-032FCD22AED4}" destId="{1A0BF5B8-D5EE-45D5-BB61-3974DD4EC872}" srcOrd="1" destOrd="0" presId="urn:microsoft.com/office/officeart/2005/8/layout/hierarchy1"/>
    <dgm:cxn modelId="{76700D23-6D11-4D39-9CBE-36A482152B1C}" type="presParOf" srcId="{1A0BF5B8-D5EE-45D5-BB61-3974DD4EC872}" destId="{E2EC92EB-A517-4E06-86BC-FC267A0DDA49}" srcOrd="0" destOrd="0" presId="urn:microsoft.com/office/officeart/2005/8/layout/hierarchy1"/>
    <dgm:cxn modelId="{62ED934C-9ECC-4109-B2CD-DF72D3852709}" type="presParOf" srcId="{1A0BF5B8-D5EE-45D5-BB61-3974DD4EC872}" destId="{2D2B55E4-57C3-4422-B6F9-BFD288CDB868}" srcOrd="1" destOrd="0" presId="urn:microsoft.com/office/officeart/2005/8/layout/hierarchy1"/>
    <dgm:cxn modelId="{C6F95330-4956-476A-8B35-5F9051B4B2DB}" type="presParOf" srcId="{2D2B55E4-57C3-4422-B6F9-BFD288CDB868}" destId="{508C3DAA-7999-4483-8B05-4C61D64534C5}" srcOrd="0" destOrd="0" presId="urn:microsoft.com/office/officeart/2005/8/layout/hierarchy1"/>
    <dgm:cxn modelId="{2D4C5F09-625B-4A7C-B3A9-BFD4CE3FE9B5}" type="presParOf" srcId="{508C3DAA-7999-4483-8B05-4C61D64534C5}" destId="{486660E7-3C8F-4CB9-ADA2-B422545E757A}" srcOrd="0" destOrd="0" presId="urn:microsoft.com/office/officeart/2005/8/layout/hierarchy1"/>
    <dgm:cxn modelId="{D527A536-F6DD-4607-B71B-87FD7206B701}" type="presParOf" srcId="{508C3DAA-7999-4483-8B05-4C61D64534C5}" destId="{C914159D-8541-4F34-9D27-516F84A6474D}" srcOrd="1" destOrd="0" presId="urn:microsoft.com/office/officeart/2005/8/layout/hierarchy1"/>
    <dgm:cxn modelId="{F7CDF7CD-DCE1-4627-944D-E90B80D3394A}" type="presParOf" srcId="{2D2B55E4-57C3-4422-B6F9-BFD288CDB868}" destId="{2F2479C4-3A97-4B29-A28F-7579AD1FD0A3}" srcOrd="1" destOrd="0" presId="urn:microsoft.com/office/officeart/2005/8/layout/hierarchy1"/>
    <dgm:cxn modelId="{2A670C20-3A6C-4F1F-B90D-8263DAF8216A}" type="presParOf" srcId="{AF068BBA-2B50-4599-928F-908E398B2922}" destId="{A37CA47C-B4D5-4A48-8A1B-6CE39E6A2777}" srcOrd="2" destOrd="0" presId="urn:microsoft.com/office/officeart/2005/8/layout/hierarchy1"/>
    <dgm:cxn modelId="{57086E94-9624-444A-AEF7-9CF9063FF5D7}" type="presParOf" srcId="{AF068BBA-2B50-4599-928F-908E398B2922}" destId="{C19CB504-DF67-4372-946F-5C445925AA89}" srcOrd="3" destOrd="0" presId="urn:microsoft.com/office/officeart/2005/8/layout/hierarchy1"/>
    <dgm:cxn modelId="{FA8F3EC5-5CE3-4C12-BCD1-53AD8E4B049B}" type="presParOf" srcId="{C19CB504-DF67-4372-946F-5C445925AA89}" destId="{B9D48FB4-D61B-49E2-A662-80D9A84DF419}" srcOrd="0" destOrd="0" presId="urn:microsoft.com/office/officeart/2005/8/layout/hierarchy1"/>
    <dgm:cxn modelId="{393950FC-3AAB-401C-9CE1-32BF9D96C59A}" type="presParOf" srcId="{B9D48FB4-D61B-49E2-A662-80D9A84DF419}" destId="{9DCA4848-D566-48D9-856B-CDF8C8A27411}" srcOrd="0" destOrd="0" presId="urn:microsoft.com/office/officeart/2005/8/layout/hierarchy1"/>
    <dgm:cxn modelId="{04460A70-019C-4E66-B615-82EC170E0A1D}" type="presParOf" srcId="{B9D48FB4-D61B-49E2-A662-80D9A84DF419}" destId="{A51F1472-C5A7-455B-9AF6-D156C96E2448}" srcOrd="1" destOrd="0" presId="urn:microsoft.com/office/officeart/2005/8/layout/hierarchy1"/>
    <dgm:cxn modelId="{33814A6A-75BE-4544-8387-3A36E2E9022F}" type="presParOf" srcId="{C19CB504-DF67-4372-946F-5C445925AA89}" destId="{B78C1D8C-4AC3-4E34-BCEC-7565E6DC8EE2}" srcOrd="1" destOrd="0" presId="urn:microsoft.com/office/officeart/2005/8/layout/hierarchy1"/>
    <dgm:cxn modelId="{D2EBEEBA-C414-4FB4-A07E-1B6EBE579283}" type="presParOf" srcId="{B78C1D8C-4AC3-4E34-BCEC-7565E6DC8EE2}" destId="{1DA30D62-5EB0-42E1-9323-D54936122BFB}" srcOrd="0" destOrd="0" presId="urn:microsoft.com/office/officeart/2005/8/layout/hierarchy1"/>
    <dgm:cxn modelId="{7BC1C65B-D7DF-4FEC-8E45-C9E850115CD0}" type="presParOf" srcId="{B78C1D8C-4AC3-4E34-BCEC-7565E6DC8EE2}" destId="{0236CB84-3A75-4D89-9DAA-2F470F5D831B}" srcOrd="1" destOrd="0" presId="urn:microsoft.com/office/officeart/2005/8/layout/hierarchy1"/>
    <dgm:cxn modelId="{258695E8-6CAC-4731-B175-33101AB4465C}" type="presParOf" srcId="{0236CB84-3A75-4D89-9DAA-2F470F5D831B}" destId="{5FED9E08-A417-4744-83A3-24AE91A88FA6}" srcOrd="0" destOrd="0" presId="urn:microsoft.com/office/officeart/2005/8/layout/hierarchy1"/>
    <dgm:cxn modelId="{FAC4F06B-5C0B-47CB-BA98-B01CCB5F6126}" type="presParOf" srcId="{5FED9E08-A417-4744-83A3-24AE91A88FA6}" destId="{72DE37F8-394F-4FD1-B6C7-251EC0177FB0}" srcOrd="0" destOrd="0" presId="urn:microsoft.com/office/officeart/2005/8/layout/hierarchy1"/>
    <dgm:cxn modelId="{656E8CEE-A7CB-498E-8EB7-F6DC27F2E2EE}" type="presParOf" srcId="{5FED9E08-A417-4744-83A3-24AE91A88FA6}" destId="{6DAC019A-4C06-4DAA-A3BB-B7A014F039D5}" srcOrd="1" destOrd="0" presId="urn:microsoft.com/office/officeart/2005/8/layout/hierarchy1"/>
    <dgm:cxn modelId="{E73036F5-89CF-4567-988F-6C99A9845D36}" type="presParOf" srcId="{0236CB84-3A75-4D89-9DAA-2F470F5D831B}" destId="{D7749B68-0C25-41F8-AF33-1AAA25603B87}" srcOrd="1" destOrd="0" presId="urn:microsoft.com/office/officeart/2005/8/layout/hierarchy1"/>
    <dgm:cxn modelId="{A195435D-21E2-4776-A3A6-DDCAF93A2B22}" type="presParOf" srcId="{D7749B68-0C25-41F8-AF33-1AAA25603B87}" destId="{32C2144B-BED3-4ECA-98D1-34C340A8607F}" srcOrd="0" destOrd="0" presId="urn:microsoft.com/office/officeart/2005/8/layout/hierarchy1"/>
    <dgm:cxn modelId="{8B37FF0D-48BD-4662-A12A-EEB056354471}" type="presParOf" srcId="{D7749B68-0C25-41F8-AF33-1AAA25603B87}" destId="{43B30D48-53E3-4173-9BDE-AF6BCCAEC550}" srcOrd="1" destOrd="0" presId="urn:microsoft.com/office/officeart/2005/8/layout/hierarchy1"/>
    <dgm:cxn modelId="{A461334E-77FC-4F35-A56A-98C7EE3C29FC}" type="presParOf" srcId="{43B30D48-53E3-4173-9BDE-AF6BCCAEC550}" destId="{2A6B287E-48DE-4265-9EE8-FE22D9375454}" srcOrd="0" destOrd="0" presId="urn:microsoft.com/office/officeart/2005/8/layout/hierarchy1"/>
    <dgm:cxn modelId="{A566D4B5-35CE-4427-8EF3-D53069D85F27}" type="presParOf" srcId="{2A6B287E-48DE-4265-9EE8-FE22D9375454}" destId="{13E96696-0C3C-46EF-8F21-2D62C6C75522}" srcOrd="0" destOrd="0" presId="urn:microsoft.com/office/officeart/2005/8/layout/hierarchy1"/>
    <dgm:cxn modelId="{CD606590-3B3D-4A83-90C2-00DA40773DA7}" type="presParOf" srcId="{2A6B287E-48DE-4265-9EE8-FE22D9375454}" destId="{25A9EECF-4832-4DE7-A387-67B0CE56B2D5}" srcOrd="1" destOrd="0" presId="urn:microsoft.com/office/officeart/2005/8/layout/hierarchy1"/>
    <dgm:cxn modelId="{2941EC58-1B28-414C-81D5-0DDB6415FBC8}" type="presParOf" srcId="{43B30D48-53E3-4173-9BDE-AF6BCCAEC550}" destId="{CBFC57F8-F52F-4DE5-86C7-787ACE7BCB65}" srcOrd="1" destOrd="0" presId="urn:microsoft.com/office/officeart/2005/8/layout/hierarchy1"/>
    <dgm:cxn modelId="{B71F8344-866C-47E1-9871-92E4EF6E364A}" type="presParOf" srcId="{B78C1D8C-4AC3-4E34-BCEC-7565E6DC8EE2}" destId="{E847DC31-C09F-4A2B-85C1-90B3DFB3230E}" srcOrd="2" destOrd="0" presId="urn:microsoft.com/office/officeart/2005/8/layout/hierarchy1"/>
    <dgm:cxn modelId="{D039C491-E7D5-4D46-BC14-6A357FADA91F}" type="presParOf" srcId="{B78C1D8C-4AC3-4E34-BCEC-7565E6DC8EE2}" destId="{9C2BBEEB-995B-43F9-9139-5EC716F7289C}" srcOrd="3" destOrd="0" presId="urn:microsoft.com/office/officeart/2005/8/layout/hierarchy1"/>
    <dgm:cxn modelId="{27825622-CA53-4731-953E-F66907D38893}" type="presParOf" srcId="{9C2BBEEB-995B-43F9-9139-5EC716F7289C}" destId="{830F86E1-7D2C-4CF8-8651-79B3A58BFB87}" srcOrd="0" destOrd="0" presId="urn:microsoft.com/office/officeart/2005/8/layout/hierarchy1"/>
    <dgm:cxn modelId="{707B4585-7DFA-4C0C-AF92-50CBC2BA43F7}" type="presParOf" srcId="{830F86E1-7D2C-4CF8-8651-79B3A58BFB87}" destId="{B1649069-C3DA-46DA-B0CC-24238B3E58AF}" srcOrd="0" destOrd="0" presId="urn:microsoft.com/office/officeart/2005/8/layout/hierarchy1"/>
    <dgm:cxn modelId="{EBD3B1D1-4E7E-4186-B1FD-4FD10AB2D2B0}" type="presParOf" srcId="{830F86E1-7D2C-4CF8-8651-79B3A58BFB87}" destId="{27FB808B-3784-431F-829E-97E8AEDDB0CA}" srcOrd="1" destOrd="0" presId="urn:microsoft.com/office/officeart/2005/8/layout/hierarchy1"/>
    <dgm:cxn modelId="{E48DFE11-E7A9-4392-A0FC-D81C82014A72}" type="presParOf" srcId="{9C2BBEEB-995B-43F9-9139-5EC716F7289C}" destId="{C7D88418-CF7D-4EA5-97FB-0744F61854B5}" srcOrd="1" destOrd="0" presId="urn:microsoft.com/office/officeart/2005/8/layout/hierarchy1"/>
    <dgm:cxn modelId="{945AA3FE-2D1D-48FD-B517-5C3BA8182CD6}" type="presParOf" srcId="{C7D88418-CF7D-4EA5-97FB-0744F61854B5}" destId="{7E237E4A-9DF1-4E95-B44C-F961C81A758F}" srcOrd="0" destOrd="0" presId="urn:microsoft.com/office/officeart/2005/8/layout/hierarchy1"/>
    <dgm:cxn modelId="{09EE89A0-4E16-4E85-9887-8ED863CBC116}" type="presParOf" srcId="{C7D88418-CF7D-4EA5-97FB-0744F61854B5}" destId="{9C979732-B0DD-497E-9BBD-D8DE7E1B2C03}" srcOrd="1" destOrd="0" presId="urn:microsoft.com/office/officeart/2005/8/layout/hierarchy1"/>
    <dgm:cxn modelId="{C89118CC-9EBB-49A9-B716-A04F567E87DF}" type="presParOf" srcId="{9C979732-B0DD-497E-9BBD-D8DE7E1B2C03}" destId="{BA2AA4E1-4E29-4CF9-9932-A72EEF2ED60F}" srcOrd="0" destOrd="0" presId="urn:microsoft.com/office/officeart/2005/8/layout/hierarchy1"/>
    <dgm:cxn modelId="{7FA57EC7-4E50-4D57-AB8F-B6FE66B1EE7B}" type="presParOf" srcId="{BA2AA4E1-4E29-4CF9-9932-A72EEF2ED60F}" destId="{0C2839C4-35FB-4149-AC40-14D57331854C}" srcOrd="0" destOrd="0" presId="urn:microsoft.com/office/officeart/2005/8/layout/hierarchy1"/>
    <dgm:cxn modelId="{23904BD2-3EFA-4C1E-AB26-5FCD27F75CB2}" type="presParOf" srcId="{BA2AA4E1-4E29-4CF9-9932-A72EEF2ED60F}" destId="{0829741D-DA7B-4451-BC2D-13B5037690B5}" srcOrd="1" destOrd="0" presId="urn:microsoft.com/office/officeart/2005/8/layout/hierarchy1"/>
    <dgm:cxn modelId="{22590E52-B55D-4EA8-8040-D10AF5D9B2D4}" type="presParOf" srcId="{9C979732-B0DD-497E-9BBD-D8DE7E1B2C03}" destId="{334873A4-CB57-42E5-84B7-1E725F13E48A}" srcOrd="1" destOrd="0" presId="urn:microsoft.com/office/officeart/2005/8/layout/hierarchy1"/>
    <dgm:cxn modelId="{0F5AF36B-AB46-491B-BC4E-1E028F4E38ED}" type="presParOf" srcId="{B78C1D8C-4AC3-4E34-BCEC-7565E6DC8EE2}" destId="{55DC0669-C573-46E6-B752-D17DAB73E382}" srcOrd="4" destOrd="0" presId="urn:microsoft.com/office/officeart/2005/8/layout/hierarchy1"/>
    <dgm:cxn modelId="{8897A9CF-EFDA-484A-A7DC-D560DB55AB14}" type="presParOf" srcId="{B78C1D8C-4AC3-4E34-BCEC-7565E6DC8EE2}" destId="{7D84EEDB-BA60-467D-AFE5-4DC9FA998A48}" srcOrd="5" destOrd="0" presId="urn:microsoft.com/office/officeart/2005/8/layout/hierarchy1"/>
    <dgm:cxn modelId="{E7861DA0-CE11-44CA-B295-52E4CD64D564}" type="presParOf" srcId="{7D84EEDB-BA60-467D-AFE5-4DC9FA998A48}" destId="{0F872CA1-AFBE-455C-9949-FA84A2B91795}" srcOrd="0" destOrd="0" presId="urn:microsoft.com/office/officeart/2005/8/layout/hierarchy1"/>
    <dgm:cxn modelId="{1A80A219-2744-47BA-9A65-09F57CC750F9}" type="presParOf" srcId="{0F872CA1-AFBE-455C-9949-FA84A2B91795}" destId="{90B902A9-BC30-4BCD-9172-E9356EB2DE97}" srcOrd="0" destOrd="0" presId="urn:microsoft.com/office/officeart/2005/8/layout/hierarchy1"/>
    <dgm:cxn modelId="{37023116-C4CA-46FF-9798-597E5DE4EF94}" type="presParOf" srcId="{0F872CA1-AFBE-455C-9949-FA84A2B91795}" destId="{500560F8-240B-41CA-A306-C9B05914F444}" srcOrd="1" destOrd="0" presId="urn:microsoft.com/office/officeart/2005/8/layout/hierarchy1"/>
    <dgm:cxn modelId="{5F250802-CFDD-4D29-9FAC-9AD068898324}" type="presParOf" srcId="{7D84EEDB-BA60-467D-AFE5-4DC9FA998A48}" destId="{B032E166-7E6C-4AB4-AE53-8D2B33CEF0D9}" srcOrd="1" destOrd="0" presId="urn:microsoft.com/office/officeart/2005/8/layout/hierarchy1"/>
    <dgm:cxn modelId="{06460113-E9D1-4AD3-AED3-3E59ADB45BE0}" type="presParOf" srcId="{B032E166-7E6C-4AB4-AE53-8D2B33CEF0D9}" destId="{16956D00-DC7E-4A81-81F0-3ABBCDBBD93F}" srcOrd="0" destOrd="0" presId="urn:microsoft.com/office/officeart/2005/8/layout/hierarchy1"/>
    <dgm:cxn modelId="{77B96AE5-182B-4357-8E22-42F9DC4B49F4}" type="presParOf" srcId="{B032E166-7E6C-4AB4-AE53-8D2B33CEF0D9}" destId="{579F68BA-03AC-4DAF-8C43-9B4B3B37E1B8}" srcOrd="1" destOrd="0" presId="urn:microsoft.com/office/officeart/2005/8/layout/hierarchy1"/>
    <dgm:cxn modelId="{06F2D1EF-F323-45E1-8C12-45CD0508BF2C}" type="presParOf" srcId="{579F68BA-03AC-4DAF-8C43-9B4B3B37E1B8}" destId="{F95452CA-A65D-4011-8906-6A5A5C5E7422}" srcOrd="0" destOrd="0" presId="urn:microsoft.com/office/officeart/2005/8/layout/hierarchy1"/>
    <dgm:cxn modelId="{8E1A845F-E213-43CE-9D1C-9435F6EDD4AD}" type="presParOf" srcId="{F95452CA-A65D-4011-8906-6A5A5C5E7422}" destId="{A60CB003-E944-4CD9-999B-E9E957C812F1}" srcOrd="0" destOrd="0" presId="urn:microsoft.com/office/officeart/2005/8/layout/hierarchy1"/>
    <dgm:cxn modelId="{71CFF19F-546A-46BF-BB2D-024FF780C0D8}" type="presParOf" srcId="{F95452CA-A65D-4011-8906-6A5A5C5E7422}" destId="{5B8D2515-12F8-4FF8-B852-29799ABBA4B1}" srcOrd="1" destOrd="0" presId="urn:microsoft.com/office/officeart/2005/8/layout/hierarchy1"/>
    <dgm:cxn modelId="{7E69A9FC-5F71-413D-8DE5-3ED4B9B1C7AB}" type="presParOf" srcId="{579F68BA-03AC-4DAF-8C43-9B4B3B37E1B8}" destId="{2E471F16-B20D-435E-8D22-8EF7B58FDAE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EDA31F64-317D-4E7D-BB3B-DAA1BC6C4C9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C9B6F4-13BD-4EAE-BD34-D4364540086F}">
      <dgm:prSet/>
      <dgm:spPr/>
      <dgm:t>
        <a:bodyPr/>
        <a:lstStyle/>
        <a:p>
          <a:pPr rtl="0"/>
          <a:r>
            <a:rPr lang="en-US" smtClean="0"/>
            <a:t>&lt;body&gt;</a:t>
          </a:r>
          <a:endParaRPr lang="en-US"/>
        </a:p>
      </dgm:t>
    </dgm:pt>
    <dgm:pt modelId="{BDDC5F46-EE7F-4E60-B141-D5ACB8FE04D1}" type="parTrans" cxnId="{9EE46AF4-7441-446D-9ACE-BA0BDF0FC26D}">
      <dgm:prSet/>
      <dgm:spPr/>
      <dgm:t>
        <a:bodyPr/>
        <a:lstStyle/>
        <a:p>
          <a:endParaRPr lang="en-US"/>
        </a:p>
      </dgm:t>
    </dgm:pt>
    <dgm:pt modelId="{63DE39B1-62F5-470B-A9DE-FC34E7B21720}" type="sibTrans" cxnId="{9EE46AF4-7441-446D-9ACE-BA0BDF0FC26D}">
      <dgm:prSet/>
      <dgm:spPr/>
      <dgm:t>
        <a:bodyPr/>
        <a:lstStyle/>
        <a:p>
          <a:endParaRPr lang="en-US"/>
        </a:p>
      </dgm:t>
    </dgm:pt>
    <dgm:pt modelId="{7DEBD714-4874-48AC-9BEC-AEFB17FAF247}">
      <dgm:prSet/>
      <dgm:spPr/>
      <dgm:t>
        <a:bodyPr/>
        <a:lstStyle/>
        <a:p>
          <a:pPr rtl="0"/>
          <a:r>
            <a:rPr lang="en-US" dirty="0" smtClean="0"/>
            <a:t>&lt;h1&gt;</a:t>
          </a:r>
          <a:endParaRPr lang="en-US" dirty="0"/>
        </a:p>
      </dgm:t>
    </dgm:pt>
    <dgm:pt modelId="{F12396DC-EDF9-4071-875C-1193143854DC}" type="parTrans" cxnId="{6646BCA1-BE8E-49D2-92B1-5B075D9C03D0}">
      <dgm:prSet/>
      <dgm:spPr/>
      <dgm:t>
        <a:bodyPr/>
        <a:lstStyle/>
        <a:p>
          <a:endParaRPr lang="en-US"/>
        </a:p>
      </dgm:t>
    </dgm:pt>
    <dgm:pt modelId="{A5C892DE-E4F9-4671-9991-05905CF26A5C}" type="sibTrans" cxnId="{6646BCA1-BE8E-49D2-92B1-5B075D9C03D0}">
      <dgm:prSet/>
      <dgm:spPr/>
      <dgm:t>
        <a:bodyPr/>
        <a:lstStyle/>
        <a:p>
          <a:endParaRPr lang="en-US"/>
        </a:p>
      </dgm:t>
    </dgm:pt>
    <dgm:pt modelId="{CA4EB915-F6CA-47F7-89A1-F0619061F925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pPr rtl="0"/>
          <a:r>
            <a:rPr lang="en-US" dirty="0" smtClean="0"/>
            <a:t>&lt;</a:t>
          </a:r>
          <a:r>
            <a:rPr lang="en-US" dirty="0" err="1" smtClean="0"/>
            <a:t>ul</a:t>
          </a:r>
          <a:r>
            <a:rPr lang="en-US" dirty="0" smtClean="0"/>
            <a:t> id="</a:t>
          </a:r>
          <a:r>
            <a:rPr lang="en-US" dirty="0" err="1" smtClean="0"/>
            <a:t>lstfood</a:t>
          </a:r>
          <a:r>
            <a:rPr lang="en-US" dirty="0" smtClean="0"/>
            <a:t>"&gt;</a:t>
          </a:r>
          <a:endParaRPr lang="en-US" dirty="0"/>
        </a:p>
      </dgm:t>
    </dgm:pt>
    <dgm:pt modelId="{D198D6CB-23FC-42A6-8430-4FE9AAF394FB}" type="parTrans" cxnId="{D7D16BE1-6B64-4597-AF23-0A45A449FE75}">
      <dgm:prSet/>
      <dgm:spPr/>
      <dgm:t>
        <a:bodyPr/>
        <a:lstStyle/>
        <a:p>
          <a:endParaRPr lang="en-US"/>
        </a:p>
      </dgm:t>
    </dgm:pt>
    <dgm:pt modelId="{6555BB97-7C60-4890-BA3F-989F179F21F1}" type="sibTrans" cxnId="{D7D16BE1-6B64-4597-AF23-0A45A449FE75}">
      <dgm:prSet/>
      <dgm:spPr/>
      <dgm:t>
        <a:bodyPr/>
        <a:lstStyle/>
        <a:p>
          <a:endParaRPr lang="en-US"/>
        </a:p>
      </dgm:t>
    </dgm:pt>
    <dgm:pt modelId="{1858523E-34D0-43EB-8B88-39ADFC0F3854}">
      <dgm:prSet/>
      <dgm:spPr>
        <a:solidFill>
          <a:schemeClr val="accent3">
            <a:alpha val="90000"/>
          </a:schemeClr>
        </a:solidFill>
      </dgm:spPr>
      <dgm:t>
        <a:bodyPr/>
        <a:lstStyle/>
        <a:p>
          <a:pPr rtl="0"/>
          <a:r>
            <a:rPr lang="en-US" dirty="0" smtClean="0"/>
            <a:t>&lt;li&gt;</a:t>
          </a:r>
          <a:endParaRPr lang="en-US" dirty="0"/>
        </a:p>
      </dgm:t>
    </dgm:pt>
    <dgm:pt modelId="{8C30964D-A3C2-4808-944A-88FD558CA82B}" type="parTrans" cxnId="{858DD324-1526-4E55-B459-C286AA8C3BED}">
      <dgm:prSet/>
      <dgm:spPr/>
      <dgm:t>
        <a:bodyPr/>
        <a:lstStyle/>
        <a:p>
          <a:endParaRPr lang="en-US"/>
        </a:p>
      </dgm:t>
    </dgm:pt>
    <dgm:pt modelId="{A5DCFA03-1D63-456F-BFDF-327B9E9B5BAE}" type="sibTrans" cxnId="{858DD324-1526-4E55-B459-C286AA8C3BED}">
      <dgm:prSet/>
      <dgm:spPr/>
      <dgm:t>
        <a:bodyPr/>
        <a:lstStyle/>
        <a:p>
          <a:endParaRPr lang="en-US"/>
        </a:p>
      </dgm:t>
    </dgm:pt>
    <dgm:pt modelId="{C9A8A503-285E-4A39-BF65-3FD1CB91224C}">
      <dgm:prSet/>
      <dgm:spPr/>
      <dgm:t>
        <a:bodyPr/>
        <a:lstStyle/>
        <a:p>
          <a:pPr rtl="0"/>
          <a:r>
            <a:rPr lang="en-US" smtClean="0"/>
            <a:t>Bread</a:t>
          </a:r>
          <a:endParaRPr lang="en-US"/>
        </a:p>
      </dgm:t>
    </dgm:pt>
    <dgm:pt modelId="{C68967B8-B6FA-4C38-985D-ABB439E9D64B}" type="parTrans" cxnId="{954C757B-A7E2-4167-A6C5-3F1332F8F482}">
      <dgm:prSet/>
      <dgm:spPr/>
      <dgm:t>
        <a:bodyPr/>
        <a:lstStyle/>
        <a:p>
          <a:endParaRPr lang="en-US"/>
        </a:p>
      </dgm:t>
    </dgm:pt>
    <dgm:pt modelId="{BC94CE06-C8D0-4317-9E0F-E9A200E1DAF4}" type="sibTrans" cxnId="{954C757B-A7E2-4167-A6C5-3F1332F8F482}">
      <dgm:prSet/>
      <dgm:spPr/>
      <dgm:t>
        <a:bodyPr/>
        <a:lstStyle/>
        <a:p>
          <a:endParaRPr lang="en-US"/>
        </a:p>
      </dgm:t>
    </dgm:pt>
    <dgm:pt modelId="{449A4B4C-4E01-4994-B24E-9A102C9344E6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pPr rtl="0"/>
          <a:r>
            <a:rPr lang="en-US" dirty="0" smtClean="0"/>
            <a:t>&lt;li class=“</a:t>
          </a:r>
          <a:r>
            <a:rPr lang="en-US" dirty="0" err="1" smtClean="0"/>
            <a:t>snancks</a:t>
          </a:r>
          <a:r>
            <a:rPr lang="en-US" dirty="0" smtClean="0"/>
            <a:t>”&gt;</a:t>
          </a:r>
          <a:endParaRPr lang="en-US" dirty="0"/>
        </a:p>
      </dgm:t>
    </dgm:pt>
    <dgm:pt modelId="{8BCB831A-980F-4EAC-B7AC-26C027500641}" type="parTrans" cxnId="{CB773DEB-FAA6-428B-B52E-D98EBFE24D94}">
      <dgm:prSet/>
      <dgm:spPr/>
      <dgm:t>
        <a:bodyPr/>
        <a:lstStyle/>
        <a:p>
          <a:endParaRPr lang="en-US"/>
        </a:p>
      </dgm:t>
    </dgm:pt>
    <dgm:pt modelId="{59D0F604-81DB-4164-BE65-2E835596DAA3}" type="sibTrans" cxnId="{CB773DEB-FAA6-428B-B52E-D98EBFE24D94}">
      <dgm:prSet/>
      <dgm:spPr/>
      <dgm:t>
        <a:bodyPr/>
        <a:lstStyle/>
        <a:p>
          <a:endParaRPr lang="en-US"/>
        </a:p>
      </dgm:t>
    </dgm:pt>
    <dgm:pt modelId="{6D4619EB-68D9-4DC8-BFEA-18FEA90F6C4D}">
      <dgm:prSet/>
      <dgm:spPr/>
      <dgm:t>
        <a:bodyPr/>
        <a:lstStyle/>
        <a:p>
          <a:pPr rtl="0"/>
          <a:r>
            <a:rPr lang="en-US" smtClean="0"/>
            <a:t>biscuit</a:t>
          </a:r>
          <a:endParaRPr lang="en-US"/>
        </a:p>
      </dgm:t>
    </dgm:pt>
    <dgm:pt modelId="{75146AD7-87C9-4A3A-AEFF-AB0703ED0D4C}" type="parTrans" cxnId="{7179E4F8-2F4F-4DCD-98DD-8A816A4F9658}">
      <dgm:prSet/>
      <dgm:spPr/>
      <dgm:t>
        <a:bodyPr/>
        <a:lstStyle/>
        <a:p>
          <a:endParaRPr lang="en-US"/>
        </a:p>
      </dgm:t>
    </dgm:pt>
    <dgm:pt modelId="{EBA11B12-B99A-4FD3-AB6B-960A1F2D4D2E}" type="sibTrans" cxnId="{7179E4F8-2F4F-4DCD-98DD-8A816A4F9658}">
      <dgm:prSet/>
      <dgm:spPr/>
      <dgm:t>
        <a:bodyPr/>
        <a:lstStyle/>
        <a:p>
          <a:endParaRPr lang="en-US"/>
        </a:p>
      </dgm:t>
    </dgm:pt>
    <dgm:pt modelId="{7277732D-EF35-41B0-B1AD-66EE279B178D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pPr rtl="0"/>
          <a:r>
            <a:rPr lang="en-US" dirty="0" smtClean="0"/>
            <a:t>&lt;li class=“</a:t>
          </a:r>
          <a:r>
            <a:rPr lang="en-US" dirty="0" err="1" smtClean="0"/>
            <a:t>snancks</a:t>
          </a:r>
          <a:r>
            <a:rPr lang="en-US" dirty="0" smtClean="0"/>
            <a:t>”&gt;</a:t>
          </a:r>
          <a:endParaRPr lang="en-US" dirty="0"/>
        </a:p>
      </dgm:t>
    </dgm:pt>
    <dgm:pt modelId="{FB81D82F-7095-46C3-B627-04A7FAD0A288}" type="parTrans" cxnId="{2907BA9E-D862-4E44-B615-43C86D05A655}">
      <dgm:prSet/>
      <dgm:spPr/>
      <dgm:t>
        <a:bodyPr/>
        <a:lstStyle/>
        <a:p>
          <a:endParaRPr lang="en-US"/>
        </a:p>
      </dgm:t>
    </dgm:pt>
    <dgm:pt modelId="{59C71371-4C6E-4E85-A3D7-7AF39529C9CB}" type="sibTrans" cxnId="{2907BA9E-D862-4E44-B615-43C86D05A655}">
      <dgm:prSet/>
      <dgm:spPr/>
      <dgm:t>
        <a:bodyPr/>
        <a:lstStyle/>
        <a:p>
          <a:endParaRPr lang="en-US"/>
        </a:p>
      </dgm:t>
    </dgm:pt>
    <dgm:pt modelId="{2F250427-7980-4FDD-9B2A-4A2C5AC792A7}">
      <dgm:prSet/>
      <dgm:spPr/>
      <dgm:t>
        <a:bodyPr/>
        <a:lstStyle/>
        <a:p>
          <a:pPr rtl="0"/>
          <a:r>
            <a:rPr lang="en-US" smtClean="0"/>
            <a:t>jam</a:t>
          </a:r>
          <a:endParaRPr lang="en-US"/>
        </a:p>
      </dgm:t>
    </dgm:pt>
    <dgm:pt modelId="{EBB7E54F-C2B0-4F0C-BB29-1B932F2F21B4}" type="parTrans" cxnId="{8589A5A5-F844-4E6B-9115-E6DCFB500D99}">
      <dgm:prSet/>
      <dgm:spPr/>
      <dgm:t>
        <a:bodyPr/>
        <a:lstStyle/>
        <a:p>
          <a:endParaRPr lang="en-US"/>
        </a:p>
      </dgm:t>
    </dgm:pt>
    <dgm:pt modelId="{F13E3B9B-5488-4F43-A821-6DA7E53F165A}" type="sibTrans" cxnId="{8589A5A5-F844-4E6B-9115-E6DCFB500D99}">
      <dgm:prSet/>
      <dgm:spPr/>
      <dgm:t>
        <a:bodyPr/>
        <a:lstStyle/>
        <a:p>
          <a:endParaRPr lang="en-US"/>
        </a:p>
      </dgm:t>
    </dgm:pt>
    <dgm:pt modelId="{D417836B-E7D4-4686-8EB7-E833B9AE864A}">
      <dgm:prSet/>
      <dgm:spPr/>
      <dgm:t>
        <a:bodyPr/>
        <a:lstStyle/>
        <a:p>
          <a:r>
            <a:rPr lang="en-US" dirty="0" smtClean="0"/>
            <a:t>What will you have </a:t>
          </a:r>
          <a:endParaRPr lang="en-US" dirty="0"/>
        </a:p>
      </dgm:t>
    </dgm:pt>
    <dgm:pt modelId="{1B0A6DE3-5983-40B1-BFD3-1816C1BEBD56}" type="parTrans" cxnId="{2501169B-B241-4C77-92AB-841A6D6DEED3}">
      <dgm:prSet/>
      <dgm:spPr/>
      <dgm:t>
        <a:bodyPr/>
        <a:lstStyle/>
        <a:p>
          <a:endParaRPr lang="en-US"/>
        </a:p>
      </dgm:t>
    </dgm:pt>
    <dgm:pt modelId="{6C62F9D0-2A62-4E1A-8D89-CC17C668ED83}" type="sibTrans" cxnId="{2501169B-B241-4C77-92AB-841A6D6DEED3}">
      <dgm:prSet/>
      <dgm:spPr/>
      <dgm:t>
        <a:bodyPr/>
        <a:lstStyle/>
        <a:p>
          <a:endParaRPr lang="en-US"/>
        </a:p>
      </dgm:t>
    </dgm:pt>
    <dgm:pt modelId="{35EC473E-57A6-4A6F-9C18-2D41E62DF459}" type="pres">
      <dgm:prSet presAssocID="{EDA31F64-317D-4E7D-BB3B-DAA1BC6C4C9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ACCAE1D-525A-48F0-9E77-1D9764757A97}" type="pres">
      <dgm:prSet presAssocID="{DBC9B6F4-13BD-4EAE-BD34-D4364540086F}" presName="hierRoot1" presStyleCnt="0"/>
      <dgm:spPr/>
    </dgm:pt>
    <dgm:pt modelId="{AFD0EFB8-E6D9-48C4-AB24-EB3DB384A587}" type="pres">
      <dgm:prSet presAssocID="{DBC9B6F4-13BD-4EAE-BD34-D4364540086F}" presName="composite" presStyleCnt="0"/>
      <dgm:spPr/>
    </dgm:pt>
    <dgm:pt modelId="{4EE04386-301B-4ADB-97EA-4E9B0CE076EE}" type="pres">
      <dgm:prSet presAssocID="{DBC9B6F4-13BD-4EAE-BD34-D4364540086F}" presName="background" presStyleLbl="node0" presStyleIdx="0" presStyleCnt="1"/>
      <dgm:spPr/>
      <dgm:t>
        <a:bodyPr/>
        <a:lstStyle/>
        <a:p>
          <a:endParaRPr lang="en-US"/>
        </a:p>
      </dgm:t>
    </dgm:pt>
    <dgm:pt modelId="{13DF0B8C-0EF8-4EB0-84B1-5D2782DAF593}" type="pres">
      <dgm:prSet presAssocID="{DBC9B6F4-13BD-4EAE-BD34-D4364540086F}" presName="text" presStyleLbl="fgAcc0" presStyleIdx="0" presStyleCnt="1" custLinFactX="-9672" custLinFactNeighborX="-100000" custLinFactNeighborY="-4428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068BBA-2B50-4599-928F-908E398B2922}" type="pres">
      <dgm:prSet presAssocID="{DBC9B6F4-13BD-4EAE-BD34-D4364540086F}" presName="hierChild2" presStyleCnt="0"/>
      <dgm:spPr/>
    </dgm:pt>
    <dgm:pt modelId="{FE2C8992-D768-4248-9AF1-265C64A511DE}" type="pres">
      <dgm:prSet presAssocID="{F12396DC-EDF9-4071-875C-1193143854DC}" presName="Name10" presStyleLbl="parChTrans1D2" presStyleIdx="0" presStyleCnt="2"/>
      <dgm:spPr/>
      <dgm:t>
        <a:bodyPr/>
        <a:lstStyle/>
        <a:p>
          <a:endParaRPr lang="en-US"/>
        </a:p>
      </dgm:t>
    </dgm:pt>
    <dgm:pt modelId="{49927B48-330D-4F94-A69D-032FCD22AED4}" type="pres">
      <dgm:prSet presAssocID="{7DEBD714-4874-48AC-9BEC-AEFB17FAF247}" presName="hierRoot2" presStyleCnt="0"/>
      <dgm:spPr/>
    </dgm:pt>
    <dgm:pt modelId="{A4FB1D3B-96B1-4B3B-87EA-9D70DCF21539}" type="pres">
      <dgm:prSet presAssocID="{7DEBD714-4874-48AC-9BEC-AEFB17FAF247}" presName="composite2" presStyleCnt="0"/>
      <dgm:spPr/>
    </dgm:pt>
    <dgm:pt modelId="{97E683D7-9C6C-418E-9DA3-FECA17792ACF}" type="pres">
      <dgm:prSet presAssocID="{7DEBD714-4874-48AC-9BEC-AEFB17FAF247}" presName="background2" presStyleLbl="node2" presStyleIdx="0" presStyleCnt="2"/>
      <dgm:spPr/>
    </dgm:pt>
    <dgm:pt modelId="{924B493B-BC91-487D-B226-05D0D5F9A415}" type="pres">
      <dgm:prSet presAssocID="{7DEBD714-4874-48AC-9BEC-AEFB17FAF247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0BF5B8-D5EE-45D5-BB61-3974DD4EC872}" type="pres">
      <dgm:prSet presAssocID="{7DEBD714-4874-48AC-9BEC-AEFB17FAF247}" presName="hierChild3" presStyleCnt="0"/>
      <dgm:spPr/>
    </dgm:pt>
    <dgm:pt modelId="{E2EC92EB-A517-4E06-86BC-FC267A0DDA49}" type="pres">
      <dgm:prSet presAssocID="{1B0A6DE3-5983-40B1-BFD3-1816C1BEBD56}" presName="Name17" presStyleLbl="parChTrans1D3" presStyleIdx="0" presStyleCnt="4"/>
      <dgm:spPr/>
      <dgm:t>
        <a:bodyPr/>
        <a:lstStyle/>
        <a:p>
          <a:endParaRPr lang="en-US"/>
        </a:p>
      </dgm:t>
    </dgm:pt>
    <dgm:pt modelId="{2D2B55E4-57C3-4422-B6F9-BFD288CDB868}" type="pres">
      <dgm:prSet presAssocID="{D417836B-E7D4-4686-8EB7-E833B9AE864A}" presName="hierRoot3" presStyleCnt="0"/>
      <dgm:spPr/>
    </dgm:pt>
    <dgm:pt modelId="{508C3DAA-7999-4483-8B05-4C61D64534C5}" type="pres">
      <dgm:prSet presAssocID="{D417836B-E7D4-4686-8EB7-E833B9AE864A}" presName="composite3" presStyleCnt="0"/>
      <dgm:spPr/>
    </dgm:pt>
    <dgm:pt modelId="{486660E7-3C8F-4CB9-ADA2-B422545E757A}" type="pres">
      <dgm:prSet presAssocID="{D417836B-E7D4-4686-8EB7-E833B9AE864A}" presName="background3" presStyleLbl="node3" presStyleIdx="0" presStyleCnt="4"/>
      <dgm:spPr/>
    </dgm:pt>
    <dgm:pt modelId="{C914159D-8541-4F34-9D27-516F84A6474D}" type="pres">
      <dgm:prSet presAssocID="{D417836B-E7D4-4686-8EB7-E833B9AE864A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2479C4-3A97-4B29-A28F-7579AD1FD0A3}" type="pres">
      <dgm:prSet presAssocID="{D417836B-E7D4-4686-8EB7-E833B9AE864A}" presName="hierChild4" presStyleCnt="0"/>
      <dgm:spPr/>
    </dgm:pt>
    <dgm:pt modelId="{A37CA47C-B4D5-4A48-8A1B-6CE39E6A2777}" type="pres">
      <dgm:prSet presAssocID="{D198D6CB-23FC-42A6-8430-4FE9AAF394FB}" presName="Name10" presStyleLbl="parChTrans1D2" presStyleIdx="1" presStyleCnt="2"/>
      <dgm:spPr/>
      <dgm:t>
        <a:bodyPr/>
        <a:lstStyle/>
        <a:p>
          <a:endParaRPr lang="en-US"/>
        </a:p>
      </dgm:t>
    </dgm:pt>
    <dgm:pt modelId="{C19CB504-DF67-4372-946F-5C445925AA89}" type="pres">
      <dgm:prSet presAssocID="{CA4EB915-F6CA-47F7-89A1-F0619061F925}" presName="hierRoot2" presStyleCnt="0"/>
      <dgm:spPr/>
    </dgm:pt>
    <dgm:pt modelId="{B9D48FB4-D61B-49E2-A662-80D9A84DF419}" type="pres">
      <dgm:prSet presAssocID="{CA4EB915-F6CA-47F7-89A1-F0619061F925}" presName="composite2" presStyleCnt="0"/>
      <dgm:spPr/>
    </dgm:pt>
    <dgm:pt modelId="{9DCA4848-D566-48D9-856B-CDF8C8A27411}" type="pres">
      <dgm:prSet presAssocID="{CA4EB915-F6CA-47F7-89A1-F0619061F925}" presName="background2" presStyleLbl="node2" presStyleIdx="1" presStyleCnt="2"/>
      <dgm:spPr/>
    </dgm:pt>
    <dgm:pt modelId="{A51F1472-C5A7-455B-9AF6-D156C96E2448}" type="pres">
      <dgm:prSet presAssocID="{CA4EB915-F6CA-47F7-89A1-F0619061F925}" presName="text2" presStyleLbl="fgAcc2" presStyleIdx="1" presStyleCnt="2" custScaleX="2294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8C1D8C-4AC3-4E34-BCEC-7565E6DC8EE2}" type="pres">
      <dgm:prSet presAssocID="{CA4EB915-F6CA-47F7-89A1-F0619061F925}" presName="hierChild3" presStyleCnt="0"/>
      <dgm:spPr/>
    </dgm:pt>
    <dgm:pt modelId="{1DA30D62-5EB0-42E1-9323-D54936122BFB}" type="pres">
      <dgm:prSet presAssocID="{8C30964D-A3C2-4808-944A-88FD558CA82B}" presName="Name17" presStyleLbl="parChTrans1D3" presStyleIdx="1" presStyleCnt="4"/>
      <dgm:spPr/>
      <dgm:t>
        <a:bodyPr/>
        <a:lstStyle/>
        <a:p>
          <a:endParaRPr lang="en-US"/>
        </a:p>
      </dgm:t>
    </dgm:pt>
    <dgm:pt modelId="{0236CB84-3A75-4D89-9DAA-2F470F5D831B}" type="pres">
      <dgm:prSet presAssocID="{1858523E-34D0-43EB-8B88-39ADFC0F3854}" presName="hierRoot3" presStyleCnt="0"/>
      <dgm:spPr/>
    </dgm:pt>
    <dgm:pt modelId="{5FED9E08-A417-4744-83A3-24AE91A88FA6}" type="pres">
      <dgm:prSet presAssocID="{1858523E-34D0-43EB-8B88-39ADFC0F3854}" presName="composite3" presStyleCnt="0"/>
      <dgm:spPr/>
    </dgm:pt>
    <dgm:pt modelId="{72DE37F8-394F-4FD1-B6C7-251EC0177FB0}" type="pres">
      <dgm:prSet presAssocID="{1858523E-34D0-43EB-8B88-39ADFC0F3854}" presName="background3" presStyleLbl="node3" presStyleIdx="1" presStyleCnt="4"/>
      <dgm:spPr/>
    </dgm:pt>
    <dgm:pt modelId="{6DAC019A-4C06-4DAA-A3BB-B7A014F039D5}" type="pres">
      <dgm:prSet presAssocID="{1858523E-34D0-43EB-8B88-39ADFC0F3854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749B68-0C25-41F8-AF33-1AAA25603B87}" type="pres">
      <dgm:prSet presAssocID="{1858523E-34D0-43EB-8B88-39ADFC0F3854}" presName="hierChild4" presStyleCnt="0"/>
      <dgm:spPr/>
    </dgm:pt>
    <dgm:pt modelId="{32C2144B-BED3-4ECA-98D1-34C340A8607F}" type="pres">
      <dgm:prSet presAssocID="{C68967B8-B6FA-4C38-985D-ABB439E9D64B}" presName="Name23" presStyleLbl="parChTrans1D4" presStyleIdx="0" presStyleCnt="3"/>
      <dgm:spPr/>
      <dgm:t>
        <a:bodyPr/>
        <a:lstStyle/>
        <a:p>
          <a:endParaRPr lang="en-US"/>
        </a:p>
      </dgm:t>
    </dgm:pt>
    <dgm:pt modelId="{43B30D48-53E3-4173-9BDE-AF6BCCAEC550}" type="pres">
      <dgm:prSet presAssocID="{C9A8A503-285E-4A39-BF65-3FD1CB91224C}" presName="hierRoot4" presStyleCnt="0"/>
      <dgm:spPr/>
    </dgm:pt>
    <dgm:pt modelId="{2A6B287E-48DE-4265-9EE8-FE22D9375454}" type="pres">
      <dgm:prSet presAssocID="{C9A8A503-285E-4A39-BF65-3FD1CB91224C}" presName="composite4" presStyleCnt="0"/>
      <dgm:spPr/>
    </dgm:pt>
    <dgm:pt modelId="{13E96696-0C3C-46EF-8F21-2D62C6C75522}" type="pres">
      <dgm:prSet presAssocID="{C9A8A503-285E-4A39-BF65-3FD1CB91224C}" presName="background4" presStyleLbl="node4" presStyleIdx="0" presStyleCnt="3"/>
      <dgm:spPr/>
    </dgm:pt>
    <dgm:pt modelId="{25A9EECF-4832-4DE7-A387-67B0CE56B2D5}" type="pres">
      <dgm:prSet presAssocID="{C9A8A503-285E-4A39-BF65-3FD1CB91224C}" presName="text4" presStyleLbl="fgAcc4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FC57F8-F52F-4DE5-86C7-787ACE7BCB65}" type="pres">
      <dgm:prSet presAssocID="{C9A8A503-285E-4A39-BF65-3FD1CB91224C}" presName="hierChild5" presStyleCnt="0"/>
      <dgm:spPr/>
    </dgm:pt>
    <dgm:pt modelId="{E847DC31-C09F-4A2B-85C1-90B3DFB3230E}" type="pres">
      <dgm:prSet presAssocID="{8BCB831A-980F-4EAC-B7AC-26C027500641}" presName="Name17" presStyleLbl="parChTrans1D3" presStyleIdx="2" presStyleCnt="4"/>
      <dgm:spPr/>
      <dgm:t>
        <a:bodyPr/>
        <a:lstStyle/>
        <a:p>
          <a:endParaRPr lang="en-US"/>
        </a:p>
      </dgm:t>
    </dgm:pt>
    <dgm:pt modelId="{9C2BBEEB-995B-43F9-9139-5EC716F7289C}" type="pres">
      <dgm:prSet presAssocID="{449A4B4C-4E01-4994-B24E-9A102C9344E6}" presName="hierRoot3" presStyleCnt="0"/>
      <dgm:spPr/>
    </dgm:pt>
    <dgm:pt modelId="{830F86E1-7D2C-4CF8-8651-79B3A58BFB87}" type="pres">
      <dgm:prSet presAssocID="{449A4B4C-4E01-4994-B24E-9A102C9344E6}" presName="composite3" presStyleCnt="0"/>
      <dgm:spPr/>
    </dgm:pt>
    <dgm:pt modelId="{B1649069-C3DA-46DA-B0CC-24238B3E58AF}" type="pres">
      <dgm:prSet presAssocID="{449A4B4C-4E01-4994-B24E-9A102C9344E6}" presName="background3" presStyleLbl="node3" presStyleIdx="2" presStyleCnt="4"/>
      <dgm:spPr/>
    </dgm:pt>
    <dgm:pt modelId="{27FB808B-3784-431F-829E-97E8AEDDB0CA}" type="pres">
      <dgm:prSet presAssocID="{449A4B4C-4E01-4994-B24E-9A102C9344E6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D88418-CF7D-4EA5-97FB-0744F61854B5}" type="pres">
      <dgm:prSet presAssocID="{449A4B4C-4E01-4994-B24E-9A102C9344E6}" presName="hierChild4" presStyleCnt="0"/>
      <dgm:spPr/>
    </dgm:pt>
    <dgm:pt modelId="{7E237E4A-9DF1-4E95-B44C-F961C81A758F}" type="pres">
      <dgm:prSet presAssocID="{75146AD7-87C9-4A3A-AEFF-AB0703ED0D4C}" presName="Name23" presStyleLbl="parChTrans1D4" presStyleIdx="1" presStyleCnt="3"/>
      <dgm:spPr/>
      <dgm:t>
        <a:bodyPr/>
        <a:lstStyle/>
        <a:p>
          <a:endParaRPr lang="en-US"/>
        </a:p>
      </dgm:t>
    </dgm:pt>
    <dgm:pt modelId="{9C979732-B0DD-497E-9BBD-D8DE7E1B2C03}" type="pres">
      <dgm:prSet presAssocID="{6D4619EB-68D9-4DC8-BFEA-18FEA90F6C4D}" presName="hierRoot4" presStyleCnt="0"/>
      <dgm:spPr/>
    </dgm:pt>
    <dgm:pt modelId="{BA2AA4E1-4E29-4CF9-9932-A72EEF2ED60F}" type="pres">
      <dgm:prSet presAssocID="{6D4619EB-68D9-4DC8-BFEA-18FEA90F6C4D}" presName="composite4" presStyleCnt="0"/>
      <dgm:spPr/>
    </dgm:pt>
    <dgm:pt modelId="{0C2839C4-35FB-4149-AC40-14D57331854C}" type="pres">
      <dgm:prSet presAssocID="{6D4619EB-68D9-4DC8-BFEA-18FEA90F6C4D}" presName="background4" presStyleLbl="node4" presStyleIdx="1" presStyleCnt="3"/>
      <dgm:spPr/>
    </dgm:pt>
    <dgm:pt modelId="{0829741D-DA7B-4451-BC2D-13B5037690B5}" type="pres">
      <dgm:prSet presAssocID="{6D4619EB-68D9-4DC8-BFEA-18FEA90F6C4D}" presName="text4" presStyleLbl="fgAcc4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4873A4-CB57-42E5-84B7-1E725F13E48A}" type="pres">
      <dgm:prSet presAssocID="{6D4619EB-68D9-4DC8-BFEA-18FEA90F6C4D}" presName="hierChild5" presStyleCnt="0"/>
      <dgm:spPr/>
    </dgm:pt>
    <dgm:pt modelId="{55DC0669-C573-46E6-B752-D17DAB73E382}" type="pres">
      <dgm:prSet presAssocID="{FB81D82F-7095-46C3-B627-04A7FAD0A288}" presName="Name17" presStyleLbl="parChTrans1D3" presStyleIdx="3" presStyleCnt="4"/>
      <dgm:spPr/>
      <dgm:t>
        <a:bodyPr/>
        <a:lstStyle/>
        <a:p>
          <a:endParaRPr lang="en-US"/>
        </a:p>
      </dgm:t>
    </dgm:pt>
    <dgm:pt modelId="{7D84EEDB-BA60-467D-AFE5-4DC9FA998A48}" type="pres">
      <dgm:prSet presAssocID="{7277732D-EF35-41B0-B1AD-66EE279B178D}" presName="hierRoot3" presStyleCnt="0"/>
      <dgm:spPr/>
    </dgm:pt>
    <dgm:pt modelId="{0F872CA1-AFBE-455C-9949-FA84A2B91795}" type="pres">
      <dgm:prSet presAssocID="{7277732D-EF35-41B0-B1AD-66EE279B178D}" presName="composite3" presStyleCnt="0"/>
      <dgm:spPr/>
    </dgm:pt>
    <dgm:pt modelId="{90B902A9-BC30-4BCD-9172-E9356EB2DE97}" type="pres">
      <dgm:prSet presAssocID="{7277732D-EF35-41B0-B1AD-66EE279B178D}" presName="background3" presStyleLbl="node3" presStyleIdx="3" presStyleCnt="4"/>
      <dgm:spPr/>
    </dgm:pt>
    <dgm:pt modelId="{500560F8-240B-41CA-A306-C9B05914F444}" type="pres">
      <dgm:prSet presAssocID="{7277732D-EF35-41B0-B1AD-66EE279B178D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32E166-7E6C-4AB4-AE53-8D2B33CEF0D9}" type="pres">
      <dgm:prSet presAssocID="{7277732D-EF35-41B0-B1AD-66EE279B178D}" presName="hierChild4" presStyleCnt="0"/>
      <dgm:spPr/>
    </dgm:pt>
    <dgm:pt modelId="{16956D00-DC7E-4A81-81F0-3ABBCDBBD93F}" type="pres">
      <dgm:prSet presAssocID="{EBB7E54F-C2B0-4F0C-BB29-1B932F2F21B4}" presName="Name23" presStyleLbl="parChTrans1D4" presStyleIdx="2" presStyleCnt="3"/>
      <dgm:spPr/>
      <dgm:t>
        <a:bodyPr/>
        <a:lstStyle/>
        <a:p>
          <a:endParaRPr lang="en-US"/>
        </a:p>
      </dgm:t>
    </dgm:pt>
    <dgm:pt modelId="{579F68BA-03AC-4DAF-8C43-9B4B3B37E1B8}" type="pres">
      <dgm:prSet presAssocID="{2F250427-7980-4FDD-9B2A-4A2C5AC792A7}" presName="hierRoot4" presStyleCnt="0"/>
      <dgm:spPr/>
    </dgm:pt>
    <dgm:pt modelId="{F95452CA-A65D-4011-8906-6A5A5C5E7422}" type="pres">
      <dgm:prSet presAssocID="{2F250427-7980-4FDD-9B2A-4A2C5AC792A7}" presName="composite4" presStyleCnt="0"/>
      <dgm:spPr/>
    </dgm:pt>
    <dgm:pt modelId="{A60CB003-E944-4CD9-999B-E9E957C812F1}" type="pres">
      <dgm:prSet presAssocID="{2F250427-7980-4FDD-9B2A-4A2C5AC792A7}" presName="background4" presStyleLbl="node4" presStyleIdx="2" presStyleCnt="3"/>
      <dgm:spPr/>
    </dgm:pt>
    <dgm:pt modelId="{5B8D2515-12F8-4FF8-B852-29799ABBA4B1}" type="pres">
      <dgm:prSet presAssocID="{2F250427-7980-4FDD-9B2A-4A2C5AC792A7}" presName="text4" presStyleLbl="fgAcc4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471F16-B20D-435E-8D22-8EF7B58FDAEE}" type="pres">
      <dgm:prSet presAssocID="{2F250427-7980-4FDD-9B2A-4A2C5AC792A7}" presName="hierChild5" presStyleCnt="0"/>
      <dgm:spPr/>
    </dgm:pt>
  </dgm:ptLst>
  <dgm:cxnLst>
    <dgm:cxn modelId="{0104BC9B-98B4-477F-96BF-4FDA3B56CA1B}" type="presOf" srcId="{7DEBD714-4874-48AC-9BEC-AEFB17FAF247}" destId="{924B493B-BC91-487D-B226-05D0D5F9A415}" srcOrd="0" destOrd="0" presId="urn:microsoft.com/office/officeart/2005/8/layout/hierarchy1"/>
    <dgm:cxn modelId="{858DD324-1526-4E55-B459-C286AA8C3BED}" srcId="{CA4EB915-F6CA-47F7-89A1-F0619061F925}" destId="{1858523E-34D0-43EB-8B88-39ADFC0F3854}" srcOrd="0" destOrd="0" parTransId="{8C30964D-A3C2-4808-944A-88FD558CA82B}" sibTransId="{A5DCFA03-1D63-456F-BFDF-327B9E9B5BAE}"/>
    <dgm:cxn modelId="{A920F470-9CC4-4C03-99FB-C94DB04674E4}" type="presOf" srcId="{D198D6CB-23FC-42A6-8430-4FE9AAF394FB}" destId="{A37CA47C-B4D5-4A48-8A1B-6CE39E6A2777}" srcOrd="0" destOrd="0" presId="urn:microsoft.com/office/officeart/2005/8/layout/hierarchy1"/>
    <dgm:cxn modelId="{8589A5A5-F844-4E6B-9115-E6DCFB500D99}" srcId="{7277732D-EF35-41B0-B1AD-66EE279B178D}" destId="{2F250427-7980-4FDD-9B2A-4A2C5AC792A7}" srcOrd="0" destOrd="0" parTransId="{EBB7E54F-C2B0-4F0C-BB29-1B932F2F21B4}" sibTransId="{F13E3B9B-5488-4F43-A821-6DA7E53F165A}"/>
    <dgm:cxn modelId="{5CCBC950-E64E-4303-BE03-228F60AE9A83}" type="presOf" srcId="{F12396DC-EDF9-4071-875C-1193143854DC}" destId="{FE2C8992-D768-4248-9AF1-265C64A511DE}" srcOrd="0" destOrd="0" presId="urn:microsoft.com/office/officeart/2005/8/layout/hierarchy1"/>
    <dgm:cxn modelId="{31C591C3-F9F1-4E16-8BAE-8745F912BC7B}" type="presOf" srcId="{75146AD7-87C9-4A3A-AEFF-AB0703ED0D4C}" destId="{7E237E4A-9DF1-4E95-B44C-F961C81A758F}" srcOrd="0" destOrd="0" presId="urn:microsoft.com/office/officeart/2005/8/layout/hierarchy1"/>
    <dgm:cxn modelId="{6877BF84-64E9-425C-9922-F8EFCBF24314}" type="presOf" srcId="{6D4619EB-68D9-4DC8-BFEA-18FEA90F6C4D}" destId="{0829741D-DA7B-4451-BC2D-13B5037690B5}" srcOrd="0" destOrd="0" presId="urn:microsoft.com/office/officeart/2005/8/layout/hierarchy1"/>
    <dgm:cxn modelId="{954C757B-A7E2-4167-A6C5-3F1332F8F482}" srcId="{1858523E-34D0-43EB-8B88-39ADFC0F3854}" destId="{C9A8A503-285E-4A39-BF65-3FD1CB91224C}" srcOrd="0" destOrd="0" parTransId="{C68967B8-B6FA-4C38-985D-ABB439E9D64B}" sibTransId="{BC94CE06-C8D0-4317-9E0F-E9A200E1DAF4}"/>
    <dgm:cxn modelId="{AA9AC020-85D1-4387-A6E0-95921AB6E5B3}" type="presOf" srcId="{8C30964D-A3C2-4808-944A-88FD558CA82B}" destId="{1DA30D62-5EB0-42E1-9323-D54936122BFB}" srcOrd="0" destOrd="0" presId="urn:microsoft.com/office/officeart/2005/8/layout/hierarchy1"/>
    <dgm:cxn modelId="{6FF4E6C4-E6FA-468D-B410-A69187BBEB72}" type="presOf" srcId="{8BCB831A-980F-4EAC-B7AC-26C027500641}" destId="{E847DC31-C09F-4A2B-85C1-90B3DFB3230E}" srcOrd="0" destOrd="0" presId="urn:microsoft.com/office/officeart/2005/8/layout/hierarchy1"/>
    <dgm:cxn modelId="{B5572323-2316-4FBF-8AE9-851B0217F935}" type="presOf" srcId="{1858523E-34D0-43EB-8B88-39ADFC0F3854}" destId="{6DAC019A-4C06-4DAA-A3BB-B7A014F039D5}" srcOrd="0" destOrd="0" presId="urn:microsoft.com/office/officeart/2005/8/layout/hierarchy1"/>
    <dgm:cxn modelId="{6237C1EF-8923-4020-93FF-90BA8EFE5667}" type="presOf" srcId="{449A4B4C-4E01-4994-B24E-9A102C9344E6}" destId="{27FB808B-3784-431F-829E-97E8AEDDB0CA}" srcOrd="0" destOrd="0" presId="urn:microsoft.com/office/officeart/2005/8/layout/hierarchy1"/>
    <dgm:cxn modelId="{281B1ECD-1A43-4526-A374-70E8CA97879D}" type="presOf" srcId="{CA4EB915-F6CA-47F7-89A1-F0619061F925}" destId="{A51F1472-C5A7-455B-9AF6-D156C96E2448}" srcOrd="0" destOrd="0" presId="urn:microsoft.com/office/officeart/2005/8/layout/hierarchy1"/>
    <dgm:cxn modelId="{2E19D228-18F8-4EFC-BBF2-9F81494B7BEF}" type="presOf" srcId="{FB81D82F-7095-46C3-B627-04A7FAD0A288}" destId="{55DC0669-C573-46E6-B752-D17DAB73E382}" srcOrd="0" destOrd="0" presId="urn:microsoft.com/office/officeart/2005/8/layout/hierarchy1"/>
    <dgm:cxn modelId="{9EE46AF4-7441-446D-9ACE-BA0BDF0FC26D}" srcId="{EDA31F64-317D-4E7D-BB3B-DAA1BC6C4C99}" destId="{DBC9B6F4-13BD-4EAE-BD34-D4364540086F}" srcOrd="0" destOrd="0" parTransId="{BDDC5F46-EE7F-4E60-B141-D5ACB8FE04D1}" sibTransId="{63DE39B1-62F5-470B-A9DE-FC34E7B21720}"/>
    <dgm:cxn modelId="{7179E4F8-2F4F-4DCD-98DD-8A816A4F9658}" srcId="{449A4B4C-4E01-4994-B24E-9A102C9344E6}" destId="{6D4619EB-68D9-4DC8-BFEA-18FEA90F6C4D}" srcOrd="0" destOrd="0" parTransId="{75146AD7-87C9-4A3A-AEFF-AB0703ED0D4C}" sibTransId="{EBA11B12-B99A-4FD3-AB6B-960A1F2D4D2E}"/>
    <dgm:cxn modelId="{54BE932C-CFE6-478F-A89B-A80DDE806E1A}" type="presOf" srcId="{D417836B-E7D4-4686-8EB7-E833B9AE864A}" destId="{C914159D-8541-4F34-9D27-516F84A6474D}" srcOrd="0" destOrd="0" presId="urn:microsoft.com/office/officeart/2005/8/layout/hierarchy1"/>
    <dgm:cxn modelId="{CB773DEB-FAA6-428B-B52E-D98EBFE24D94}" srcId="{CA4EB915-F6CA-47F7-89A1-F0619061F925}" destId="{449A4B4C-4E01-4994-B24E-9A102C9344E6}" srcOrd="1" destOrd="0" parTransId="{8BCB831A-980F-4EAC-B7AC-26C027500641}" sibTransId="{59D0F604-81DB-4164-BE65-2E835596DAA3}"/>
    <dgm:cxn modelId="{6646BCA1-BE8E-49D2-92B1-5B075D9C03D0}" srcId="{DBC9B6F4-13BD-4EAE-BD34-D4364540086F}" destId="{7DEBD714-4874-48AC-9BEC-AEFB17FAF247}" srcOrd="0" destOrd="0" parTransId="{F12396DC-EDF9-4071-875C-1193143854DC}" sibTransId="{A5C892DE-E4F9-4671-9991-05905CF26A5C}"/>
    <dgm:cxn modelId="{44A8989B-C67A-4F31-8EAA-2ABD18232F6C}" type="presOf" srcId="{C9A8A503-285E-4A39-BF65-3FD1CB91224C}" destId="{25A9EECF-4832-4DE7-A387-67B0CE56B2D5}" srcOrd="0" destOrd="0" presId="urn:microsoft.com/office/officeart/2005/8/layout/hierarchy1"/>
    <dgm:cxn modelId="{F17506EC-CF98-4511-BA3B-268D077681DA}" type="presOf" srcId="{EDA31F64-317D-4E7D-BB3B-DAA1BC6C4C99}" destId="{35EC473E-57A6-4A6F-9C18-2D41E62DF459}" srcOrd="0" destOrd="0" presId="urn:microsoft.com/office/officeart/2005/8/layout/hierarchy1"/>
    <dgm:cxn modelId="{95C8C548-28EA-4E2A-A07F-5DF9FC0CE569}" type="presOf" srcId="{7277732D-EF35-41B0-B1AD-66EE279B178D}" destId="{500560F8-240B-41CA-A306-C9B05914F444}" srcOrd="0" destOrd="0" presId="urn:microsoft.com/office/officeart/2005/8/layout/hierarchy1"/>
    <dgm:cxn modelId="{B82A3A12-5302-4944-80C0-77021CA98C9C}" type="presOf" srcId="{EBB7E54F-C2B0-4F0C-BB29-1B932F2F21B4}" destId="{16956D00-DC7E-4A81-81F0-3ABBCDBBD93F}" srcOrd="0" destOrd="0" presId="urn:microsoft.com/office/officeart/2005/8/layout/hierarchy1"/>
    <dgm:cxn modelId="{D7D16BE1-6B64-4597-AF23-0A45A449FE75}" srcId="{DBC9B6F4-13BD-4EAE-BD34-D4364540086F}" destId="{CA4EB915-F6CA-47F7-89A1-F0619061F925}" srcOrd="1" destOrd="0" parTransId="{D198D6CB-23FC-42A6-8430-4FE9AAF394FB}" sibTransId="{6555BB97-7C60-4890-BA3F-989F179F21F1}"/>
    <dgm:cxn modelId="{0F670883-3AA0-46A8-BE6F-A015DA40EF78}" type="presOf" srcId="{2F250427-7980-4FDD-9B2A-4A2C5AC792A7}" destId="{5B8D2515-12F8-4FF8-B852-29799ABBA4B1}" srcOrd="0" destOrd="0" presId="urn:microsoft.com/office/officeart/2005/8/layout/hierarchy1"/>
    <dgm:cxn modelId="{16B6DEBF-C8F2-4202-ACC2-86AE597F8C30}" type="presOf" srcId="{C68967B8-B6FA-4C38-985D-ABB439E9D64B}" destId="{32C2144B-BED3-4ECA-98D1-34C340A8607F}" srcOrd="0" destOrd="0" presId="urn:microsoft.com/office/officeart/2005/8/layout/hierarchy1"/>
    <dgm:cxn modelId="{F06C8358-9597-4454-B4BA-F79E2916F98F}" type="presOf" srcId="{DBC9B6F4-13BD-4EAE-BD34-D4364540086F}" destId="{13DF0B8C-0EF8-4EB0-84B1-5D2782DAF593}" srcOrd="0" destOrd="0" presId="urn:microsoft.com/office/officeart/2005/8/layout/hierarchy1"/>
    <dgm:cxn modelId="{2501169B-B241-4C77-92AB-841A6D6DEED3}" srcId="{7DEBD714-4874-48AC-9BEC-AEFB17FAF247}" destId="{D417836B-E7D4-4686-8EB7-E833B9AE864A}" srcOrd="0" destOrd="0" parTransId="{1B0A6DE3-5983-40B1-BFD3-1816C1BEBD56}" sibTransId="{6C62F9D0-2A62-4E1A-8D89-CC17C668ED83}"/>
    <dgm:cxn modelId="{0F24887B-88DE-4626-A56C-B638E9AFF7D7}" type="presOf" srcId="{1B0A6DE3-5983-40B1-BFD3-1816C1BEBD56}" destId="{E2EC92EB-A517-4E06-86BC-FC267A0DDA49}" srcOrd="0" destOrd="0" presId="urn:microsoft.com/office/officeart/2005/8/layout/hierarchy1"/>
    <dgm:cxn modelId="{2907BA9E-D862-4E44-B615-43C86D05A655}" srcId="{CA4EB915-F6CA-47F7-89A1-F0619061F925}" destId="{7277732D-EF35-41B0-B1AD-66EE279B178D}" srcOrd="2" destOrd="0" parTransId="{FB81D82F-7095-46C3-B627-04A7FAD0A288}" sibTransId="{59C71371-4C6E-4E85-A3D7-7AF39529C9CB}"/>
    <dgm:cxn modelId="{13FE2821-FB48-4948-AE12-205FB93B6493}" type="presParOf" srcId="{35EC473E-57A6-4A6F-9C18-2D41E62DF459}" destId="{4ACCAE1D-525A-48F0-9E77-1D9764757A97}" srcOrd="0" destOrd="0" presId="urn:microsoft.com/office/officeart/2005/8/layout/hierarchy1"/>
    <dgm:cxn modelId="{6CA3FE4E-A9D9-4345-BEAC-E8ECF9F1C875}" type="presParOf" srcId="{4ACCAE1D-525A-48F0-9E77-1D9764757A97}" destId="{AFD0EFB8-E6D9-48C4-AB24-EB3DB384A587}" srcOrd="0" destOrd="0" presId="urn:microsoft.com/office/officeart/2005/8/layout/hierarchy1"/>
    <dgm:cxn modelId="{E53ECA48-B11F-4755-B836-7A8816236140}" type="presParOf" srcId="{AFD0EFB8-E6D9-48C4-AB24-EB3DB384A587}" destId="{4EE04386-301B-4ADB-97EA-4E9B0CE076EE}" srcOrd="0" destOrd="0" presId="urn:microsoft.com/office/officeart/2005/8/layout/hierarchy1"/>
    <dgm:cxn modelId="{66C0A646-BE58-440D-A975-C07D4FE13A5B}" type="presParOf" srcId="{AFD0EFB8-E6D9-48C4-AB24-EB3DB384A587}" destId="{13DF0B8C-0EF8-4EB0-84B1-5D2782DAF593}" srcOrd="1" destOrd="0" presId="urn:microsoft.com/office/officeart/2005/8/layout/hierarchy1"/>
    <dgm:cxn modelId="{2446D752-FEBC-4F08-8C8E-5C5B77210C86}" type="presParOf" srcId="{4ACCAE1D-525A-48F0-9E77-1D9764757A97}" destId="{AF068BBA-2B50-4599-928F-908E398B2922}" srcOrd="1" destOrd="0" presId="urn:microsoft.com/office/officeart/2005/8/layout/hierarchy1"/>
    <dgm:cxn modelId="{902A5D7F-184F-4DAB-8F8B-81BF8EC19D26}" type="presParOf" srcId="{AF068BBA-2B50-4599-928F-908E398B2922}" destId="{FE2C8992-D768-4248-9AF1-265C64A511DE}" srcOrd="0" destOrd="0" presId="urn:microsoft.com/office/officeart/2005/8/layout/hierarchy1"/>
    <dgm:cxn modelId="{62D7385C-73BB-4E0B-94AB-BFC4E5547503}" type="presParOf" srcId="{AF068BBA-2B50-4599-928F-908E398B2922}" destId="{49927B48-330D-4F94-A69D-032FCD22AED4}" srcOrd="1" destOrd="0" presId="urn:microsoft.com/office/officeart/2005/8/layout/hierarchy1"/>
    <dgm:cxn modelId="{308256DE-1BC1-405D-934E-7732A4289800}" type="presParOf" srcId="{49927B48-330D-4F94-A69D-032FCD22AED4}" destId="{A4FB1D3B-96B1-4B3B-87EA-9D70DCF21539}" srcOrd="0" destOrd="0" presId="urn:microsoft.com/office/officeart/2005/8/layout/hierarchy1"/>
    <dgm:cxn modelId="{CE8F8E41-E8DC-474C-8C23-78DA2EEFB039}" type="presParOf" srcId="{A4FB1D3B-96B1-4B3B-87EA-9D70DCF21539}" destId="{97E683D7-9C6C-418E-9DA3-FECA17792ACF}" srcOrd="0" destOrd="0" presId="urn:microsoft.com/office/officeart/2005/8/layout/hierarchy1"/>
    <dgm:cxn modelId="{F1DF9B9D-D6C6-4061-B573-902C1837D354}" type="presParOf" srcId="{A4FB1D3B-96B1-4B3B-87EA-9D70DCF21539}" destId="{924B493B-BC91-487D-B226-05D0D5F9A415}" srcOrd="1" destOrd="0" presId="urn:microsoft.com/office/officeart/2005/8/layout/hierarchy1"/>
    <dgm:cxn modelId="{4BEE6045-B131-43D1-8063-BF48AA5FF5A9}" type="presParOf" srcId="{49927B48-330D-4F94-A69D-032FCD22AED4}" destId="{1A0BF5B8-D5EE-45D5-BB61-3974DD4EC872}" srcOrd="1" destOrd="0" presId="urn:microsoft.com/office/officeart/2005/8/layout/hierarchy1"/>
    <dgm:cxn modelId="{76700D23-6D11-4D39-9CBE-36A482152B1C}" type="presParOf" srcId="{1A0BF5B8-D5EE-45D5-BB61-3974DD4EC872}" destId="{E2EC92EB-A517-4E06-86BC-FC267A0DDA49}" srcOrd="0" destOrd="0" presId="urn:microsoft.com/office/officeart/2005/8/layout/hierarchy1"/>
    <dgm:cxn modelId="{62ED934C-9ECC-4109-B2CD-DF72D3852709}" type="presParOf" srcId="{1A0BF5B8-D5EE-45D5-BB61-3974DD4EC872}" destId="{2D2B55E4-57C3-4422-B6F9-BFD288CDB868}" srcOrd="1" destOrd="0" presId="urn:microsoft.com/office/officeart/2005/8/layout/hierarchy1"/>
    <dgm:cxn modelId="{C6F95330-4956-476A-8B35-5F9051B4B2DB}" type="presParOf" srcId="{2D2B55E4-57C3-4422-B6F9-BFD288CDB868}" destId="{508C3DAA-7999-4483-8B05-4C61D64534C5}" srcOrd="0" destOrd="0" presId="urn:microsoft.com/office/officeart/2005/8/layout/hierarchy1"/>
    <dgm:cxn modelId="{2D4C5F09-625B-4A7C-B3A9-BFD4CE3FE9B5}" type="presParOf" srcId="{508C3DAA-7999-4483-8B05-4C61D64534C5}" destId="{486660E7-3C8F-4CB9-ADA2-B422545E757A}" srcOrd="0" destOrd="0" presId="urn:microsoft.com/office/officeart/2005/8/layout/hierarchy1"/>
    <dgm:cxn modelId="{D527A536-F6DD-4607-B71B-87FD7206B701}" type="presParOf" srcId="{508C3DAA-7999-4483-8B05-4C61D64534C5}" destId="{C914159D-8541-4F34-9D27-516F84A6474D}" srcOrd="1" destOrd="0" presId="urn:microsoft.com/office/officeart/2005/8/layout/hierarchy1"/>
    <dgm:cxn modelId="{F7CDF7CD-DCE1-4627-944D-E90B80D3394A}" type="presParOf" srcId="{2D2B55E4-57C3-4422-B6F9-BFD288CDB868}" destId="{2F2479C4-3A97-4B29-A28F-7579AD1FD0A3}" srcOrd="1" destOrd="0" presId="urn:microsoft.com/office/officeart/2005/8/layout/hierarchy1"/>
    <dgm:cxn modelId="{2A670C20-3A6C-4F1F-B90D-8263DAF8216A}" type="presParOf" srcId="{AF068BBA-2B50-4599-928F-908E398B2922}" destId="{A37CA47C-B4D5-4A48-8A1B-6CE39E6A2777}" srcOrd="2" destOrd="0" presId="urn:microsoft.com/office/officeart/2005/8/layout/hierarchy1"/>
    <dgm:cxn modelId="{57086E94-9624-444A-AEF7-9CF9063FF5D7}" type="presParOf" srcId="{AF068BBA-2B50-4599-928F-908E398B2922}" destId="{C19CB504-DF67-4372-946F-5C445925AA89}" srcOrd="3" destOrd="0" presId="urn:microsoft.com/office/officeart/2005/8/layout/hierarchy1"/>
    <dgm:cxn modelId="{FA8F3EC5-5CE3-4C12-BCD1-53AD8E4B049B}" type="presParOf" srcId="{C19CB504-DF67-4372-946F-5C445925AA89}" destId="{B9D48FB4-D61B-49E2-A662-80D9A84DF419}" srcOrd="0" destOrd="0" presId="urn:microsoft.com/office/officeart/2005/8/layout/hierarchy1"/>
    <dgm:cxn modelId="{393950FC-3AAB-401C-9CE1-32BF9D96C59A}" type="presParOf" srcId="{B9D48FB4-D61B-49E2-A662-80D9A84DF419}" destId="{9DCA4848-D566-48D9-856B-CDF8C8A27411}" srcOrd="0" destOrd="0" presId="urn:microsoft.com/office/officeart/2005/8/layout/hierarchy1"/>
    <dgm:cxn modelId="{04460A70-019C-4E66-B615-82EC170E0A1D}" type="presParOf" srcId="{B9D48FB4-D61B-49E2-A662-80D9A84DF419}" destId="{A51F1472-C5A7-455B-9AF6-D156C96E2448}" srcOrd="1" destOrd="0" presId="urn:microsoft.com/office/officeart/2005/8/layout/hierarchy1"/>
    <dgm:cxn modelId="{33814A6A-75BE-4544-8387-3A36E2E9022F}" type="presParOf" srcId="{C19CB504-DF67-4372-946F-5C445925AA89}" destId="{B78C1D8C-4AC3-4E34-BCEC-7565E6DC8EE2}" srcOrd="1" destOrd="0" presId="urn:microsoft.com/office/officeart/2005/8/layout/hierarchy1"/>
    <dgm:cxn modelId="{D2EBEEBA-C414-4FB4-A07E-1B6EBE579283}" type="presParOf" srcId="{B78C1D8C-4AC3-4E34-BCEC-7565E6DC8EE2}" destId="{1DA30D62-5EB0-42E1-9323-D54936122BFB}" srcOrd="0" destOrd="0" presId="urn:microsoft.com/office/officeart/2005/8/layout/hierarchy1"/>
    <dgm:cxn modelId="{7BC1C65B-D7DF-4FEC-8E45-C9E850115CD0}" type="presParOf" srcId="{B78C1D8C-4AC3-4E34-BCEC-7565E6DC8EE2}" destId="{0236CB84-3A75-4D89-9DAA-2F470F5D831B}" srcOrd="1" destOrd="0" presId="urn:microsoft.com/office/officeart/2005/8/layout/hierarchy1"/>
    <dgm:cxn modelId="{258695E8-6CAC-4731-B175-33101AB4465C}" type="presParOf" srcId="{0236CB84-3A75-4D89-9DAA-2F470F5D831B}" destId="{5FED9E08-A417-4744-83A3-24AE91A88FA6}" srcOrd="0" destOrd="0" presId="urn:microsoft.com/office/officeart/2005/8/layout/hierarchy1"/>
    <dgm:cxn modelId="{FAC4F06B-5C0B-47CB-BA98-B01CCB5F6126}" type="presParOf" srcId="{5FED9E08-A417-4744-83A3-24AE91A88FA6}" destId="{72DE37F8-394F-4FD1-B6C7-251EC0177FB0}" srcOrd="0" destOrd="0" presId="urn:microsoft.com/office/officeart/2005/8/layout/hierarchy1"/>
    <dgm:cxn modelId="{656E8CEE-A7CB-498E-8EB7-F6DC27F2E2EE}" type="presParOf" srcId="{5FED9E08-A417-4744-83A3-24AE91A88FA6}" destId="{6DAC019A-4C06-4DAA-A3BB-B7A014F039D5}" srcOrd="1" destOrd="0" presId="urn:microsoft.com/office/officeart/2005/8/layout/hierarchy1"/>
    <dgm:cxn modelId="{E73036F5-89CF-4567-988F-6C99A9845D36}" type="presParOf" srcId="{0236CB84-3A75-4D89-9DAA-2F470F5D831B}" destId="{D7749B68-0C25-41F8-AF33-1AAA25603B87}" srcOrd="1" destOrd="0" presId="urn:microsoft.com/office/officeart/2005/8/layout/hierarchy1"/>
    <dgm:cxn modelId="{A195435D-21E2-4776-A3A6-DDCAF93A2B22}" type="presParOf" srcId="{D7749B68-0C25-41F8-AF33-1AAA25603B87}" destId="{32C2144B-BED3-4ECA-98D1-34C340A8607F}" srcOrd="0" destOrd="0" presId="urn:microsoft.com/office/officeart/2005/8/layout/hierarchy1"/>
    <dgm:cxn modelId="{8B37FF0D-48BD-4662-A12A-EEB056354471}" type="presParOf" srcId="{D7749B68-0C25-41F8-AF33-1AAA25603B87}" destId="{43B30D48-53E3-4173-9BDE-AF6BCCAEC550}" srcOrd="1" destOrd="0" presId="urn:microsoft.com/office/officeart/2005/8/layout/hierarchy1"/>
    <dgm:cxn modelId="{A461334E-77FC-4F35-A56A-98C7EE3C29FC}" type="presParOf" srcId="{43B30D48-53E3-4173-9BDE-AF6BCCAEC550}" destId="{2A6B287E-48DE-4265-9EE8-FE22D9375454}" srcOrd="0" destOrd="0" presId="urn:microsoft.com/office/officeart/2005/8/layout/hierarchy1"/>
    <dgm:cxn modelId="{A566D4B5-35CE-4427-8EF3-D53069D85F27}" type="presParOf" srcId="{2A6B287E-48DE-4265-9EE8-FE22D9375454}" destId="{13E96696-0C3C-46EF-8F21-2D62C6C75522}" srcOrd="0" destOrd="0" presId="urn:microsoft.com/office/officeart/2005/8/layout/hierarchy1"/>
    <dgm:cxn modelId="{CD606590-3B3D-4A83-90C2-00DA40773DA7}" type="presParOf" srcId="{2A6B287E-48DE-4265-9EE8-FE22D9375454}" destId="{25A9EECF-4832-4DE7-A387-67B0CE56B2D5}" srcOrd="1" destOrd="0" presId="urn:microsoft.com/office/officeart/2005/8/layout/hierarchy1"/>
    <dgm:cxn modelId="{2941EC58-1B28-414C-81D5-0DDB6415FBC8}" type="presParOf" srcId="{43B30D48-53E3-4173-9BDE-AF6BCCAEC550}" destId="{CBFC57F8-F52F-4DE5-86C7-787ACE7BCB65}" srcOrd="1" destOrd="0" presId="urn:microsoft.com/office/officeart/2005/8/layout/hierarchy1"/>
    <dgm:cxn modelId="{B71F8344-866C-47E1-9871-92E4EF6E364A}" type="presParOf" srcId="{B78C1D8C-4AC3-4E34-BCEC-7565E6DC8EE2}" destId="{E847DC31-C09F-4A2B-85C1-90B3DFB3230E}" srcOrd="2" destOrd="0" presId="urn:microsoft.com/office/officeart/2005/8/layout/hierarchy1"/>
    <dgm:cxn modelId="{D039C491-E7D5-4D46-BC14-6A357FADA91F}" type="presParOf" srcId="{B78C1D8C-4AC3-4E34-BCEC-7565E6DC8EE2}" destId="{9C2BBEEB-995B-43F9-9139-5EC716F7289C}" srcOrd="3" destOrd="0" presId="urn:microsoft.com/office/officeart/2005/8/layout/hierarchy1"/>
    <dgm:cxn modelId="{27825622-CA53-4731-953E-F66907D38893}" type="presParOf" srcId="{9C2BBEEB-995B-43F9-9139-5EC716F7289C}" destId="{830F86E1-7D2C-4CF8-8651-79B3A58BFB87}" srcOrd="0" destOrd="0" presId="urn:microsoft.com/office/officeart/2005/8/layout/hierarchy1"/>
    <dgm:cxn modelId="{707B4585-7DFA-4C0C-AF92-50CBC2BA43F7}" type="presParOf" srcId="{830F86E1-7D2C-4CF8-8651-79B3A58BFB87}" destId="{B1649069-C3DA-46DA-B0CC-24238B3E58AF}" srcOrd="0" destOrd="0" presId="urn:microsoft.com/office/officeart/2005/8/layout/hierarchy1"/>
    <dgm:cxn modelId="{EBD3B1D1-4E7E-4186-B1FD-4FD10AB2D2B0}" type="presParOf" srcId="{830F86E1-7D2C-4CF8-8651-79B3A58BFB87}" destId="{27FB808B-3784-431F-829E-97E8AEDDB0CA}" srcOrd="1" destOrd="0" presId="urn:microsoft.com/office/officeart/2005/8/layout/hierarchy1"/>
    <dgm:cxn modelId="{E48DFE11-E7A9-4392-A0FC-D81C82014A72}" type="presParOf" srcId="{9C2BBEEB-995B-43F9-9139-5EC716F7289C}" destId="{C7D88418-CF7D-4EA5-97FB-0744F61854B5}" srcOrd="1" destOrd="0" presId="urn:microsoft.com/office/officeart/2005/8/layout/hierarchy1"/>
    <dgm:cxn modelId="{945AA3FE-2D1D-48FD-B517-5C3BA8182CD6}" type="presParOf" srcId="{C7D88418-CF7D-4EA5-97FB-0744F61854B5}" destId="{7E237E4A-9DF1-4E95-B44C-F961C81A758F}" srcOrd="0" destOrd="0" presId="urn:microsoft.com/office/officeart/2005/8/layout/hierarchy1"/>
    <dgm:cxn modelId="{09EE89A0-4E16-4E85-9887-8ED863CBC116}" type="presParOf" srcId="{C7D88418-CF7D-4EA5-97FB-0744F61854B5}" destId="{9C979732-B0DD-497E-9BBD-D8DE7E1B2C03}" srcOrd="1" destOrd="0" presId="urn:microsoft.com/office/officeart/2005/8/layout/hierarchy1"/>
    <dgm:cxn modelId="{C89118CC-9EBB-49A9-B716-A04F567E87DF}" type="presParOf" srcId="{9C979732-B0DD-497E-9BBD-D8DE7E1B2C03}" destId="{BA2AA4E1-4E29-4CF9-9932-A72EEF2ED60F}" srcOrd="0" destOrd="0" presId="urn:microsoft.com/office/officeart/2005/8/layout/hierarchy1"/>
    <dgm:cxn modelId="{7FA57EC7-4E50-4D57-AB8F-B6FE66B1EE7B}" type="presParOf" srcId="{BA2AA4E1-4E29-4CF9-9932-A72EEF2ED60F}" destId="{0C2839C4-35FB-4149-AC40-14D57331854C}" srcOrd="0" destOrd="0" presId="urn:microsoft.com/office/officeart/2005/8/layout/hierarchy1"/>
    <dgm:cxn modelId="{23904BD2-3EFA-4C1E-AB26-5FCD27F75CB2}" type="presParOf" srcId="{BA2AA4E1-4E29-4CF9-9932-A72EEF2ED60F}" destId="{0829741D-DA7B-4451-BC2D-13B5037690B5}" srcOrd="1" destOrd="0" presId="urn:microsoft.com/office/officeart/2005/8/layout/hierarchy1"/>
    <dgm:cxn modelId="{22590E52-B55D-4EA8-8040-D10AF5D9B2D4}" type="presParOf" srcId="{9C979732-B0DD-497E-9BBD-D8DE7E1B2C03}" destId="{334873A4-CB57-42E5-84B7-1E725F13E48A}" srcOrd="1" destOrd="0" presId="urn:microsoft.com/office/officeart/2005/8/layout/hierarchy1"/>
    <dgm:cxn modelId="{0F5AF36B-AB46-491B-BC4E-1E028F4E38ED}" type="presParOf" srcId="{B78C1D8C-4AC3-4E34-BCEC-7565E6DC8EE2}" destId="{55DC0669-C573-46E6-B752-D17DAB73E382}" srcOrd="4" destOrd="0" presId="urn:microsoft.com/office/officeart/2005/8/layout/hierarchy1"/>
    <dgm:cxn modelId="{8897A9CF-EFDA-484A-A7DC-D560DB55AB14}" type="presParOf" srcId="{B78C1D8C-4AC3-4E34-BCEC-7565E6DC8EE2}" destId="{7D84EEDB-BA60-467D-AFE5-4DC9FA998A48}" srcOrd="5" destOrd="0" presId="urn:microsoft.com/office/officeart/2005/8/layout/hierarchy1"/>
    <dgm:cxn modelId="{E7861DA0-CE11-44CA-B295-52E4CD64D564}" type="presParOf" srcId="{7D84EEDB-BA60-467D-AFE5-4DC9FA998A48}" destId="{0F872CA1-AFBE-455C-9949-FA84A2B91795}" srcOrd="0" destOrd="0" presId="urn:microsoft.com/office/officeart/2005/8/layout/hierarchy1"/>
    <dgm:cxn modelId="{1A80A219-2744-47BA-9A65-09F57CC750F9}" type="presParOf" srcId="{0F872CA1-AFBE-455C-9949-FA84A2B91795}" destId="{90B902A9-BC30-4BCD-9172-E9356EB2DE97}" srcOrd="0" destOrd="0" presId="urn:microsoft.com/office/officeart/2005/8/layout/hierarchy1"/>
    <dgm:cxn modelId="{37023116-C4CA-46FF-9798-597E5DE4EF94}" type="presParOf" srcId="{0F872CA1-AFBE-455C-9949-FA84A2B91795}" destId="{500560F8-240B-41CA-A306-C9B05914F444}" srcOrd="1" destOrd="0" presId="urn:microsoft.com/office/officeart/2005/8/layout/hierarchy1"/>
    <dgm:cxn modelId="{5F250802-CFDD-4D29-9FAC-9AD068898324}" type="presParOf" srcId="{7D84EEDB-BA60-467D-AFE5-4DC9FA998A48}" destId="{B032E166-7E6C-4AB4-AE53-8D2B33CEF0D9}" srcOrd="1" destOrd="0" presId="urn:microsoft.com/office/officeart/2005/8/layout/hierarchy1"/>
    <dgm:cxn modelId="{06460113-E9D1-4AD3-AED3-3E59ADB45BE0}" type="presParOf" srcId="{B032E166-7E6C-4AB4-AE53-8D2B33CEF0D9}" destId="{16956D00-DC7E-4A81-81F0-3ABBCDBBD93F}" srcOrd="0" destOrd="0" presId="urn:microsoft.com/office/officeart/2005/8/layout/hierarchy1"/>
    <dgm:cxn modelId="{77B96AE5-182B-4357-8E22-42F9DC4B49F4}" type="presParOf" srcId="{B032E166-7E6C-4AB4-AE53-8D2B33CEF0D9}" destId="{579F68BA-03AC-4DAF-8C43-9B4B3B37E1B8}" srcOrd="1" destOrd="0" presId="urn:microsoft.com/office/officeart/2005/8/layout/hierarchy1"/>
    <dgm:cxn modelId="{06F2D1EF-F323-45E1-8C12-45CD0508BF2C}" type="presParOf" srcId="{579F68BA-03AC-4DAF-8C43-9B4B3B37E1B8}" destId="{F95452CA-A65D-4011-8906-6A5A5C5E7422}" srcOrd="0" destOrd="0" presId="urn:microsoft.com/office/officeart/2005/8/layout/hierarchy1"/>
    <dgm:cxn modelId="{8E1A845F-E213-43CE-9D1C-9435F6EDD4AD}" type="presParOf" srcId="{F95452CA-A65D-4011-8906-6A5A5C5E7422}" destId="{A60CB003-E944-4CD9-999B-E9E957C812F1}" srcOrd="0" destOrd="0" presId="urn:microsoft.com/office/officeart/2005/8/layout/hierarchy1"/>
    <dgm:cxn modelId="{71CFF19F-546A-46BF-BB2D-024FF780C0D8}" type="presParOf" srcId="{F95452CA-A65D-4011-8906-6A5A5C5E7422}" destId="{5B8D2515-12F8-4FF8-B852-29799ABBA4B1}" srcOrd="1" destOrd="0" presId="urn:microsoft.com/office/officeart/2005/8/layout/hierarchy1"/>
    <dgm:cxn modelId="{7E69A9FC-5F71-413D-8DE5-3ED4B9B1C7AB}" type="presParOf" srcId="{579F68BA-03AC-4DAF-8C43-9B4B3B37E1B8}" destId="{2E471F16-B20D-435E-8D22-8EF7B58FDAE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EDA31F64-317D-4E7D-BB3B-DAA1BC6C4C9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C9B6F4-13BD-4EAE-BD34-D4364540086F}">
      <dgm:prSet/>
      <dgm:spPr/>
      <dgm:t>
        <a:bodyPr/>
        <a:lstStyle/>
        <a:p>
          <a:pPr rtl="0"/>
          <a:r>
            <a:rPr lang="en-US" smtClean="0"/>
            <a:t>&lt;body&gt;</a:t>
          </a:r>
          <a:endParaRPr lang="en-US"/>
        </a:p>
      </dgm:t>
    </dgm:pt>
    <dgm:pt modelId="{BDDC5F46-EE7F-4E60-B141-D5ACB8FE04D1}" type="parTrans" cxnId="{9EE46AF4-7441-446D-9ACE-BA0BDF0FC26D}">
      <dgm:prSet/>
      <dgm:spPr/>
      <dgm:t>
        <a:bodyPr/>
        <a:lstStyle/>
        <a:p>
          <a:endParaRPr lang="en-US"/>
        </a:p>
      </dgm:t>
    </dgm:pt>
    <dgm:pt modelId="{63DE39B1-62F5-470B-A9DE-FC34E7B21720}" type="sibTrans" cxnId="{9EE46AF4-7441-446D-9ACE-BA0BDF0FC26D}">
      <dgm:prSet/>
      <dgm:spPr/>
      <dgm:t>
        <a:bodyPr/>
        <a:lstStyle/>
        <a:p>
          <a:endParaRPr lang="en-US"/>
        </a:p>
      </dgm:t>
    </dgm:pt>
    <dgm:pt modelId="{7DEBD714-4874-48AC-9BEC-AEFB17FAF247}">
      <dgm:prSet/>
      <dgm:spPr/>
      <dgm:t>
        <a:bodyPr/>
        <a:lstStyle/>
        <a:p>
          <a:pPr rtl="0"/>
          <a:r>
            <a:rPr lang="en-US" dirty="0" smtClean="0"/>
            <a:t>&lt;h1&gt;</a:t>
          </a:r>
          <a:endParaRPr lang="en-US" dirty="0"/>
        </a:p>
      </dgm:t>
    </dgm:pt>
    <dgm:pt modelId="{F12396DC-EDF9-4071-875C-1193143854DC}" type="parTrans" cxnId="{6646BCA1-BE8E-49D2-92B1-5B075D9C03D0}">
      <dgm:prSet/>
      <dgm:spPr/>
      <dgm:t>
        <a:bodyPr/>
        <a:lstStyle/>
        <a:p>
          <a:endParaRPr lang="en-US"/>
        </a:p>
      </dgm:t>
    </dgm:pt>
    <dgm:pt modelId="{A5C892DE-E4F9-4671-9991-05905CF26A5C}" type="sibTrans" cxnId="{6646BCA1-BE8E-49D2-92B1-5B075D9C03D0}">
      <dgm:prSet/>
      <dgm:spPr/>
      <dgm:t>
        <a:bodyPr/>
        <a:lstStyle/>
        <a:p>
          <a:endParaRPr lang="en-US"/>
        </a:p>
      </dgm:t>
    </dgm:pt>
    <dgm:pt modelId="{CA4EB915-F6CA-47F7-89A1-F0619061F925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pPr rtl="0"/>
          <a:r>
            <a:rPr lang="en-US" dirty="0" smtClean="0"/>
            <a:t>&lt;</a:t>
          </a:r>
          <a:r>
            <a:rPr lang="en-US" dirty="0" err="1" smtClean="0"/>
            <a:t>ul</a:t>
          </a:r>
          <a:r>
            <a:rPr lang="en-US" dirty="0" smtClean="0"/>
            <a:t> id="</a:t>
          </a:r>
          <a:r>
            <a:rPr lang="en-US" dirty="0" err="1" smtClean="0"/>
            <a:t>lstfood</a:t>
          </a:r>
          <a:r>
            <a:rPr lang="en-US" dirty="0" smtClean="0"/>
            <a:t>"&gt;</a:t>
          </a:r>
          <a:endParaRPr lang="en-US" dirty="0"/>
        </a:p>
      </dgm:t>
    </dgm:pt>
    <dgm:pt modelId="{D198D6CB-23FC-42A6-8430-4FE9AAF394FB}" type="parTrans" cxnId="{D7D16BE1-6B64-4597-AF23-0A45A449FE75}">
      <dgm:prSet/>
      <dgm:spPr/>
      <dgm:t>
        <a:bodyPr/>
        <a:lstStyle/>
        <a:p>
          <a:endParaRPr lang="en-US"/>
        </a:p>
      </dgm:t>
    </dgm:pt>
    <dgm:pt modelId="{6555BB97-7C60-4890-BA3F-989F179F21F1}" type="sibTrans" cxnId="{D7D16BE1-6B64-4597-AF23-0A45A449FE75}">
      <dgm:prSet/>
      <dgm:spPr/>
      <dgm:t>
        <a:bodyPr/>
        <a:lstStyle/>
        <a:p>
          <a:endParaRPr lang="en-US"/>
        </a:p>
      </dgm:t>
    </dgm:pt>
    <dgm:pt modelId="{1858523E-34D0-43EB-8B88-39ADFC0F3854}">
      <dgm:prSet/>
      <dgm:spPr>
        <a:solidFill>
          <a:schemeClr val="accent3">
            <a:alpha val="90000"/>
          </a:schemeClr>
        </a:solidFill>
      </dgm:spPr>
      <dgm:t>
        <a:bodyPr/>
        <a:lstStyle/>
        <a:p>
          <a:pPr rtl="0"/>
          <a:r>
            <a:rPr lang="en-US" dirty="0" smtClean="0"/>
            <a:t>&lt;li&gt;</a:t>
          </a:r>
          <a:endParaRPr lang="en-US" dirty="0"/>
        </a:p>
      </dgm:t>
    </dgm:pt>
    <dgm:pt modelId="{8C30964D-A3C2-4808-944A-88FD558CA82B}" type="parTrans" cxnId="{858DD324-1526-4E55-B459-C286AA8C3BED}">
      <dgm:prSet/>
      <dgm:spPr/>
      <dgm:t>
        <a:bodyPr/>
        <a:lstStyle/>
        <a:p>
          <a:endParaRPr lang="en-US"/>
        </a:p>
      </dgm:t>
    </dgm:pt>
    <dgm:pt modelId="{A5DCFA03-1D63-456F-BFDF-327B9E9B5BAE}" type="sibTrans" cxnId="{858DD324-1526-4E55-B459-C286AA8C3BED}">
      <dgm:prSet/>
      <dgm:spPr/>
      <dgm:t>
        <a:bodyPr/>
        <a:lstStyle/>
        <a:p>
          <a:endParaRPr lang="en-US"/>
        </a:p>
      </dgm:t>
    </dgm:pt>
    <dgm:pt modelId="{C9A8A503-285E-4A39-BF65-3FD1CB91224C}">
      <dgm:prSet/>
      <dgm:spPr/>
      <dgm:t>
        <a:bodyPr/>
        <a:lstStyle/>
        <a:p>
          <a:pPr rtl="0"/>
          <a:r>
            <a:rPr lang="en-US" smtClean="0"/>
            <a:t>Bread</a:t>
          </a:r>
          <a:endParaRPr lang="en-US"/>
        </a:p>
      </dgm:t>
    </dgm:pt>
    <dgm:pt modelId="{C68967B8-B6FA-4C38-985D-ABB439E9D64B}" type="parTrans" cxnId="{954C757B-A7E2-4167-A6C5-3F1332F8F482}">
      <dgm:prSet/>
      <dgm:spPr/>
      <dgm:t>
        <a:bodyPr/>
        <a:lstStyle/>
        <a:p>
          <a:endParaRPr lang="en-US"/>
        </a:p>
      </dgm:t>
    </dgm:pt>
    <dgm:pt modelId="{BC94CE06-C8D0-4317-9E0F-E9A200E1DAF4}" type="sibTrans" cxnId="{954C757B-A7E2-4167-A6C5-3F1332F8F482}">
      <dgm:prSet/>
      <dgm:spPr/>
      <dgm:t>
        <a:bodyPr/>
        <a:lstStyle/>
        <a:p>
          <a:endParaRPr lang="en-US"/>
        </a:p>
      </dgm:t>
    </dgm:pt>
    <dgm:pt modelId="{449A4B4C-4E01-4994-B24E-9A102C9344E6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pPr rtl="0"/>
          <a:r>
            <a:rPr lang="en-US" dirty="0" smtClean="0"/>
            <a:t>&lt;li class=“</a:t>
          </a:r>
          <a:r>
            <a:rPr lang="en-US" dirty="0" err="1" smtClean="0"/>
            <a:t>snancks</a:t>
          </a:r>
          <a:r>
            <a:rPr lang="en-US" dirty="0" smtClean="0"/>
            <a:t>”&gt;</a:t>
          </a:r>
          <a:endParaRPr lang="en-US" dirty="0"/>
        </a:p>
      </dgm:t>
    </dgm:pt>
    <dgm:pt modelId="{8BCB831A-980F-4EAC-B7AC-26C027500641}" type="parTrans" cxnId="{CB773DEB-FAA6-428B-B52E-D98EBFE24D94}">
      <dgm:prSet/>
      <dgm:spPr/>
      <dgm:t>
        <a:bodyPr/>
        <a:lstStyle/>
        <a:p>
          <a:endParaRPr lang="en-US"/>
        </a:p>
      </dgm:t>
    </dgm:pt>
    <dgm:pt modelId="{59D0F604-81DB-4164-BE65-2E835596DAA3}" type="sibTrans" cxnId="{CB773DEB-FAA6-428B-B52E-D98EBFE24D94}">
      <dgm:prSet/>
      <dgm:spPr/>
      <dgm:t>
        <a:bodyPr/>
        <a:lstStyle/>
        <a:p>
          <a:endParaRPr lang="en-US"/>
        </a:p>
      </dgm:t>
    </dgm:pt>
    <dgm:pt modelId="{6D4619EB-68D9-4DC8-BFEA-18FEA90F6C4D}">
      <dgm:prSet/>
      <dgm:spPr/>
      <dgm:t>
        <a:bodyPr/>
        <a:lstStyle/>
        <a:p>
          <a:pPr rtl="0"/>
          <a:r>
            <a:rPr lang="en-US" smtClean="0"/>
            <a:t>biscuit</a:t>
          </a:r>
          <a:endParaRPr lang="en-US"/>
        </a:p>
      </dgm:t>
    </dgm:pt>
    <dgm:pt modelId="{75146AD7-87C9-4A3A-AEFF-AB0703ED0D4C}" type="parTrans" cxnId="{7179E4F8-2F4F-4DCD-98DD-8A816A4F9658}">
      <dgm:prSet/>
      <dgm:spPr/>
      <dgm:t>
        <a:bodyPr/>
        <a:lstStyle/>
        <a:p>
          <a:endParaRPr lang="en-US"/>
        </a:p>
      </dgm:t>
    </dgm:pt>
    <dgm:pt modelId="{EBA11B12-B99A-4FD3-AB6B-960A1F2D4D2E}" type="sibTrans" cxnId="{7179E4F8-2F4F-4DCD-98DD-8A816A4F9658}">
      <dgm:prSet/>
      <dgm:spPr/>
      <dgm:t>
        <a:bodyPr/>
        <a:lstStyle/>
        <a:p>
          <a:endParaRPr lang="en-US"/>
        </a:p>
      </dgm:t>
    </dgm:pt>
    <dgm:pt modelId="{7277732D-EF35-41B0-B1AD-66EE279B178D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pPr rtl="0"/>
          <a:r>
            <a:rPr lang="en-US" dirty="0" smtClean="0"/>
            <a:t>&lt;li class=“</a:t>
          </a:r>
          <a:r>
            <a:rPr lang="en-US" dirty="0" err="1" smtClean="0"/>
            <a:t>snancks</a:t>
          </a:r>
          <a:r>
            <a:rPr lang="en-US" dirty="0" smtClean="0"/>
            <a:t>”&gt;</a:t>
          </a:r>
          <a:endParaRPr lang="en-US" dirty="0"/>
        </a:p>
      </dgm:t>
    </dgm:pt>
    <dgm:pt modelId="{FB81D82F-7095-46C3-B627-04A7FAD0A288}" type="parTrans" cxnId="{2907BA9E-D862-4E44-B615-43C86D05A655}">
      <dgm:prSet/>
      <dgm:spPr/>
      <dgm:t>
        <a:bodyPr/>
        <a:lstStyle/>
        <a:p>
          <a:endParaRPr lang="en-US"/>
        </a:p>
      </dgm:t>
    </dgm:pt>
    <dgm:pt modelId="{59C71371-4C6E-4E85-A3D7-7AF39529C9CB}" type="sibTrans" cxnId="{2907BA9E-D862-4E44-B615-43C86D05A655}">
      <dgm:prSet/>
      <dgm:spPr/>
      <dgm:t>
        <a:bodyPr/>
        <a:lstStyle/>
        <a:p>
          <a:endParaRPr lang="en-US"/>
        </a:p>
      </dgm:t>
    </dgm:pt>
    <dgm:pt modelId="{2F250427-7980-4FDD-9B2A-4A2C5AC792A7}">
      <dgm:prSet/>
      <dgm:spPr/>
      <dgm:t>
        <a:bodyPr/>
        <a:lstStyle/>
        <a:p>
          <a:pPr rtl="0"/>
          <a:r>
            <a:rPr lang="en-US" smtClean="0"/>
            <a:t>jam</a:t>
          </a:r>
          <a:endParaRPr lang="en-US"/>
        </a:p>
      </dgm:t>
    </dgm:pt>
    <dgm:pt modelId="{EBB7E54F-C2B0-4F0C-BB29-1B932F2F21B4}" type="parTrans" cxnId="{8589A5A5-F844-4E6B-9115-E6DCFB500D99}">
      <dgm:prSet/>
      <dgm:spPr/>
      <dgm:t>
        <a:bodyPr/>
        <a:lstStyle/>
        <a:p>
          <a:endParaRPr lang="en-US"/>
        </a:p>
      </dgm:t>
    </dgm:pt>
    <dgm:pt modelId="{F13E3B9B-5488-4F43-A821-6DA7E53F165A}" type="sibTrans" cxnId="{8589A5A5-F844-4E6B-9115-E6DCFB500D99}">
      <dgm:prSet/>
      <dgm:spPr/>
      <dgm:t>
        <a:bodyPr/>
        <a:lstStyle/>
        <a:p>
          <a:endParaRPr lang="en-US"/>
        </a:p>
      </dgm:t>
    </dgm:pt>
    <dgm:pt modelId="{D417836B-E7D4-4686-8EB7-E833B9AE864A}">
      <dgm:prSet/>
      <dgm:spPr/>
      <dgm:t>
        <a:bodyPr/>
        <a:lstStyle/>
        <a:p>
          <a:r>
            <a:rPr lang="en-US" dirty="0" smtClean="0"/>
            <a:t>What will you have </a:t>
          </a:r>
          <a:endParaRPr lang="en-US" dirty="0"/>
        </a:p>
      </dgm:t>
    </dgm:pt>
    <dgm:pt modelId="{1B0A6DE3-5983-40B1-BFD3-1816C1BEBD56}" type="parTrans" cxnId="{2501169B-B241-4C77-92AB-841A6D6DEED3}">
      <dgm:prSet/>
      <dgm:spPr/>
      <dgm:t>
        <a:bodyPr/>
        <a:lstStyle/>
        <a:p>
          <a:endParaRPr lang="en-US"/>
        </a:p>
      </dgm:t>
    </dgm:pt>
    <dgm:pt modelId="{6C62F9D0-2A62-4E1A-8D89-CC17C668ED83}" type="sibTrans" cxnId="{2501169B-B241-4C77-92AB-841A6D6DEED3}">
      <dgm:prSet/>
      <dgm:spPr/>
      <dgm:t>
        <a:bodyPr/>
        <a:lstStyle/>
        <a:p>
          <a:endParaRPr lang="en-US"/>
        </a:p>
      </dgm:t>
    </dgm:pt>
    <dgm:pt modelId="{35EC473E-57A6-4A6F-9C18-2D41E62DF459}" type="pres">
      <dgm:prSet presAssocID="{EDA31F64-317D-4E7D-BB3B-DAA1BC6C4C9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ACCAE1D-525A-48F0-9E77-1D9764757A97}" type="pres">
      <dgm:prSet presAssocID="{DBC9B6F4-13BD-4EAE-BD34-D4364540086F}" presName="hierRoot1" presStyleCnt="0"/>
      <dgm:spPr/>
    </dgm:pt>
    <dgm:pt modelId="{AFD0EFB8-E6D9-48C4-AB24-EB3DB384A587}" type="pres">
      <dgm:prSet presAssocID="{DBC9B6F4-13BD-4EAE-BD34-D4364540086F}" presName="composite" presStyleCnt="0"/>
      <dgm:spPr/>
    </dgm:pt>
    <dgm:pt modelId="{4EE04386-301B-4ADB-97EA-4E9B0CE076EE}" type="pres">
      <dgm:prSet presAssocID="{DBC9B6F4-13BD-4EAE-BD34-D4364540086F}" presName="background" presStyleLbl="node0" presStyleIdx="0" presStyleCnt="1"/>
      <dgm:spPr/>
      <dgm:t>
        <a:bodyPr/>
        <a:lstStyle/>
        <a:p>
          <a:endParaRPr lang="en-US"/>
        </a:p>
      </dgm:t>
    </dgm:pt>
    <dgm:pt modelId="{13DF0B8C-0EF8-4EB0-84B1-5D2782DAF593}" type="pres">
      <dgm:prSet presAssocID="{DBC9B6F4-13BD-4EAE-BD34-D4364540086F}" presName="text" presStyleLbl="fgAcc0" presStyleIdx="0" presStyleCnt="1" custLinFactX="-9672" custLinFactNeighborX="-100000" custLinFactNeighborY="-4428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068BBA-2B50-4599-928F-908E398B2922}" type="pres">
      <dgm:prSet presAssocID="{DBC9B6F4-13BD-4EAE-BD34-D4364540086F}" presName="hierChild2" presStyleCnt="0"/>
      <dgm:spPr/>
    </dgm:pt>
    <dgm:pt modelId="{FE2C8992-D768-4248-9AF1-265C64A511DE}" type="pres">
      <dgm:prSet presAssocID="{F12396DC-EDF9-4071-875C-1193143854DC}" presName="Name10" presStyleLbl="parChTrans1D2" presStyleIdx="0" presStyleCnt="2"/>
      <dgm:spPr/>
      <dgm:t>
        <a:bodyPr/>
        <a:lstStyle/>
        <a:p>
          <a:endParaRPr lang="en-US"/>
        </a:p>
      </dgm:t>
    </dgm:pt>
    <dgm:pt modelId="{49927B48-330D-4F94-A69D-032FCD22AED4}" type="pres">
      <dgm:prSet presAssocID="{7DEBD714-4874-48AC-9BEC-AEFB17FAF247}" presName="hierRoot2" presStyleCnt="0"/>
      <dgm:spPr/>
    </dgm:pt>
    <dgm:pt modelId="{A4FB1D3B-96B1-4B3B-87EA-9D70DCF21539}" type="pres">
      <dgm:prSet presAssocID="{7DEBD714-4874-48AC-9BEC-AEFB17FAF247}" presName="composite2" presStyleCnt="0"/>
      <dgm:spPr/>
    </dgm:pt>
    <dgm:pt modelId="{97E683D7-9C6C-418E-9DA3-FECA17792ACF}" type="pres">
      <dgm:prSet presAssocID="{7DEBD714-4874-48AC-9BEC-AEFB17FAF247}" presName="background2" presStyleLbl="node2" presStyleIdx="0" presStyleCnt="2"/>
      <dgm:spPr/>
    </dgm:pt>
    <dgm:pt modelId="{924B493B-BC91-487D-B226-05D0D5F9A415}" type="pres">
      <dgm:prSet presAssocID="{7DEBD714-4874-48AC-9BEC-AEFB17FAF247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0BF5B8-D5EE-45D5-BB61-3974DD4EC872}" type="pres">
      <dgm:prSet presAssocID="{7DEBD714-4874-48AC-9BEC-AEFB17FAF247}" presName="hierChild3" presStyleCnt="0"/>
      <dgm:spPr/>
    </dgm:pt>
    <dgm:pt modelId="{E2EC92EB-A517-4E06-86BC-FC267A0DDA49}" type="pres">
      <dgm:prSet presAssocID="{1B0A6DE3-5983-40B1-BFD3-1816C1BEBD56}" presName="Name17" presStyleLbl="parChTrans1D3" presStyleIdx="0" presStyleCnt="4"/>
      <dgm:spPr/>
      <dgm:t>
        <a:bodyPr/>
        <a:lstStyle/>
        <a:p>
          <a:endParaRPr lang="en-US"/>
        </a:p>
      </dgm:t>
    </dgm:pt>
    <dgm:pt modelId="{2D2B55E4-57C3-4422-B6F9-BFD288CDB868}" type="pres">
      <dgm:prSet presAssocID="{D417836B-E7D4-4686-8EB7-E833B9AE864A}" presName="hierRoot3" presStyleCnt="0"/>
      <dgm:spPr/>
    </dgm:pt>
    <dgm:pt modelId="{508C3DAA-7999-4483-8B05-4C61D64534C5}" type="pres">
      <dgm:prSet presAssocID="{D417836B-E7D4-4686-8EB7-E833B9AE864A}" presName="composite3" presStyleCnt="0"/>
      <dgm:spPr/>
    </dgm:pt>
    <dgm:pt modelId="{486660E7-3C8F-4CB9-ADA2-B422545E757A}" type="pres">
      <dgm:prSet presAssocID="{D417836B-E7D4-4686-8EB7-E833B9AE864A}" presName="background3" presStyleLbl="node3" presStyleIdx="0" presStyleCnt="4"/>
      <dgm:spPr/>
    </dgm:pt>
    <dgm:pt modelId="{C914159D-8541-4F34-9D27-516F84A6474D}" type="pres">
      <dgm:prSet presAssocID="{D417836B-E7D4-4686-8EB7-E833B9AE864A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2479C4-3A97-4B29-A28F-7579AD1FD0A3}" type="pres">
      <dgm:prSet presAssocID="{D417836B-E7D4-4686-8EB7-E833B9AE864A}" presName="hierChild4" presStyleCnt="0"/>
      <dgm:spPr/>
    </dgm:pt>
    <dgm:pt modelId="{A37CA47C-B4D5-4A48-8A1B-6CE39E6A2777}" type="pres">
      <dgm:prSet presAssocID="{D198D6CB-23FC-42A6-8430-4FE9AAF394FB}" presName="Name10" presStyleLbl="parChTrans1D2" presStyleIdx="1" presStyleCnt="2"/>
      <dgm:spPr/>
      <dgm:t>
        <a:bodyPr/>
        <a:lstStyle/>
        <a:p>
          <a:endParaRPr lang="en-US"/>
        </a:p>
      </dgm:t>
    </dgm:pt>
    <dgm:pt modelId="{C19CB504-DF67-4372-946F-5C445925AA89}" type="pres">
      <dgm:prSet presAssocID="{CA4EB915-F6CA-47F7-89A1-F0619061F925}" presName="hierRoot2" presStyleCnt="0"/>
      <dgm:spPr/>
    </dgm:pt>
    <dgm:pt modelId="{B9D48FB4-D61B-49E2-A662-80D9A84DF419}" type="pres">
      <dgm:prSet presAssocID="{CA4EB915-F6CA-47F7-89A1-F0619061F925}" presName="composite2" presStyleCnt="0"/>
      <dgm:spPr/>
    </dgm:pt>
    <dgm:pt modelId="{9DCA4848-D566-48D9-856B-CDF8C8A27411}" type="pres">
      <dgm:prSet presAssocID="{CA4EB915-F6CA-47F7-89A1-F0619061F925}" presName="background2" presStyleLbl="node2" presStyleIdx="1" presStyleCnt="2"/>
      <dgm:spPr/>
    </dgm:pt>
    <dgm:pt modelId="{A51F1472-C5A7-455B-9AF6-D156C96E2448}" type="pres">
      <dgm:prSet presAssocID="{CA4EB915-F6CA-47F7-89A1-F0619061F925}" presName="text2" presStyleLbl="fgAcc2" presStyleIdx="1" presStyleCnt="2" custScaleX="2294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8C1D8C-4AC3-4E34-BCEC-7565E6DC8EE2}" type="pres">
      <dgm:prSet presAssocID="{CA4EB915-F6CA-47F7-89A1-F0619061F925}" presName="hierChild3" presStyleCnt="0"/>
      <dgm:spPr/>
    </dgm:pt>
    <dgm:pt modelId="{1DA30D62-5EB0-42E1-9323-D54936122BFB}" type="pres">
      <dgm:prSet presAssocID="{8C30964D-A3C2-4808-944A-88FD558CA82B}" presName="Name17" presStyleLbl="parChTrans1D3" presStyleIdx="1" presStyleCnt="4"/>
      <dgm:spPr/>
      <dgm:t>
        <a:bodyPr/>
        <a:lstStyle/>
        <a:p>
          <a:endParaRPr lang="en-US"/>
        </a:p>
      </dgm:t>
    </dgm:pt>
    <dgm:pt modelId="{0236CB84-3A75-4D89-9DAA-2F470F5D831B}" type="pres">
      <dgm:prSet presAssocID="{1858523E-34D0-43EB-8B88-39ADFC0F3854}" presName="hierRoot3" presStyleCnt="0"/>
      <dgm:spPr/>
    </dgm:pt>
    <dgm:pt modelId="{5FED9E08-A417-4744-83A3-24AE91A88FA6}" type="pres">
      <dgm:prSet presAssocID="{1858523E-34D0-43EB-8B88-39ADFC0F3854}" presName="composite3" presStyleCnt="0"/>
      <dgm:spPr/>
    </dgm:pt>
    <dgm:pt modelId="{72DE37F8-394F-4FD1-B6C7-251EC0177FB0}" type="pres">
      <dgm:prSet presAssocID="{1858523E-34D0-43EB-8B88-39ADFC0F3854}" presName="background3" presStyleLbl="node3" presStyleIdx="1" presStyleCnt="4"/>
      <dgm:spPr/>
    </dgm:pt>
    <dgm:pt modelId="{6DAC019A-4C06-4DAA-A3BB-B7A014F039D5}" type="pres">
      <dgm:prSet presAssocID="{1858523E-34D0-43EB-8B88-39ADFC0F3854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749B68-0C25-41F8-AF33-1AAA25603B87}" type="pres">
      <dgm:prSet presAssocID="{1858523E-34D0-43EB-8B88-39ADFC0F3854}" presName="hierChild4" presStyleCnt="0"/>
      <dgm:spPr/>
    </dgm:pt>
    <dgm:pt modelId="{32C2144B-BED3-4ECA-98D1-34C340A8607F}" type="pres">
      <dgm:prSet presAssocID="{C68967B8-B6FA-4C38-985D-ABB439E9D64B}" presName="Name23" presStyleLbl="parChTrans1D4" presStyleIdx="0" presStyleCnt="3"/>
      <dgm:spPr/>
      <dgm:t>
        <a:bodyPr/>
        <a:lstStyle/>
        <a:p>
          <a:endParaRPr lang="en-US"/>
        </a:p>
      </dgm:t>
    </dgm:pt>
    <dgm:pt modelId="{43B30D48-53E3-4173-9BDE-AF6BCCAEC550}" type="pres">
      <dgm:prSet presAssocID="{C9A8A503-285E-4A39-BF65-3FD1CB91224C}" presName="hierRoot4" presStyleCnt="0"/>
      <dgm:spPr/>
    </dgm:pt>
    <dgm:pt modelId="{2A6B287E-48DE-4265-9EE8-FE22D9375454}" type="pres">
      <dgm:prSet presAssocID="{C9A8A503-285E-4A39-BF65-3FD1CB91224C}" presName="composite4" presStyleCnt="0"/>
      <dgm:spPr/>
    </dgm:pt>
    <dgm:pt modelId="{13E96696-0C3C-46EF-8F21-2D62C6C75522}" type="pres">
      <dgm:prSet presAssocID="{C9A8A503-285E-4A39-BF65-3FD1CB91224C}" presName="background4" presStyleLbl="node4" presStyleIdx="0" presStyleCnt="3"/>
      <dgm:spPr/>
    </dgm:pt>
    <dgm:pt modelId="{25A9EECF-4832-4DE7-A387-67B0CE56B2D5}" type="pres">
      <dgm:prSet presAssocID="{C9A8A503-285E-4A39-BF65-3FD1CB91224C}" presName="text4" presStyleLbl="fgAcc4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FC57F8-F52F-4DE5-86C7-787ACE7BCB65}" type="pres">
      <dgm:prSet presAssocID="{C9A8A503-285E-4A39-BF65-3FD1CB91224C}" presName="hierChild5" presStyleCnt="0"/>
      <dgm:spPr/>
    </dgm:pt>
    <dgm:pt modelId="{E847DC31-C09F-4A2B-85C1-90B3DFB3230E}" type="pres">
      <dgm:prSet presAssocID="{8BCB831A-980F-4EAC-B7AC-26C027500641}" presName="Name17" presStyleLbl="parChTrans1D3" presStyleIdx="2" presStyleCnt="4"/>
      <dgm:spPr/>
      <dgm:t>
        <a:bodyPr/>
        <a:lstStyle/>
        <a:p>
          <a:endParaRPr lang="en-US"/>
        </a:p>
      </dgm:t>
    </dgm:pt>
    <dgm:pt modelId="{9C2BBEEB-995B-43F9-9139-5EC716F7289C}" type="pres">
      <dgm:prSet presAssocID="{449A4B4C-4E01-4994-B24E-9A102C9344E6}" presName="hierRoot3" presStyleCnt="0"/>
      <dgm:spPr/>
    </dgm:pt>
    <dgm:pt modelId="{830F86E1-7D2C-4CF8-8651-79B3A58BFB87}" type="pres">
      <dgm:prSet presAssocID="{449A4B4C-4E01-4994-B24E-9A102C9344E6}" presName="composite3" presStyleCnt="0"/>
      <dgm:spPr/>
    </dgm:pt>
    <dgm:pt modelId="{B1649069-C3DA-46DA-B0CC-24238B3E58AF}" type="pres">
      <dgm:prSet presAssocID="{449A4B4C-4E01-4994-B24E-9A102C9344E6}" presName="background3" presStyleLbl="node3" presStyleIdx="2" presStyleCnt="4"/>
      <dgm:spPr/>
    </dgm:pt>
    <dgm:pt modelId="{27FB808B-3784-431F-829E-97E8AEDDB0CA}" type="pres">
      <dgm:prSet presAssocID="{449A4B4C-4E01-4994-B24E-9A102C9344E6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D88418-CF7D-4EA5-97FB-0744F61854B5}" type="pres">
      <dgm:prSet presAssocID="{449A4B4C-4E01-4994-B24E-9A102C9344E6}" presName="hierChild4" presStyleCnt="0"/>
      <dgm:spPr/>
    </dgm:pt>
    <dgm:pt modelId="{7E237E4A-9DF1-4E95-B44C-F961C81A758F}" type="pres">
      <dgm:prSet presAssocID="{75146AD7-87C9-4A3A-AEFF-AB0703ED0D4C}" presName="Name23" presStyleLbl="parChTrans1D4" presStyleIdx="1" presStyleCnt="3"/>
      <dgm:spPr/>
      <dgm:t>
        <a:bodyPr/>
        <a:lstStyle/>
        <a:p>
          <a:endParaRPr lang="en-US"/>
        </a:p>
      </dgm:t>
    </dgm:pt>
    <dgm:pt modelId="{9C979732-B0DD-497E-9BBD-D8DE7E1B2C03}" type="pres">
      <dgm:prSet presAssocID="{6D4619EB-68D9-4DC8-BFEA-18FEA90F6C4D}" presName="hierRoot4" presStyleCnt="0"/>
      <dgm:spPr/>
    </dgm:pt>
    <dgm:pt modelId="{BA2AA4E1-4E29-4CF9-9932-A72EEF2ED60F}" type="pres">
      <dgm:prSet presAssocID="{6D4619EB-68D9-4DC8-BFEA-18FEA90F6C4D}" presName="composite4" presStyleCnt="0"/>
      <dgm:spPr/>
    </dgm:pt>
    <dgm:pt modelId="{0C2839C4-35FB-4149-AC40-14D57331854C}" type="pres">
      <dgm:prSet presAssocID="{6D4619EB-68D9-4DC8-BFEA-18FEA90F6C4D}" presName="background4" presStyleLbl="node4" presStyleIdx="1" presStyleCnt="3"/>
      <dgm:spPr/>
    </dgm:pt>
    <dgm:pt modelId="{0829741D-DA7B-4451-BC2D-13B5037690B5}" type="pres">
      <dgm:prSet presAssocID="{6D4619EB-68D9-4DC8-BFEA-18FEA90F6C4D}" presName="text4" presStyleLbl="fgAcc4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4873A4-CB57-42E5-84B7-1E725F13E48A}" type="pres">
      <dgm:prSet presAssocID="{6D4619EB-68D9-4DC8-BFEA-18FEA90F6C4D}" presName="hierChild5" presStyleCnt="0"/>
      <dgm:spPr/>
    </dgm:pt>
    <dgm:pt modelId="{55DC0669-C573-46E6-B752-D17DAB73E382}" type="pres">
      <dgm:prSet presAssocID="{FB81D82F-7095-46C3-B627-04A7FAD0A288}" presName="Name17" presStyleLbl="parChTrans1D3" presStyleIdx="3" presStyleCnt="4"/>
      <dgm:spPr/>
      <dgm:t>
        <a:bodyPr/>
        <a:lstStyle/>
        <a:p>
          <a:endParaRPr lang="en-US"/>
        </a:p>
      </dgm:t>
    </dgm:pt>
    <dgm:pt modelId="{7D84EEDB-BA60-467D-AFE5-4DC9FA998A48}" type="pres">
      <dgm:prSet presAssocID="{7277732D-EF35-41B0-B1AD-66EE279B178D}" presName="hierRoot3" presStyleCnt="0"/>
      <dgm:spPr/>
    </dgm:pt>
    <dgm:pt modelId="{0F872CA1-AFBE-455C-9949-FA84A2B91795}" type="pres">
      <dgm:prSet presAssocID="{7277732D-EF35-41B0-B1AD-66EE279B178D}" presName="composite3" presStyleCnt="0"/>
      <dgm:spPr/>
    </dgm:pt>
    <dgm:pt modelId="{90B902A9-BC30-4BCD-9172-E9356EB2DE97}" type="pres">
      <dgm:prSet presAssocID="{7277732D-EF35-41B0-B1AD-66EE279B178D}" presName="background3" presStyleLbl="node3" presStyleIdx="3" presStyleCnt="4"/>
      <dgm:spPr/>
    </dgm:pt>
    <dgm:pt modelId="{500560F8-240B-41CA-A306-C9B05914F444}" type="pres">
      <dgm:prSet presAssocID="{7277732D-EF35-41B0-B1AD-66EE279B178D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32E166-7E6C-4AB4-AE53-8D2B33CEF0D9}" type="pres">
      <dgm:prSet presAssocID="{7277732D-EF35-41B0-B1AD-66EE279B178D}" presName="hierChild4" presStyleCnt="0"/>
      <dgm:spPr/>
    </dgm:pt>
    <dgm:pt modelId="{16956D00-DC7E-4A81-81F0-3ABBCDBBD93F}" type="pres">
      <dgm:prSet presAssocID="{EBB7E54F-C2B0-4F0C-BB29-1B932F2F21B4}" presName="Name23" presStyleLbl="parChTrans1D4" presStyleIdx="2" presStyleCnt="3"/>
      <dgm:spPr/>
      <dgm:t>
        <a:bodyPr/>
        <a:lstStyle/>
        <a:p>
          <a:endParaRPr lang="en-US"/>
        </a:p>
      </dgm:t>
    </dgm:pt>
    <dgm:pt modelId="{579F68BA-03AC-4DAF-8C43-9B4B3B37E1B8}" type="pres">
      <dgm:prSet presAssocID="{2F250427-7980-4FDD-9B2A-4A2C5AC792A7}" presName="hierRoot4" presStyleCnt="0"/>
      <dgm:spPr/>
    </dgm:pt>
    <dgm:pt modelId="{F95452CA-A65D-4011-8906-6A5A5C5E7422}" type="pres">
      <dgm:prSet presAssocID="{2F250427-7980-4FDD-9B2A-4A2C5AC792A7}" presName="composite4" presStyleCnt="0"/>
      <dgm:spPr/>
    </dgm:pt>
    <dgm:pt modelId="{A60CB003-E944-4CD9-999B-E9E957C812F1}" type="pres">
      <dgm:prSet presAssocID="{2F250427-7980-4FDD-9B2A-4A2C5AC792A7}" presName="background4" presStyleLbl="node4" presStyleIdx="2" presStyleCnt="3"/>
      <dgm:spPr/>
    </dgm:pt>
    <dgm:pt modelId="{5B8D2515-12F8-4FF8-B852-29799ABBA4B1}" type="pres">
      <dgm:prSet presAssocID="{2F250427-7980-4FDD-9B2A-4A2C5AC792A7}" presName="text4" presStyleLbl="fgAcc4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471F16-B20D-435E-8D22-8EF7B58FDAEE}" type="pres">
      <dgm:prSet presAssocID="{2F250427-7980-4FDD-9B2A-4A2C5AC792A7}" presName="hierChild5" presStyleCnt="0"/>
      <dgm:spPr/>
    </dgm:pt>
  </dgm:ptLst>
  <dgm:cxnLst>
    <dgm:cxn modelId="{0104BC9B-98B4-477F-96BF-4FDA3B56CA1B}" type="presOf" srcId="{7DEBD714-4874-48AC-9BEC-AEFB17FAF247}" destId="{924B493B-BC91-487D-B226-05D0D5F9A415}" srcOrd="0" destOrd="0" presId="urn:microsoft.com/office/officeart/2005/8/layout/hierarchy1"/>
    <dgm:cxn modelId="{858DD324-1526-4E55-B459-C286AA8C3BED}" srcId="{CA4EB915-F6CA-47F7-89A1-F0619061F925}" destId="{1858523E-34D0-43EB-8B88-39ADFC0F3854}" srcOrd="0" destOrd="0" parTransId="{8C30964D-A3C2-4808-944A-88FD558CA82B}" sibTransId="{A5DCFA03-1D63-456F-BFDF-327B9E9B5BAE}"/>
    <dgm:cxn modelId="{A920F470-9CC4-4C03-99FB-C94DB04674E4}" type="presOf" srcId="{D198D6CB-23FC-42A6-8430-4FE9AAF394FB}" destId="{A37CA47C-B4D5-4A48-8A1B-6CE39E6A2777}" srcOrd="0" destOrd="0" presId="urn:microsoft.com/office/officeart/2005/8/layout/hierarchy1"/>
    <dgm:cxn modelId="{8589A5A5-F844-4E6B-9115-E6DCFB500D99}" srcId="{7277732D-EF35-41B0-B1AD-66EE279B178D}" destId="{2F250427-7980-4FDD-9B2A-4A2C5AC792A7}" srcOrd="0" destOrd="0" parTransId="{EBB7E54F-C2B0-4F0C-BB29-1B932F2F21B4}" sibTransId="{F13E3B9B-5488-4F43-A821-6DA7E53F165A}"/>
    <dgm:cxn modelId="{5CCBC950-E64E-4303-BE03-228F60AE9A83}" type="presOf" srcId="{F12396DC-EDF9-4071-875C-1193143854DC}" destId="{FE2C8992-D768-4248-9AF1-265C64A511DE}" srcOrd="0" destOrd="0" presId="urn:microsoft.com/office/officeart/2005/8/layout/hierarchy1"/>
    <dgm:cxn modelId="{31C591C3-F9F1-4E16-8BAE-8745F912BC7B}" type="presOf" srcId="{75146AD7-87C9-4A3A-AEFF-AB0703ED0D4C}" destId="{7E237E4A-9DF1-4E95-B44C-F961C81A758F}" srcOrd="0" destOrd="0" presId="urn:microsoft.com/office/officeart/2005/8/layout/hierarchy1"/>
    <dgm:cxn modelId="{6877BF84-64E9-425C-9922-F8EFCBF24314}" type="presOf" srcId="{6D4619EB-68D9-4DC8-BFEA-18FEA90F6C4D}" destId="{0829741D-DA7B-4451-BC2D-13B5037690B5}" srcOrd="0" destOrd="0" presId="urn:microsoft.com/office/officeart/2005/8/layout/hierarchy1"/>
    <dgm:cxn modelId="{954C757B-A7E2-4167-A6C5-3F1332F8F482}" srcId="{1858523E-34D0-43EB-8B88-39ADFC0F3854}" destId="{C9A8A503-285E-4A39-BF65-3FD1CB91224C}" srcOrd="0" destOrd="0" parTransId="{C68967B8-B6FA-4C38-985D-ABB439E9D64B}" sibTransId="{BC94CE06-C8D0-4317-9E0F-E9A200E1DAF4}"/>
    <dgm:cxn modelId="{AA9AC020-85D1-4387-A6E0-95921AB6E5B3}" type="presOf" srcId="{8C30964D-A3C2-4808-944A-88FD558CA82B}" destId="{1DA30D62-5EB0-42E1-9323-D54936122BFB}" srcOrd="0" destOrd="0" presId="urn:microsoft.com/office/officeart/2005/8/layout/hierarchy1"/>
    <dgm:cxn modelId="{6FF4E6C4-E6FA-468D-B410-A69187BBEB72}" type="presOf" srcId="{8BCB831A-980F-4EAC-B7AC-26C027500641}" destId="{E847DC31-C09F-4A2B-85C1-90B3DFB3230E}" srcOrd="0" destOrd="0" presId="urn:microsoft.com/office/officeart/2005/8/layout/hierarchy1"/>
    <dgm:cxn modelId="{B5572323-2316-4FBF-8AE9-851B0217F935}" type="presOf" srcId="{1858523E-34D0-43EB-8B88-39ADFC0F3854}" destId="{6DAC019A-4C06-4DAA-A3BB-B7A014F039D5}" srcOrd="0" destOrd="0" presId="urn:microsoft.com/office/officeart/2005/8/layout/hierarchy1"/>
    <dgm:cxn modelId="{6237C1EF-8923-4020-93FF-90BA8EFE5667}" type="presOf" srcId="{449A4B4C-4E01-4994-B24E-9A102C9344E6}" destId="{27FB808B-3784-431F-829E-97E8AEDDB0CA}" srcOrd="0" destOrd="0" presId="urn:microsoft.com/office/officeart/2005/8/layout/hierarchy1"/>
    <dgm:cxn modelId="{281B1ECD-1A43-4526-A374-70E8CA97879D}" type="presOf" srcId="{CA4EB915-F6CA-47F7-89A1-F0619061F925}" destId="{A51F1472-C5A7-455B-9AF6-D156C96E2448}" srcOrd="0" destOrd="0" presId="urn:microsoft.com/office/officeart/2005/8/layout/hierarchy1"/>
    <dgm:cxn modelId="{2E19D228-18F8-4EFC-BBF2-9F81494B7BEF}" type="presOf" srcId="{FB81D82F-7095-46C3-B627-04A7FAD0A288}" destId="{55DC0669-C573-46E6-B752-D17DAB73E382}" srcOrd="0" destOrd="0" presId="urn:microsoft.com/office/officeart/2005/8/layout/hierarchy1"/>
    <dgm:cxn modelId="{9EE46AF4-7441-446D-9ACE-BA0BDF0FC26D}" srcId="{EDA31F64-317D-4E7D-BB3B-DAA1BC6C4C99}" destId="{DBC9B6F4-13BD-4EAE-BD34-D4364540086F}" srcOrd="0" destOrd="0" parTransId="{BDDC5F46-EE7F-4E60-B141-D5ACB8FE04D1}" sibTransId="{63DE39B1-62F5-470B-A9DE-FC34E7B21720}"/>
    <dgm:cxn modelId="{7179E4F8-2F4F-4DCD-98DD-8A816A4F9658}" srcId="{449A4B4C-4E01-4994-B24E-9A102C9344E6}" destId="{6D4619EB-68D9-4DC8-BFEA-18FEA90F6C4D}" srcOrd="0" destOrd="0" parTransId="{75146AD7-87C9-4A3A-AEFF-AB0703ED0D4C}" sibTransId="{EBA11B12-B99A-4FD3-AB6B-960A1F2D4D2E}"/>
    <dgm:cxn modelId="{54BE932C-CFE6-478F-A89B-A80DDE806E1A}" type="presOf" srcId="{D417836B-E7D4-4686-8EB7-E833B9AE864A}" destId="{C914159D-8541-4F34-9D27-516F84A6474D}" srcOrd="0" destOrd="0" presId="urn:microsoft.com/office/officeart/2005/8/layout/hierarchy1"/>
    <dgm:cxn modelId="{CB773DEB-FAA6-428B-B52E-D98EBFE24D94}" srcId="{CA4EB915-F6CA-47F7-89A1-F0619061F925}" destId="{449A4B4C-4E01-4994-B24E-9A102C9344E6}" srcOrd="1" destOrd="0" parTransId="{8BCB831A-980F-4EAC-B7AC-26C027500641}" sibTransId="{59D0F604-81DB-4164-BE65-2E835596DAA3}"/>
    <dgm:cxn modelId="{6646BCA1-BE8E-49D2-92B1-5B075D9C03D0}" srcId="{DBC9B6F4-13BD-4EAE-BD34-D4364540086F}" destId="{7DEBD714-4874-48AC-9BEC-AEFB17FAF247}" srcOrd="0" destOrd="0" parTransId="{F12396DC-EDF9-4071-875C-1193143854DC}" sibTransId="{A5C892DE-E4F9-4671-9991-05905CF26A5C}"/>
    <dgm:cxn modelId="{44A8989B-C67A-4F31-8EAA-2ABD18232F6C}" type="presOf" srcId="{C9A8A503-285E-4A39-BF65-3FD1CB91224C}" destId="{25A9EECF-4832-4DE7-A387-67B0CE56B2D5}" srcOrd="0" destOrd="0" presId="urn:microsoft.com/office/officeart/2005/8/layout/hierarchy1"/>
    <dgm:cxn modelId="{F17506EC-CF98-4511-BA3B-268D077681DA}" type="presOf" srcId="{EDA31F64-317D-4E7D-BB3B-DAA1BC6C4C99}" destId="{35EC473E-57A6-4A6F-9C18-2D41E62DF459}" srcOrd="0" destOrd="0" presId="urn:microsoft.com/office/officeart/2005/8/layout/hierarchy1"/>
    <dgm:cxn modelId="{95C8C548-28EA-4E2A-A07F-5DF9FC0CE569}" type="presOf" srcId="{7277732D-EF35-41B0-B1AD-66EE279B178D}" destId="{500560F8-240B-41CA-A306-C9B05914F444}" srcOrd="0" destOrd="0" presId="urn:microsoft.com/office/officeart/2005/8/layout/hierarchy1"/>
    <dgm:cxn modelId="{B82A3A12-5302-4944-80C0-77021CA98C9C}" type="presOf" srcId="{EBB7E54F-C2B0-4F0C-BB29-1B932F2F21B4}" destId="{16956D00-DC7E-4A81-81F0-3ABBCDBBD93F}" srcOrd="0" destOrd="0" presId="urn:microsoft.com/office/officeart/2005/8/layout/hierarchy1"/>
    <dgm:cxn modelId="{D7D16BE1-6B64-4597-AF23-0A45A449FE75}" srcId="{DBC9B6F4-13BD-4EAE-BD34-D4364540086F}" destId="{CA4EB915-F6CA-47F7-89A1-F0619061F925}" srcOrd="1" destOrd="0" parTransId="{D198D6CB-23FC-42A6-8430-4FE9AAF394FB}" sibTransId="{6555BB97-7C60-4890-BA3F-989F179F21F1}"/>
    <dgm:cxn modelId="{0F670883-3AA0-46A8-BE6F-A015DA40EF78}" type="presOf" srcId="{2F250427-7980-4FDD-9B2A-4A2C5AC792A7}" destId="{5B8D2515-12F8-4FF8-B852-29799ABBA4B1}" srcOrd="0" destOrd="0" presId="urn:microsoft.com/office/officeart/2005/8/layout/hierarchy1"/>
    <dgm:cxn modelId="{16B6DEBF-C8F2-4202-ACC2-86AE597F8C30}" type="presOf" srcId="{C68967B8-B6FA-4C38-985D-ABB439E9D64B}" destId="{32C2144B-BED3-4ECA-98D1-34C340A8607F}" srcOrd="0" destOrd="0" presId="urn:microsoft.com/office/officeart/2005/8/layout/hierarchy1"/>
    <dgm:cxn modelId="{F06C8358-9597-4454-B4BA-F79E2916F98F}" type="presOf" srcId="{DBC9B6F4-13BD-4EAE-BD34-D4364540086F}" destId="{13DF0B8C-0EF8-4EB0-84B1-5D2782DAF593}" srcOrd="0" destOrd="0" presId="urn:microsoft.com/office/officeart/2005/8/layout/hierarchy1"/>
    <dgm:cxn modelId="{2501169B-B241-4C77-92AB-841A6D6DEED3}" srcId="{7DEBD714-4874-48AC-9BEC-AEFB17FAF247}" destId="{D417836B-E7D4-4686-8EB7-E833B9AE864A}" srcOrd="0" destOrd="0" parTransId="{1B0A6DE3-5983-40B1-BFD3-1816C1BEBD56}" sibTransId="{6C62F9D0-2A62-4E1A-8D89-CC17C668ED83}"/>
    <dgm:cxn modelId="{0F24887B-88DE-4626-A56C-B638E9AFF7D7}" type="presOf" srcId="{1B0A6DE3-5983-40B1-BFD3-1816C1BEBD56}" destId="{E2EC92EB-A517-4E06-86BC-FC267A0DDA49}" srcOrd="0" destOrd="0" presId="urn:microsoft.com/office/officeart/2005/8/layout/hierarchy1"/>
    <dgm:cxn modelId="{2907BA9E-D862-4E44-B615-43C86D05A655}" srcId="{CA4EB915-F6CA-47F7-89A1-F0619061F925}" destId="{7277732D-EF35-41B0-B1AD-66EE279B178D}" srcOrd="2" destOrd="0" parTransId="{FB81D82F-7095-46C3-B627-04A7FAD0A288}" sibTransId="{59C71371-4C6E-4E85-A3D7-7AF39529C9CB}"/>
    <dgm:cxn modelId="{13FE2821-FB48-4948-AE12-205FB93B6493}" type="presParOf" srcId="{35EC473E-57A6-4A6F-9C18-2D41E62DF459}" destId="{4ACCAE1D-525A-48F0-9E77-1D9764757A97}" srcOrd="0" destOrd="0" presId="urn:microsoft.com/office/officeart/2005/8/layout/hierarchy1"/>
    <dgm:cxn modelId="{6CA3FE4E-A9D9-4345-BEAC-E8ECF9F1C875}" type="presParOf" srcId="{4ACCAE1D-525A-48F0-9E77-1D9764757A97}" destId="{AFD0EFB8-E6D9-48C4-AB24-EB3DB384A587}" srcOrd="0" destOrd="0" presId="urn:microsoft.com/office/officeart/2005/8/layout/hierarchy1"/>
    <dgm:cxn modelId="{E53ECA48-B11F-4755-B836-7A8816236140}" type="presParOf" srcId="{AFD0EFB8-E6D9-48C4-AB24-EB3DB384A587}" destId="{4EE04386-301B-4ADB-97EA-4E9B0CE076EE}" srcOrd="0" destOrd="0" presId="urn:microsoft.com/office/officeart/2005/8/layout/hierarchy1"/>
    <dgm:cxn modelId="{66C0A646-BE58-440D-A975-C07D4FE13A5B}" type="presParOf" srcId="{AFD0EFB8-E6D9-48C4-AB24-EB3DB384A587}" destId="{13DF0B8C-0EF8-4EB0-84B1-5D2782DAF593}" srcOrd="1" destOrd="0" presId="urn:microsoft.com/office/officeart/2005/8/layout/hierarchy1"/>
    <dgm:cxn modelId="{2446D752-FEBC-4F08-8C8E-5C5B77210C86}" type="presParOf" srcId="{4ACCAE1D-525A-48F0-9E77-1D9764757A97}" destId="{AF068BBA-2B50-4599-928F-908E398B2922}" srcOrd="1" destOrd="0" presId="urn:microsoft.com/office/officeart/2005/8/layout/hierarchy1"/>
    <dgm:cxn modelId="{902A5D7F-184F-4DAB-8F8B-81BF8EC19D26}" type="presParOf" srcId="{AF068BBA-2B50-4599-928F-908E398B2922}" destId="{FE2C8992-D768-4248-9AF1-265C64A511DE}" srcOrd="0" destOrd="0" presId="urn:microsoft.com/office/officeart/2005/8/layout/hierarchy1"/>
    <dgm:cxn modelId="{62D7385C-73BB-4E0B-94AB-BFC4E5547503}" type="presParOf" srcId="{AF068BBA-2B50-4599-928F-908E398B2922}" destId="{49927B48-330D-4F94-A69D-032FCD22AED4}" srcOrd="1" destOrd="0" presId="urn:microsoft.com/office/officeart/2005/8/layout/hierarchy1"/>
    <dgm:cxn modelId="{308256DE-1BC1-405D-934E-7732A4289800}" type="presParOf" srcId="{49927B48-330D-4F94-A69D-032FCD22AED4}" destId="{A4FB1D3B-96B1-4B3B-87EA-9D70DCF21539}" srcOrd="0" destOrd="0" presId="urn:microsoft.com/office/officeart/2005/8/layout/hierarchy1"/>
    <dgm:cxn modelId="{CE8F8E41-E8DC-474C-8C23-78DA2EEFB039}" type="presParOf" srcId="{A4FB1D3B-96B1-4B3B-87EA-9D70DCF21539}" destId="{97E683D7-9C6C-418E-9DA3-FECA17792ACF}" srcOrd="0" destOrd="0" presId="urn:microsoft.com/office/officeart/2005/8/layout/hierarchy1"/>
    <dgm:cxn modelId="{F1DF9B9D-D6C6-4061-B573-902C1837D354}" type="presParOf" srcId="{A4FB1D3B-96B1-4B3B-87EA-9D70DCF21539}" destId="{924B493B-BC91-487D-B226-05D0D5F9A415}" srcOrd="1" destOrd="0" presId="urn:microsoft.com/office/officeart/2005/8/layout/hierarchy1"/>
    <dgm:cxn modelId="{4BEE6045-B131-43D1-8063-BF48AA5FF5A9}" type="presParOf" srcId="{49927B48-330D-4F94-A69D-032FCD22AED4}" destId="{1A0BF5B8-D5EE-45D5-BB61-3974DD4EC872}" srcOrd="1" destOrd="0" presId="urn:microsoft.com/office/officeart/2005/8/layout/hierarchy1"/>
    <dgm:cxn modelId="{76700D23-6D11-4D39-9CBE-36A482152B1C}" type="presParOf" srcId="{1A0BF5B8-D5EE-45D5-BB61-3974DD4EC872}" destId="{E2EC92EB-A517-4E06-86BC-FC267A0DDA49}" srcOrd="0" destOrd="0" presId="urn:microsoft.com/office/officeart/2005/8/layout/hierarchy1"/>
    <dgm:cxn modelId="{62ED934C-9ECC-4109-B2CD-DF72D3852709}" type="presParOf" srcId="{1A0BF5B8-D5EE-45D5-BB61-3974DD4EC872}" destId="{2D2B55E4-57C3-4422-B6F9-BFD288CDB868}" srcOrd="1" destOrd="0" presId="urn:microsoft.com/office/officeart/2005/8/layout/hierarchy1"/>
    <dgm:cxn modelId="{C6F95330-4956-476A-8B35-5F9051B4B2DB}" type="presParOf" srcId="{2D2B55E4-57C3-4422-B6F9-BFD288CDB868}" destId="{508C3DAA-7999-4483-8B05-4C61D64534C5}" srcOrd="0" destOrd="0" presId="urn:microsoft.com/office/officeart/2005/8/layout/hierarchy1"/>
    <dgm:cxn modelId="{2D4C5F09-625B-4A7C-B3A9-BFD4CE3FE9B5}" type="presParOf" srcId="{508C3DAA-7999-4483-8B05-4C61D64534C5}" destId="{486660E7-3C8F-4CB9-ADA2-B422545E757A}" srcOrd="0" destOrd="0" presId="urn:microsoft.com/office/officeart/2005/8/layout/hierarchy1"/>
    <dgm:cxn modelId="{D527A536-F6DD-4607-B71B-87FD7206B701}" type="presParOf" srcId="{508C3DAA-7999-4483-8B05-4C61D64534C5}" destId="{C914159D-8541-4F34-9D27-516F84A6474D}" srcOrd="1" destOrd="0" presId="urn:microsoft.com/office/officeart/2005/8/layout/hierarchy1"/>
    <dgm:cxn modelId="{F7CDF7CD-DCE1-4627-944D-E90B80D3394A}" type="presParOf" srcId="{2D2B55E4-57C3-4422-B6F9-BFD288CDB868}" destId="{2F2479C4-3A97-4B29-A28F-7579AD1FD0A3}" srcOrd="1" destOrd="0" presId="urn:microsoft.com/office/officeart/2005/8/layout/hierarchy1"/>
    <dgm:cxn modelId="{2A670C20-3A6C-4F1F-B90D-8263DAF8216A}" type="presParOf" srcId="{AF068BBA-2B50-4599-928F-908E398B2922}" destId="{A37CA47C-B4D5-4A48-8A1B-6CE39E6A2777}" srcOrd="2" destOrd="0" presId="urn:microsoft.com/office/officeart/2005/8/layout/hierarchy1"/>
    <dgm:cxn modelId="{57086E94-9624-444A-AEF7-9CF9063FF5D7}" type="presParOf" srcId="{AF068BBA-2B50-4599-928F-908E398B2922}" destId="{C19CB504-DF67-4372-946F-5C445925AA89}" srcOrd="3" destOrd="0" presId="urn:microsoft.com/office/officeart/2005/8/layout/hierarchy1"/>
    <dgm:cxn modelId="{FA8F3EC5-5CE3-4C12-BCD1-53AD8E4B049B}" type="presParOf" srcId="{C19CB504-DF67-4372-946F-5C445925AA89}" destId="{B9D48FB4-D61B-49E2-A662-80D9A84DF419}" srcOrd="0" destOrd="0" presId="urn:microsoft.com/office/officeart/2005/8/layout/hierarchy1"/>
    <dgm:cxn modelId="{393950FC-3AAB-401C-9CE1-32BF9D96C59A}" type="presParOf" srcId="{B9D48FB4-D61B-49E2-A662-80D9A84DF419}" destId="{9DCA4848-D566-48D9-856B-CDF8C8A27411}" srcOrd="0" destOrd="0" presId="urn:microsoft.com/office/officeart/2005/8/layout/hierarchy1"/>
    <dgm:cxn modelId="{04460A70-019C-4E66-B615-82EC170E0A1D}" type="presParOf" srcId="{B9D48FB4-D61B-49E2-A662-80D9A84DF419}" destId="{A51F1472-C5A7-455B-9AF6-D156C96E2448}" srcOrd="1" destOrd="0" presId="urn:microsoft.com/office/officeart/2005/8/layout/hierarchy1"/>
    <dgm:cxn modelId="{33814A6A-75BE-4544-8387-3A36E2E9022F}" type="presParOf" srcId="{C19CB504-DF67-4372-946F-5C445925AA89}" destId="{B78C1D8C-4AC3-4E34-BCEC-7565E6DC8EE2}" srcOrd="1" destOrd="0" presId="urn:microsoft.com/office/officeart/2005/8/layout/hierarchy1"/>
    <dgm:cxn modelId="{D2EBEEBA-C414-4FB4-A07E-1B6EBE579283}" type="presParOf" srcId="{B78C1D8C-4AC3-4E34-BCEC-7565E6DC8EE2}" destId="{1DA30D62-5EB0-42E1-9323-D54936122BFB}" srcOrd="0" destOrd="0" presId="urn:microsoft.com/office/officeart/2005/8/layout/hierarchy1"/>
    <dgm:cxn modelId="{7BC1C65B-D7DF-4FEC-8E45-C9E850115CD0}" type="presParOf" srcId="{B78C1D8C-4AC3-4E34-BCEC-7565E6DC8EE2}" destId="{0236CB84-3A75-4D89-9DAA-2F470F5D831B}" srcOrd="1" destOrd="0" presId="urn:microsoft.com/office/officeart/2005/8/layout/hierarchy1"/>
    <dgm:cxn modelId="{258695E8-6CAC-4731-B175-33101AB4465C}" type="presParOf" srcId="{0236CB84-3A75-4D89-9DAA-2F470F5D831B}" destId="{5FED9E08-A417-4744-83A3-24AE91A88FA6}" srcOrd="0" destOrd="0" presId="urn:microsoft.com/office/officeart/2005/8/layout/hierarchy1"/>
    <dgm:cxn modelId="{FAC4F06B-5C0B-47CB-BA98-B01CCB5F6126}" type="presParOf" srcId="{5FED9E08-A417-4744-83A3-24AE91A88FA6}" destId="{72DE37F8-394F-4FD1-B6C7-251EC0177FB0}" srcOrd="0" destOrd="0" presId="urn:microsoft.com/office/officeart/2005/8/layout/hierarchy1"/>
    <dgm:cxn modelId="{656E8CEE-A7CB-498E-8EB7-F6DC27F2E2EE}" type="presParOf" srcId="{5FED9E08-A417-4744-83A3-24AE91A88FA6}" destId="{6DAC019A-4C06-4DAA-A3BB-B7A014F039D5}" srcOrd="1" destOrd="0" presId="urn:microsoft.com/office/officeart/2005/8/layout/hierarchy1"/>
    <dgm:cxn modelId="{E73036F5-89CF-4567-988F-6C99A9845D36}" type="presParOf" srcId="{0236CB84-3A75-4D89-9DAA-2F470F5D831B}" destId="{D7749B68-0C25-41F8-AF33-1AAA25603B87}" srcOrd="1" destOrd="0" presId="urn:microsoft.com/office/officeart/2005/8/layout/hierarchy1"/>
    <dgm:cxn modelId="{A195435D-21E2-4776-A3A6-DDCAF93A2B22}" type="presParOf" srcId="{D7749B68-0C25-41F8-AF33-1AAA25603B87}" destId="{32C2144B-BED3-4ECA-98D1-34C340A8607F}" srcOrd="0" destOrd="0" presId="urn:microsoft.com/office/officeart/2005/8/layout/hierarchy1"/>
    <dgm:cxn modelId="{8B37FF0D-48BD-4662-A12A-EEB056354471}" type="presParOf" srcId="{D7749B68-0C25-41F8-AF33-1AAA25603B87}" destId="{43B30D48-53E3-4173-9BDE-AF6BCCAEC550}" srcOrd="1" destOrd="0" presId="urn:microsoft.com/office/officeart/2005/8/layout/hierarchy1"/>
    <dgm:cxn modelId="{A461334E-77FC-4F35-A56A-98C7EE3C29FC}" type="presParOf" srcId="{43B30D48-53E3-4173-9BDE-AF6BCCAEC550}" destId="{2A6B287E-48DE-4265-9EE8-FE22D9375454}" srcOrd="0" destOrd="0" presId="urn:microsoft.com/office/officeart/2005/8/layout/hierarchy1"/>
    <dgm:cxn modelId="{A566D4B5-35CE-4427-8EF3-D53069D85F27}" type="presParOf" srcId="{2A6B287E-48DE-4265-9EE8-FE22D9375454}" destId="{13E96696-0C3C-46EF-8F21-2D62C6C75522}" srcOrd="0" destOrd="0" presId="urn:microsoft.com/office/officeart/2005/8/layout/hierarchy1"/>
    <dgm:cxn modelId="{CD606590-3B3D-4A83-90C2-00DA40773DA7}" type="presParOf" srcId="{2A6B287E-48DE-4265-9EE8-FE22D9375454}" destId="{25A9EECF-4832-4DE7-A387-67B0CE56B2D5}" srcOrd="1" destOrd="0" presId="urn:microsoft.com/office/officeart/2005/8/layout/hierarchy1"/>
    <dgm:cxn modelId="{2941EC58-1B28-414C-81D5-0DDB6415FBC8}" type="presParOf" srcId="{43B30D48-53E3-4173-9BDE-AF6BCCAEC550}" destId="{CBFC57F8-F52F-4DE5-86C7-787ACE7BCB65}" srcOrd="1" destOrd="0" presId="urn:microsoft.com/office/officeart/2005/8/layout/hierarchy1"/>
    <dgm:cxn modelId="{B71F8344-866C-47E1-9871-92E4EF6E364A}" type="presParOf" srcId="{B78C1D8C-4AC3-4E34-BCEC-7565E6DC8EE2}" destId="{E847DC31-C09F-4A2B-85C1-90B3DFB3230E}" srcOrd="2" destOrd="0" presId="urn:microsoft.com/office/officeart/2005/8/layout/hierarchy1"/>
    <dgm:cxn modelId="{D039C491-E7D5-4D46-BC14-6A357FADA91F}" type="presParOf" srcId="{B78C1D8C-4AC3-4E34-BCEC-7565E6DC8EE2}" destId="{9C2BBEEB-995B-43F9-9139-5EC716F7289C}" srcOrd="3" destOrd="0" presId="urn:microsoft.com/office/officeart/2005/8/layout/hierarchy1"/>
    <dgm:cxn modelId="{27825622-CA53-4731-953E-F66907D38893}" type="presParOf" srcId="{9C2BBEEB-995B-43F9-9139-5EC716F7289C}" destId="{830F86E1-7D2C-4CF8-8651-79B3A58BFB87}" srcOrd="0" destOrd="0" presId="urn:microsoft.com/office/officeart/2005/8/layout/hierarchy1"/>
    <dgm:cxn modelId="{707B4585-7DFA-4C0C-AF92-50CBC2BA43F7}" type="presParOf" srcId="{830F86E1-7D2C-4CF8-8651-79B3A58BFB87}" destId="{B1649069-C3DA-46DA-B0CC-24238B3E58AF}" srcOrd="0" destOrd="0" presId="urn:microsoft.com/office/officeart/2005/8/layout/hierarchy1"/>
    <dgm:cxn modelId="{EBD3B1D1-4E7E-4186-B1FD-4FD10AB2D2B0}" type="presParOf" srcId="{830F86E1-7D2C-4CF8-8651-79B3A58BFB87}" destId="{27FB808B-3784-431F-829E-97E8AEDDB0CA}" srcOrd="1" destOrd="0" presId="urn:microsoft.com/office/officeart/2005/8/layout/hierarchy1"/>
    <dgm:cxn modelId="{E48DFE11-E7A9-4392-A0FC-D81C82014A72}" type="presParOf" srcId="{9C2BBEEB-995B-43F9-9139-5EC716F7289C}" destId="{C7D88418-CF7D-4EA5-97FB-0744F61854B5}" srcOrd="1" destOrd="0" presId="urn:microsoft.com/office/officeart/2005/8/layout/hierarchy1"/>
    <dgm:cxn modelId="{945AA3FE-2D1D-48FD-B517-5C3BA8182CD6}" type="presParOf" srcId="{C7D88418-CF7D-4EA5-97FB-0744F61854B5}" destId="{7E237E4A-9DF1-4E95-B44C-F961C81A758F}" srcOrd="0" destOrd="0" presId="urn:microsoft.com/office/officeart/2005/8/layout/hierarchy1"/>
    <dgm:cxn modelId="{09EE89A0-4E16-4E85-9887-8ED863CBC116}" type="presParOf" srcId="{C7D88418-CF7D-4EA5-97FB-0744F61854B5}" destId="{9C979732-B0DD-497E-9BBD-D8DE7E1B2C03}" srcOrd="1" destOrd="0" presId="urn:microsoft.com/office/officeart/2005/8/layout/hierarchy1"/>
    <dgm:cxn modelId="{C89118CC-9EBB-49A9-B716-A04F567E87DF}" type="presParOf" srcId="{9C979732-B0DD-497E-9BBD-D8DE7E1B2C03}" destId="{BA2AA4E1-4E29-4CF9-9932-A72EEF2ED60F}" srcOrd="0" destOrd="0" presId="urn:microsoft.com/office/officeart/2005/8/layout/hierarchy1"/>
    <dgm:cxn modelId="{7FA57EC7-4E50-4D57-AB8F-B6FE66B1EE7B}" type="presParOf" srcId="{BA2AA4E1-4E29-4CF9-9932-A72EEF2ED60F}" destId="{0C2839C4-35FB-4149-AC40-14D57331854C}" srcOrd="0" destOrd="0" presId="urn:microsoft.com/office/officeart/2005/8/layout/hierarchy1"/>
    <dgm:cxn modelId="{23904BD2-3EFA-4C1E-AB26-5FCD27F75CB2}" type="presParOf" srcId="{BA2AA4E1-4E29-4CF9-9932-A72EEF2ED60F}" destId="{0829741D-DA7B-4451-BC2D-13B5037690B5}" srcOrd="1" destOrd="0" presId="urn:microsoft.com/office/officeart/2005/8/layout/hierarchy1"/>
    <dgm:cxn modelId="{22590E52-B55D-4EA8-8040-D10AF5D9B2D4}" type="presParOf" srcId="{9C979732-B0DD-497E-9BBD-D8DE7E1B2C03}" destId="{334873A4-CB57-42E5-84B7-1E725F13E48A}" srcOrd="1" destOrd="0" presId="urn:microsoft.com/office/officeart/2005/8/layout/hierarchy1"/>
    <dgm:cxn modelId="{0F5AF36B-AB46-491B-BC4E-1E028F4E38ED}" type="presParOf" srcId="{B78C1D8C-4AC3-4E34-BCEC-7565E6DC8EE2}" destId="{55DC0669-C573-46E6-B752-D17DAB73E382}" srcOrd="4" destOrd="0" presId="urn:microsoft.com/office/officeart/2005/8/layout/hierarchy1"/>
    <dgm:cxn modelId="{8897A9CF-EFDA-484A-A7DC-D560DB55AB14}" type="presParOf" srcId="{B78C1D8C-4AC3-4E34-BCEC-7565E6DC8EE2}" destId="{7D84EEDB-BA60-467D-AFE5-4DC9FA998A48}" srcOrd="5" destOrd="0" presId="urn:microsoft.com/office/officeart/2005/8/layout/hierarchy1"/>
    <dgm:cxn modelId="{E7861DA0-CE11-44CA-B295-52E4CD64D564}" type="presParOf" srcId="{7D84EEDB-BA60-467D-AFE5-4DC9FA998A48}" destId="{0F872CA1-AFBE-455C-9949-FA84A2B91795}" srcOrd="0" destOrd="0" presId="urn:microsoft.com/office/officeart/2005/8/layout/hierarchy1"/>
    <dgm:cxn modelId="{1A80A219-2744-47BA-9A65-09F57CC750F9}" type="presParOf" srcId="{0F872CA1-AFBE-455C-9949-FA84A2B91795}" destId="{90B902A9-BC30-4BCD-9172-E9356EB2DE97}" srcOrd="0" destOrd="0" presId="urn:microsoft.com/office/officeart/2005/8/layout/hierarchy1"/>
    <dgm:cxn modelId="{37023116-C4CA-46FF-9798-597E5DE4EF94}" type="presParOf" srcId="{0F872CA1-AFBE-455C-9949-FA84A2B91795}" destId="{500560F8-240B-41CA-A306-C9B05914F444}" srcOrd="1" destOrd="0" presId="urn:microsoft.com/office/officeart/2005/8/layout/hierarchy1"/>
    <dgm:cxn modelId="{5F250802-CFDD-4D29-9FAC-9AD068898324}" type="presParOf" srcId="{7D84EEDB-BA60-467D-AFE5-4DC9FA998A48}" destId="{B032E166-7E6C-4AB4-AE53-8D2B33CEF0D9}" srcOrd="1" destOrd="0" presId="urn:microsoft.com/office/officeart/2005/8/layout/hierarchy1"/>
    <dgm:cxn modelId="{06460113-E9D1-4AD3-AED3-3E59ADB45BE0}" type="presParOf" srcId="{B032E166-7E6C-4AB4-AE53-8D2B33CEF0D9}" destId="{16956D00-DC7E-4A81-81F0-3ABBCDBBD93F}" srcOrd="0" destOrd="0" presId="urn:microsoft.com/office/officeart/2005/8/layout/hierarchy1"/>
    <dgm:cxn modelId="{77B96AE5-182B-4357-8E22-42F9DC4B49F4}" type="presParOf" srcId="{B032E166-7E6C-4AB4-AE53-8D2B33CEF0D9}" destId="{579F68BA-03AC-4DAF-8C43-9B4B3B37E1B8}" srcOrd="1" destOrd="0" presId="urn:microsoft.com/office/officeart/2005/8/layout/hierarchy1"/>
    <dgm:cxn modelId="{06F2D1EF-F323-45E1-8C12-45CD0508BF2C}" type="presParOf" srcId="{579F68BA-03AC-4DAF-8C43-9B4B3B37E1B8}" destId="{F95452CA-A65D-4011-8906-6A5A5C5E7422}" srcOrd="0" destOrd="0" presId="urn:microsoft.com/office/officeart/2005/8/layout/hierarchy1"/>
    <dgm:cxn modelId="{8E1A845F-E213-43CE-9D1C-9435F6EDD4AD}" type="presParOf" srcId="{F95452CA-A65D-4011-8906-6A5A5C5E7422}" destId="{A60CB003-E944-4CD9-999B-E9E957C812F1}" srcOrd="0" destOrd="0" presId="urn:microsoft.com/office/officeart/2005/8/layout/hierarchy1"/>
    <dgm:cxn modelId="{71CFF19F-546A-46BF-BB2D-024FF780C0D8}" type="presParOf" srcId="{F95452CA-A65D-4011-8906-6A5A5C5E7422}" destId="{5B8D2515-12F8-4FF8-B852-29799ABBA4B1}" srcOrd="1" destOrd="0" presId="urn:microsoft.com/office/officeart/2005/8/layout/hierarchy1"/>
    <dgm:cxn modelId="{7E69A9FC-5F71-413D-8DE5-3ED4B9B1C7AB}" type="presParOf" srcId="{579F68BA-03AC-4DAF-8C43-9B4B3B37E1B8}" destId="{2E471F16-B20D-435E-8D22-8EF7B58FDAE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EDA31F64-317D-4E7D-BB3B-DAA1BC6C4C9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C9B6F4-13BD-4EAE-BD34-D4364540086F}">
      <dgm:prSet/>
      <dgm:spPr/>
      <dgm:t>
        <a:bodyPr/>
        <a:lstStyle/>
        <a:p>
          <a:pPr rtl="0"/>
          <a:r>
            <a:rPr lang="en-US" smtClean="0"/>
            <a:t>&lt;body&gt;</a:t>
          </a:r>
          <a:endParaRPr lang="en-US"/>
        </a:p>
      </dgm:t>
    </dgm:pt>
    <dgm:pt modelId="{BDDC5F46-EE7F-4E60-B141-D5ACB8FE04D1}" type="parTrans" cxnId="{9EE46AF4-7441-446D-9ACE-BA0BDF0FC26D}">
      <dgm:prSet/>
      <dgm:spPr/>
      <dgm:t>
        <a:bodyPr/>
        <a:lstStyle/>
        <a:p>
          <a:endParaRPr lang="en-US"/>
        </a:p>
      </dgm:t>
    </dgm:pt>
    <dgm:pt modelId="{63DE39B1-62F5-470B-A9DE-FC34E7B21720}" type="sibTrans" cxnId="{9EE46AF4-7441-446D-9ACE-BA0BDF0FC26D}">
      <dgm:prSet/>
      <dgm:spPr/>
      <dgm:t>
        <a:bodyPr/>
        <a:lstStyle/>
        <a:p>
          <a:endParaRPr lang="en-US"/>
        </a:p>
      </dgm:t>
    </dgm:pt>
    <dgm:pt modelId="{7DEBD714-4874-48AC-9BEC-AEFB17FAF247}">
      <dgm:prSet/>
      <dgm:spPr/>
      <dgm:t>
        <a:bodyPr/>
        <a:lstStyle/>
        <a:p>
          <a:pPr rtl="0"/>
          <a:r>
            <a:rPr lang="en-US" dirty="0" smtClean="0"/>
            <a:t>&lt;h1&gt;</a:t>
          </a:r>
          <a:endParaRPr lang="en-US" dirty="0"/>
        </a:p>
      </dgm:t>
    </dgm:pt>
    <dgm:pt modelId="{F12396DC-EDF9-4071-875C-1193143854DC}" type="parTrans" cxnId="{6646BCA1-BE8E-49D2-92B1-5B075D9C03D0}">
      <dgm:prSet/>
      <dgm:spPr/>
      <dgm:t>
        <a:bodyPr/>
        <a:lstStyle/>
        <a:p>
          <a:endParaRPr lang="en-US"/>
        </a:p>
      </dgm:t>
    </dgm:pt>
    <dgm:pt modelId="{A5C892DE-E4F9-4671-9991-05905CF26A5C}" type="sibTrans" cxnId="{6646BCA1-BE8E-49D2-92B1-5B075D9C03D0}">
      <dgm:prSet/>
      <dgm:spPr/>
      <dgm:t>
        <a:bodyPr/>
        <a:lstStyle/>
        <a:p>
          <a:endParaRPr lang="en-US"/>
        </a:p>
      </dgm:t>
    </dgm:pt>
    <dgm:pt modelId="{CA4EB915-F6CA-47F7-89A1-F0619061F925}">
      <dgm:prSet/>
      <dgm:spPr>
        <a:solidFill>
          <a:schemeClr val="accent3">
            <a:alpha val="90000"/>
          </a:schemeClr>
        </a:solidFill>
      </dgm:spPr>
      <dgm:t>
        <a:bodyPr/>
        <a:lstStyle/>
        <a:p>
          <a:pPr rtl="0"/>
          <a:r>
            <a:rPr lang="en-US" dirty="0" smtClean="0"/>
            <a:t>&lt;</a:t>
          </a:r>
          <a:r>
            <a:rPr lang="en-US" dirty="0" err="1" smtClean="0"/>
            <a:t>ul</a:t>
          </a:r>
          <a:r>
            <a:rPr lang="en-US" dirty="0" smtClean="0"/>
            <a:t> id="</a:t>
          </a:r>
          <a:r>
            <a:rPr lang="en-US" dirty="0" err="1" smtClean="0"/>
            <a:t>lstfood</a:t>
          </a:r>
          <a:r>
            <a:rPr lang="en-US" dirty="0" smtClean="0"/>
            <a:t>"&gt;</a:t>
          </a:r>
          <a:endParaRPr lang="en-US" dirty="0"/>
        </a:p>
      </dgm:t>
    </dgm:pt>
    <dgm:pt modelId="{D198D6CB-23FC-42A6-8430-4FE9AAF394FB}" type="parTrans" cxnId="{D7D16BE1-6B64-4597-AF23-0A45A449FE75}">
      <dgm:prSet/>
      <dgm:spPr/>
      <dgm:t>
        <a:bodyPr/>
        <a:lstStyle/>
        <a:p>
          <a:endParaRPr lang="en-US"/>
        </a:p>
      </dgm:t>
    </dgm:pt>
    <dgm:pt modelId="{6555BB97-7C60-4890-BA3F-989F179F21F1}" type="sibTrans" cxnId="{D7D16BE1-6B64-4597-AF23-0A45A449FE75}">
      <dgm:prSet/>
      <dgm:spPr/>
      <dgm:t>
        <a:bodyPr/>
        <a:lstStyle/>
        <a:p>
          <a:endParaRPr lang="en-US"/>
        </a:p>
      </dgm:t>
    </dgm:pt>
    <dgm:pt modelId="{1858523E-34D0-43EB-8B88-39ADFC0F3854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pPr rtl="0"/>
          <a:r>
            <a:rPr lang="en-US" dirty="0" smtClean="0"/>
            <a:t>&lt;li&gt;</a:t>
          </a:r>
          <a:endParaRPr lang="en-US" dirty="0"/>
        </a:p>
      </dgm:t>
    </dgm:pt>
    <dgm:pt modelId="{8C30964D-A3C2-4808-944A-88FD558CA82B}" type="parTrans" cxnId="{858DD324-1526-4E55-B459-C286AA8C3BED}">
      <dgm:prSet/>
      <dgm:spPr/>
      <dgm:t>
        <a:bodyPr/>
        <a:lstStyle/>
        <a:p>
          <a:endParaRPr lang="en-US"/>
        </a:p>
      </dgm:t>
    </dgm:pt>
    <dgm:pt modelId="{A5DCFA03-1D63-456F-BFDF-327B9E9B5BAE}" type="sibTrans" cxnId="{858DD324-1526-4E55-B459-C286AA8C3BED}">
      <dgm:prSet/>
      <dgm:spPr/>
      <dgm:t>
        <a:bodyPr/>
        <a:lstStyle/>
        <a:p>
          <a:endParaRPr lang="en-US"/>
        </a:p>
      </dgm:t>
    </dgm:pt>
    <dgm:pt modelId="{C9A8A503-285E-4A39-BF65-3FD1CB91224C}">
      <dgm:prSet/>
      <dgm:spPr/>
      <dgm:t>
        <a:bodyPr/>
        <a:lstStyle/>
        <a:p>
          <a:pPr rtl="0"/>
          <a:r>
            <a:rPr lang="en-US" smtClean="0"/>
            <a:t>Bread</a:t>
          </a:r>
          <a:endParaRPr lang="en-US"/>
        </a:p>
      </dgm:t>
    </dgm:pt>
    <dgm:pt modelId="{C68967B8-B6FA-4C38-985D-ABB439E9D64B}" type="parTrans" cxnId="{954C757B-A7E2-4167-A6C5-3F1332F8F482}">
      <dgm:prSet/>
      <dgm:spPr/>
      <dgm:t>
        <a:bodyPr/>
        <a:lstStyle/>
        <a:p>
          <a:endParaRPr lang="en-US"/>
        </a:p>
      </dgm:t>
    </dgm:pt>
    <dgm:pt modelId="{BC94CE06-C8D0-4317-9E0F-E9A200E1DAF4}" type="sibTrans" cxnId="{954C757B-A7E2-4167-A6C5-3F1332F8F482}">
      <dgm:prSet/>
      <dgm:spPr/>
      <dgm:t>
        <a:bodyPr/>
        <a:lstStyle/>
        <a:p>
          <a:endParaRPr lang="en-US"/>
        </a:p>
      </dgm:t>
    </dgm:pt>
    <dgm:pt modelId="{449A4B4C-4E01-4994-B24E-9A102C9344E6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pPr rtl="0"/>
          <a:r>
            <a:rPr lang="en-US" dirty="0" smtClean="0"/>
            <a:t>&lt;li class=“</a:t>
          </a:r>
          <a:r>
            <a:rPr lang="en-US" dirty="0" err="1" smtClean="0"/>
            <a:t>snancks</a:t>
          </a:r>
          <a:r>
            <a:rPr lang="en-US" dirty="0" smtClean="0"/>
            <a:t>”&gt;</a:t>
          </a:r>
          <a:endParaRPr lang="en-US" dirty="0"/>
        </a:p>
      </dgm:t>
    </dgm:pt>
    <dgm:pt modelId="{8BCB831A-980F-4EAC-B7AC-26C027500641}" type="parTrans" cxnId="{CB773DEB-FAA6-428B-B52E-D98EBFE24D94}">
      <dgm:prSet/>
      <dgm:spPr/>
      <dgm:t>
        <a:bodyPr/>
        <a:lstStyle/>
        <a:p>
          <a:endParaRPr lang="en-US"/>
        </a:p>
      </dgm:t>
    </dgm:pt>
    <dgm:pt modelId="{59D0F604-81DB-4164-BE65-2E835596DAA3}" type="sibTrans" cxnId="{CB773DEB-FAA6-428B-B52E-D98EBFE24D94}">
      <dgm:prSet/>
      <dgm:spPr/>
      <dgm:t>
        <a:bodyPr/>
        <a:lstStyle/>
        <a:p>
          <a:endParaRPr lang="en-US"/>
        </a:p>
      </dgm:t>
    </dgm:pt>
    <dgm:pt modelId="{6D4619EB-68D9-4DC8-BFEA-18FEA90F6C4D}">
      <dgm:prSet/>
      <dgm:spPr/>
      <dgm:t>
        <a:bodyPr/>
        <a:lstStyle/>
        <a:p>
          <a:pPr rtl="0"/>
          <a:r>
            <a:rPr lang="en-US" smtClean="0"/>
            <a:t>biscuit</a:t>
          </a:r>
          <a:endParaRPr lang="en-US"/>
        </a:p>
      </dgm:t>
    </dgm:pt>
    <dgm:pt modelId="{75146AD7-87C9-4A3A-AEFF-AB0703ED0D4C}" type="parTrans" cxnId="{7179E4F8-2F4F-4DCD-98DD-8A816A4F9658}">
      <dgm:prSet/>
      <dgm:spPr/>
      <dgm:t>
        <a:bodyPr/>
        <a:lstStyle/>
        <a:p>
          <a:endParaRPr lang="en-US"/>
        </a:p>
      </dgm:t>
    </dgm:pt>
    <dgm:pt modelId="{EBA11B12-B99A-4FD3-AB6B-960A1F2D4D2E}" type="sibTrans" cxnId="{7179E4F8-2F4F-4DCD-98DD-8A816A4F9658}">
      <dgm:prSet/>
      <dgm:spPr/>
      <dgm:t>
        <a:bodyPr/>
        <a:lstStyle/>
        <a:p>
          <a:endParaRPr lang="en-US"/>
        </a:p>
      </dgm:t>
    </dgm:pt>
    <dgm:pt modelId="{7277732D-EF35-41B0-B1AD-66EE279B178D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pPr rtl="0"/>
          <a:r>
            <a:rPr lang="en-US" dirty="0" smtClean="0"/>
            <a:t>&lt;li class=“</a:t>
          </a:r>
          <a:r>
            <a:rPr lang="en-US" dirty="0" err="1" smtClean="0"/>
            <a:t>snancks</a:t>
          </a:r>
          <a:r>
            <a:rPr lang="en-US" dirty="0" smtClean="0"/>
            <a:t>”&gt;</a:t>
          </a:r>
          <a:endParaRPr lang="en-US" dirty="0"/>
        </a:p>
      </dgm:t>
    </dgm:pt>
    <dgm:pt modelId="{FB81D82F-7095-46C3-B627-04A7FAD0A288}" type="parTrans" cxnId="{2907BA9E-D862-4E44-B615-43C86D05A655}">
      <dgm:prSet/>
      <dgm:spPr/>
      <dgm:t>
        <a:bodyPr/>
        <a:lstStyle/>
        <a:p>
          <a:endParaRPr lang="en-US"/>
        </a:p>
      </dgm:t>
    </dgm:pt>
    <dgm:pt modelId="{59C71371-4C6E-4E85-A3D7-7AF39529C9CB}" type="sibTrans" cxnId="{2907BA9E-D862-4E44-B615-43C86D05A655}">
      <dgm:prSet/>
      <dgm:spPr/>
      <dgm:t>
        <a:bodyPr/>
        <a:lstStyle/>
        <a:p>
          <a:endParaRPr lang="en-US"/>
        </a:p>
      </dgm:t>
    </dgm:pt>
    <dgm:pt modelId="{2F250427-7980-4FDD-9B2A-4A2C5AC792A7}">
      <dgm:prSet/>
      <dgm:spPr/>
      <dgm:t>
        <a:bodyPr/>
        <a:lstStyle/>
        <a:p>
          <a:pPr rtl="0"/>
          <a:r>
            <a:rPr lang="en-US" smtClean="0"/>
            <a:t>jam</a:t>
          </a:r>
          <a:endParaRPr lang="en-US"/>
        </a:p>
      </dgm:t>
    </dgm:pt>
    <dgm:pt modelId="{EBB7E54F-C2B0-4F0C-BB29-1B932F2F21B4}" type="parTrans" cxnId="{8589A5A5-F844-4E6B-9115-E6DCFB500D99}">
      <dgm:prSet/>
      <dgm:spPr/>
      <dgm:t>
        <a:bodyPr/>
        <a:lstStyle/>
        <a:p>
          <a:endParaRPr lang="en-US"/>
        </a:p>
      </dgm:t>
    </dgm:pt>
    <dgm:pt modelId="{F13E3B9B-5488-4F43-A821-6DA7E53F165A}" type="sibTrans" cxnId="{8589A5A5-F844-4E6B-9115-E6DCFB500D99}">
      <dgm:prSet/>
      <dgm:spPr/>
      <dgm:t>
        <a:bodyPr/>
        <a:lstStyle/>
        <a:p>
          <a:endParaRPr lang="en-US"/>
        </a:p>
      </dgm:t>
    </dgm:pt>
    <dgm:pt modelId="{D417836B-E7D4-4686-8EB7-E833B9AE864A}">
      <dgm:prSet/>
      <dgm:spPr/>
      <dgm:t>
        <a:bodyPr/>
        <a:lstStyle/>
        <a:p>
          <a:r>
            <a:rPr lang="en-US" dirty="0" smtClean="0"/>
            <a:t>What will you have </a:t>
          </a:r>
          <a:endParaRPr lang="en-US" dirty="0"/>
        </a:p>
      </dgm:t>
    </dgm:pt>
    <dgm:pt modelId="{1B0A6DE3-5983-40B1-BFD3-1816C1BEBD56}" type="parTrans" cxnId="{2501169B-B241-4C77-92AB-841A6D6DEED3}">
      <dgm:prSet/>
      <dgm:spPr/>
      <dgm:t>
        <a:bodyPr/>
        <a:lstStyle/>
        <a:p>
          <a:endParaRPr lang="en-US"/>
        </a:p>
      </dgm:t>
    </dgm:pt>
    <dgm:pt modelId="{6C62F9D0-2A62-4E1A-8D89-CC17C668ED83}" type="sibTrans" cxnId="{2501169B-B241-4C77-92AB-841A6D6DEED3}">
      <dgm:prSet/>
      <dgm:spPr/>
      <dgm:t>
        <a:bodyPr/>
        <a:lstStyle/>
        <a:p>
          <a:endParaRPr lang="en-US"/>
        </a:p>
      </dgm:t>
    </dgm:pt>
    <dgm:pt modelId="{35EC473E-57A6-4A6F-9C18-2D41E62DF459}" type="pres">
      <dgm:prSet presAssocID="{EDA31F64-317D-4E7D-BB3B-DAA1BC6C4C9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ACCAE1D-525A-48F0-9E77-1D9764757A97}" type="pres">
      <dgm:prSet presAssocID="{DBC9B6F4-13BD-4EAE-BD34-D4364540086F}" presName="hierRoot1" presStyleCnt="0"/>
      <dgm:spPr/>
    </dgm:pt>
    <dgm:pt modelId="{AFD0EFB8-E6D9-48C4-AB24-EB3DB384A587}" type="pres">
      <dgm:prSet presAssocID="{DBC9B6F4-13BD-4EAE-BD34-D4364540086F}" presName="composite" presStyleCnt="0"/>
      <dgm:spPr/>
    </dgm:pt>
    <dgm:pt modelId="{4EE04386-301B-4ADB-97EA-4E9B0CE076EE}" type="pres">
      <dgm:prSet presAssocID="{DBC9B6F4-13BD-4EAE-BD34-D4364540086F}" presName="background" presStyleLbl="node0" presStyleIdx="0" presStyleCnt="1"/>
      <dgm:spPr/>
      <dgm:t>
        <a:bodyPr/>
        <a:lstStyle/>
        <a:p>
          <a:endParaRPr lang="en-US"/>
        </a:p>
      </dgm:t>
    </dgm:pt>
    <dgm:pt modelId="{13DF0B8C-0EF8-4EB0-84B1-5D2782DAF593}" type="pres">
      <dgm:prSet presAssocID="{DBC9B6F4-13BD-4EAE-BD34-D4364540086F}" presName="text" presStyleLbl="fgAcc0" presStyleIdx="0" presStyleCnt="1" custLinFactX="-9672" custLinFactNeighborX="-100000" custLinFactNeighborY="-4428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068BBA-2B50-4599-928F-908E398B2922}" type="pres">
      <dgm:prSet presAssocID="{DBC9B6F4-13BD-4EAE-BD34-D4364540086F}" presName="hierChild2" presStyleCnt="0"/>
      <dgm:spPr/>
    </dgm:pt>
    <dgm:pt modelId="{FE2C8992-D768-4248-9AF1-265C64A511DE}" type="pres">
      <dgm:prSet presAssocID="{F12396DC-EDF9-4071-875C-1193143854DC}" presName="Name10" presStyleLbl="parChTrans1D2" presStyleIdx="0" presStyleCnt="2"/>
      <dgm:spPr/>
      <dgm:t>
        <a:bodyPr/>
        <a:lstStyle/>
        <a:p>
          <a:endParaRPr lang="en-US"/>
        </a:p>
      </dgm:t>
    </dgm:pt>
    <dgm:pt modelId="{49927B48-330D-4F94-A69D-032FCD22AED4}" type="pres">
      <dgm:prSet presAssocID="{7DEBD714-4874-48AC-9BEC-AEFB17FAF247}" presName="hierRoot2" presStyleCnt="0"/>
      <dgm:spPr/>
    </dgm:pt>
    <dgm:pt modelId="{A4FB1D3B-96B1-4B3B-87EA-9D70DCF21539}" type="pres">
      <dgm:prSet presAssocID="{7DEBD714-4874-48AC-9BEC-AEFB17FAF247}" presName="composite2" presStyleCnt="0"/>
      <dgm:spPr/>
    </dgm:pt>
    <dgm:pt modelId="{97E683D7-9C6C-418E-9DA3-FECA17792ACF}" type="pres">
      <dgm:prSet presAssocID="{7DEBD714-4874-48AC-9BEC-AEFB17FAF247}" presName="background2" presStyleLbl="node2" presStyleIdx="0" presStyleCnt="2"/>
      <dgm:spPr/>
    </dgm:pt>
    <dgm:pt modelId="{924B493B-BC91-487D-B226-05D0D5F9A415}" type="pres">
      <dgm:prSet presAssocID="{7DEBD714-4874-48AC-9BEC-AEFB17FAF247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0BF5B8-D5EE-45D5-BB61-3974DD4EC872}" type="pres">
      <dgm:prSet presAssocID="{7DEBD714-4874-48AC-9BEC-AEFB17FAF247}" presName="hierChild3" presStyleCnt="0"/>
      <dgm:spPr/>
    </dgm:pt>
    <dgm:pt modelId="{E2EC92EB-A517-4E06-86BC-FC267A0DDA49}" type="pres">
      <dgm:prSet presAssocID="{1B0A6DE3-5983-40B1-BFD3-1816C1BEBD56}" presName="Name17" presStyleLbl="parChTrans1D3" presStyleIdx="0" presStyleCnt="4"/>
      <dgm:spPr/>
      <dgm:t>
        <a:bodyPr/>
        <a:lstStyle/>
        <a:p>
          <a:endParaRPr lang="en-US"/>
        </a:p>
      </dgm:t>
    </dgm:pt>
    <dgm:pt modelId="{2D2B55E4-57C3-4422-B6F9-BFD288CDB868}" type="pres">
      <dgm:prSet presAssocID="{D417836B-E7D4-4686-8EB7-E833B9AE864A}" presName="hierRoot3" presStyleCnt="0"/>
      <dgm:spPr/>
    </dgm:pt>
    <dgm:pt modelId="{508C3DAA-7999-4483-8B05-4C61D64534C5}" type="pres">
      <dgm:prSet presAssocID="{D417836B-E7D4-4686-8EB7-E833B9AE864A}" presName="composite3" presStyleCnt="0"/>
      <dgm:spPr/>
    </dgm:pt>
    <dgm:pt modelId="{486660E7-3C8F-4CB9-ADA2-B422545E757A}" type="pres">
      <dgm:prSet presAssocID="{D417836B-E7D4-4686-8EB7-E833B9AE864A}" presName="background3" presStyleLbl="node3" presStyleIdx="0" presStyleCnt="4"/>
      <dgm:spPr/>
    </dgm:pt>
    <dgm:pt modelId="{C914159D-8541-4F34-9D27-516F84A6474D}" type="pres">
      <dgm:prSet presAssocID="{D417836B-E7D4-4686-8EB7-E833B9AE864A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2479C4-3A97-4B29-A28F-7579AD1FD0A3}" type="pres">
      <dgm:prSet presAssocID="{D417836B-E7D4-4686-8EB7-E833B9AE864A}" presName="hierChild4" presStyleCnt="0"/>
      <dgm:spPr/>
    </dgm:pt>
    <dgm:pt modelId="{A37CA47C-B4D5-4A48-8A1B-6CE39E6A2777}" type="pres">
      <dgm:prSet presAssocID="{D198D6CB-23FC-42A6-8430-4FE9AAF394FB}" presName="Name10" presStyleLbl="parChTrans1D2" presStyleIdx="1" presStyleCnt="2"/>
      <dgm:spPr/>
      <dgm:t>
        <a:bodyPr/>
        <a:lstStyle/>
        <a:p>
          <a:endParaRPr lang="en-US"/>
        </a:p>
      </dgm:t>
    </dgm:pt>
    <dgm:pt modelId="{C19CB504-DF67-4372-946F-5C445925AA89}" type="pres">
      <dgm:prSet presAssocID="{CA4EB915-F6CA-47F7-89A1-F0619061F925}" presName="hierRoot2" presStyleCnt="0"/>
      <dgm:spPr/>
    </dgm:pt>
    <dgm:pt modelId="{B9D48FB4-D61B-49E2-A662-80D9A84DF419}" type="pres">
      <dgm:prSet presAssocID="{CA4EB915-F6CA-47F7-89A1-F0619061F925}" presName="composite2" presStyleCnt="0"/>
      <dgm:spPr/>
    </dgm:pt>
    <dgm:pt modelId="{9DCA4848-D566-48D9-856B-CDF8C8A27411}" type="pres">
      <dgm:prSet presAssocID="{CA4EB915-F6CA-47F7-89A1-F0619061F925}" presName="background2" presStyleLbl="node2" presStyleIdx="1" presStyleCnt="2"/>
      <dgm:spPr/>
    </dgm:pt>
    <dgm:pt modelId="{A51F1472-C5A7-455B-9AF6-D156C96E2448}" type="pres">
      <dgm:prSet presAssocID="{CA4EB915-F6CA-47F7-89A1-F0619061F925}" presName="text2" presStyleLbl="fgAcc2" presStyleIdx="1" presStyleCnt="2" custScaleX="2294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8C1D8C-4AC3-4E34-BCEC-7565E6DC8EE2}" type="pres">
      <dgm:prSet presAssocID="{CA4EB915-F6CA-47F7-89A1-F0619061F925}" presName="hierChild3" presStyleCnt="0"/>
      <dgm:spPr/>
    </dgm:pt>
    <dgm:pt modelId="{1DA30D62-5EB0-42E1-9323-D54936122BFB}" type="pres">
      <dgm:prSet presAssocID="{8C30964D-A3C2-4808-944A-88FD558CA82B}" presName="Name17" presStyleLbl="parChTrans1D3" presStyleIdx="1" presStyleCnt="4"/>
      <dgm:spPr/>
      <dgm:t>
        <a:bodyPr/>
        <a:lstStyle/>
        <a:p>
          <a:endParaRPr lang="en-US"/>
        </a:p>
      </dgm:t>
    </dgm:pt>
    <dgm:pt modelId="{0236CB84-3A75-4D89-9DAA-2F470F5D831B}" type="pres">
      <dgm:prSet presAssocID="{1858523E-34D0-43EB-8B88-39ADFC0F3854}" presName="hierRoot3" presStyleCnt="0"/>
      <dgm:spPr/>
    </dgm:pt>
    <dgm:pt modelId="{5FED9E08-A417-4744-83A3-24AE91A88FA6}" type="pres">
      <dgm:prSet presAssocID="{1858523E-34D0-43EB-8B88-39ADFC0F3854}" presName="composite3" presStyleCnt="0"/>
      <dgm:spPr/>
    </dgm:pt>
    <dgm:pt modelId="{72DE37F8-394F-4FD1-B6C7-251EC0177FB0}" type="pres">
      <dgm:prSet presAssocID="{1858523E-34D0-43EB-8B88-39ADFC0F3854}" presName="background3" presStyleLbl="node3" presStyleIdx="1" presStyleCnt="4"/>
      <dgm:spPr/>
    </dgm:pt>
    <dgm:pt modelId="{6DAC019A-4C06-4DAA-A3BB-B7A014F039D5}" type="pres">
      <dgm:prSet presAssocID="{1858523E-34D0-43EB-8B88-39ADFC0F3854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749B68-0C25-41F8-AF33-1AAA25603B87}" type="pres">
      <dgm:prSet presAssocID="{1858523E-34D0-43EB-8B88-39ADFC0F3854}" presName="hierChild4" presStyleCnt="0"/>
      <dgm:spPr/>
    </dgm:pt>
    <dgm:pt modelId="{32C2144B-BED3-4ECA-98D1-34C340A8607F}" type="pres">
      <dgm:prSet presAssocID="{C68967B8-B6FA-4C38-985D-ABB439E9D64B}" presName="Name23" presStyleLbl="parChTrans1D4" presStyleIdx="0" presStyleCnt="3"/>
      <dgm:spPr/>
      <dgm:t>
        <a:bodyPr/>
        <a:lstStyle/>
        <a:p>
          <a:endParaRPr lang="en-US"/>
        </a:p>
      </dgm:t>
    </dgm:pt>
    <dgm:pt modelId="{43B30D48-53E3-4173-9BDE-AF6BCCAEC550}" type="pres">
      <dgm:prSet presAssocID="{C9A8A503-285E-4A39-BF65-3FD1CB91224C}" presName="hierRoot4" presStyleCnt="0"/>
      <dgm:spPr/>
    </dgm:pt>
    <dgm:pt modelId="{2A6B287E-48DE-4265-9EE8-FE22D9375454}" type="pres">
      <dgm:prSet presAssocID="{C9A8A503-285E-4A39-BF65-3FD1CB91224C}" presName="composite4" presStyleCnt="0"/>
      <dgm:spPr/>
    </dgm:pt>
    <dgm:pt modelId="{13E96696-0C3C-46EF-8F21-2D62C6C75522}" type="pres">
      <dgm:prSet presAssocID="{C9A8A503-285E-4A39-BF65-3FD1CB91224C}" presName="background4" presStyleLbl="node4" presStyleIdx="0" presStyleCnt="3"/>
      <dgm:spPr/>
    </dgm:pt>
    <dgm:pt modelId="{25A9EECF-4832-4DE7-A387-67B0CE56B2D5}" type="pres">
      <dgm:prSet presAssocID="{C9A8A503-285E-4A39-BF65-3FD1CB91224C}" presName="text4" presStyleLbl="fgAcc4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FC57F8-F52F-4DE5-86C7-787ACE7BCB65}" type="pres">
      <dgm:prSet presAssocID="{C9A8A503-285E-4A39-BF65-3FD1CB91224C}" presName="hierChild5" presStyleCnt="0"/>
      <dgm:spPr/>
    </dgm:pt>
    <dgm:pt modelId="{E847DC31-C09F-4A2B-85C1-90B3DFB3230E}" type="pres">
      <dgm:prSet presAssocID="{8BCB831A-980F-4EAC-B7AC-26C027500641}" presName="Name17" presStyleLbl="parChTrans1D3" presStyleIdx="2" presStyleCnt="4"/>
      <dgm:spPr/>
      <dgm:t>
        <a:bodyPr/>
        <a:lstStyle/>
        <a:p>
          <a:endParaRPr lang="en-US"/>
        </a:p>
      </dgm:t>
    </dgm:pt>
    <dgm:pt modelId="{9C2BBEEB-995B-43F9-9139-5EC716F7289C}" type="pres">
      <dgm:prSet presAssocID="{449A4B4C-4E01-4994-B24E-9A102C9344E6}" presName="hierRoot3" presStyleCnt="0"/>
      <dgm:spPr/>
    </dgm:pt>
    <dgm:pt modelId="{830F86E1-7D2C-4CF8-8651-79B3A58BFB87}" type="pres">
      <dgm:prSet presAssocID="{449A4B4C-4E01-4994-B24E-9A102C9344E6}" presName="composite3" presStyleCnt="0"/>
      <dgm:spPr/>
    </dgm:pt>
    <dgm:pt modelId="{B1649069-C3DA-46DA-B0CC-24238B3E58AF}" type="pres">
      <dgm:prSet presAssocID="{449A4B4C-4E01-4994-B24E-9A102C9344E6}" presName="background3" presStyleLbl="node3" presStyleIdx="2" presStyleCnt="4"/>
      <dgm:spPr/>
    </dgm:pt>
    <dgm:pt modelId="{27FB808B-3784-431F-829E-97E8AEDDB0CA}" type="pres">
      <dgm:prSet presAssocID="{449A4B4C-4E01-4994-B24E-9A102C9344E6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D88418-CF7D-4EA5-97FB-0744F61854B5}" type="pres">
      <dgm:prSet presAssocID="{449A4B4C-4E01-4994-B24E-9A102C9344E6}" presName="hierChild4" presStyleCnt="0"/>
      <dgm:spPr/>
    </dgm:pt>
    <dgm:pt modelId="{7E237E4A-9DF1-4E95-B44C-F961C81A758F}" type="pres">
      <dgm:prSet presAssocID="{75146AD7-87C9-4A3A-AEFF-AB0703ED0D4C}" presName="Name23" presStyleLbl="parChTrans1D4" presStyleIdx="1" presStyleCnt="3"/>
      <dgm:spPr/>
      <dgm:t>
        <a:bodyPr/>
        <a:lstStyle/>
        <a:p>
          <a:endParaRPr lang="en-US"/>
        </a:p>
      </dgm:t>
    </dgm:pt>
    <dgm:pt modelId="{9C979732-B0DD-497E-9BBD-D8DE7E1B2C03}" type="pres">
      <dgm:prSet presAssocID="{6D4619EB-68D9-4DC8-BFEA-18FEA90F6C4D}" presName="hierRoot4" presStyleCnt="0"/>
      <dgm:spPr/>
    </dgm:pt>
    <dgm:pt modelId="{BA2AA4E1-4E29-4CF9-9932-A72EEF2ED60F}" type="pres">
      <dgm:prSet presAssocID="{6D4619EB-68D9-4DC8-BFEA-18FEA90F6C4D}" presName="composite4" presStyleCnt="0"/>
      <dgm:spPr/>
    </dgm:pt>
    <dgm:pt modelId="{0C2839C4-35FB-4149-AC40-14D57331854C}" type="pres">
      <dgm:prSet presAssocID="{6D4619EB-68D9-4DC8-BFEA-18FEA90F6C4D}" presName="background4" presStyleLbl="node4" presStyleIdx="1" presStyleCnt="3"/>
      <dgm:spPr/>
    </dgm:pt>
    <dgm:pt modelId="{0829741D-DA7B-4451-BC2D-13B5037690B5}" type="pres">
      <dgm:prSet presAssocID="{6D4619EB-68D9-4DC8-BFEA-18FEA90F6C4D}" presName="text4" presStyleLbl="fgAcc4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4873A4-CB57-42E5-84B7-1E725F13E48A}" type="pres">
      <dgm:prSet presAssocID="{6D4619EB-68D9-4DC8-BFEA-18FEA90F6C4D}" presName="hierChild5" presStyleCnt="0"/>
      <dgm:spPr/>
    </dgm:pt>
    <dgm:pt modelId="{55DC0669-C573-46E6-B752-D17DAB73E382}" type="pres">
      <dgm:prSet presAssocID="{FB81D82F-7095-46C3-B627-04A7FAD0A288}" presName="Name17" presStyleLbl="parChTrans1D3" presStyleIdx="3" presStyleCnt="4"/>
      <dgm:spPr/>
      <dgm:t>
        <a:bodyPr/>
        <a:lstStyle/>
        <a:p>
          <a:endParaRPr lang="en-US"/>
        </a:p>
      </dgm:t>
    </dgm:pt>
    <dgm:pt modelId="{7D84EEDB-BA60-467D-AFE5-4DC9FA998A48}" type="pres">
      <dgm:prSet presAssocID="{7277732D-EF35-41B0-B1AD-66EE279B178D}" presName="hierRoot3" presStyleCnt="0"/>
      <dgm:spPr/>
    </dgm:pt>
    <dgm:pt modelId="{0F872CA1-AFBE-455C-9949-FA84A2B91795}" type="pres">
      <dgm:prSet presAssocID="{7277732D-EF35-41B0-B1AD-66EE279B178D}" presName="composite3" presStyleCnt="0"/>
      <dgm:spPr/>
    </dgm:pt>
    <dgm:pt modelId="{90B902A9-BC30-4BCD-9172-E9356EB2DE97}" type="pres">
      <dgm:prSet presAssocID="{7277732D-EF35-41B0-B1AD-66EE279B178D}" presName="background3" presStyleLbl="node3" presStyleIdx="3" presStyleCnt="4"/>
      <dgm:spPr/>
    </dgm:pt>
    <dgm:pt modelId="{500560F8-240B-41CA-A306-C9B05914F444}" type="pres">
      <dgm:prSet presAssocID="{7277732D-EF35-41B0-B1AD-66EE279B178D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32E166-7E6C-4AB4-AE53-8D2B33CEF0D9}" type="pres">
      <dgm:prSet presAssocID="{7277732D-EF35-41B0-B1AD-66EE279B178D}" presName="hierChild4" presStyleCnt="0"/>
      <dgm:spPr/>
    </dgm:pt>
    <dgm:pt modelId="{16956D00-DC7E-4A81-81F0-3ABBCDBBD93F}" type="pres">
      <dgm:prSet presAssocID="{EBB7E54F-C2B0-4F0C-BB29-1B932F2F21B4}" presName="Name23" presStyleLbl="parChTrans1D4" presStyleIdx="2" presStyleCnt="3"/>
      <dgm:spPr/>
      <dgm:t>
        <a:bodyPr/>
        <a:lstStyle/>
        <a:p>
          <a:endParaRPr lang="en-US"/>
        </a:p>
      </dgm:t>
    </dgm:pt>
    <dgm:pt modelId="{579F68BA-03AC-4DAF-8C43-9B4B3B37E1B8}" type="pres">
      <dgm:prSet presAssocID="{2F250427-7980-4FDD-9B2A-4A2C5AC792A7}" presName="hierRoot4" presStyleCnt="0"/>
      <dgm:spPr/>
    </dgm:pt>
    <dgm:pt modelId="{F95452CA-A65D-4011-8906-6A5A5C5E7422}" type="pres">
      <dgm:prSet presAssocID="{2F250427-7980-4FDD-9B2A-4A2C5AC792A7}" presName="composite4" presStyleCnt="0"/>
      <dgm:spPr/>
    </dgm:pt>
    <dgm:pt modelId="{A60CB003-E944-4CD9-999B-E9E957C812F1}" type="pres">
      <dgm:prSet presAssocID="{2F250427-7980-4FDD-9B2A-4A2C5AC792A7}" presName="background4" presStyleLbl="node4" presStyleIdx="2" presStyleCnt="3"/>
      <dgm:spPr/>
    </dgm:pt>
    <dgm:pt modelId="{5B8D2515-12F8-4FF8-B852-29799ABBA4B1}" type="pres">
      <dgm:prSet presAssocID="{2F250427-7980-4FDD-9B2A-4A2C5AC792A7}" presName="text4" presStyleLbl="fgAcc4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471F16-B20D-435E-8D22-8EF7B58FDAEE}" type="pres">
      <dgm:prSet presAssocID="{2F250427-7980-4FDD-9B2A-4A2C5AC792A7}" presName="hierChild5" presStyleCnt="0"/>
      <dgm:spPr/>
    </dgm:pt>
  </dgm:ptLst>
  <dgm:cxnLst>
    <dgm:cxn modelId="{0104BC9B-98B4-477F-96BF-4FDA3B56CA1B}" type="presOf" srcId="{7DEBD714-4874-48AC-9BEC-AEFB17FAF247}" destId="{924B493B-BC91-487D-B226-05D0D5F9A415}" srcOrd="0" destOrd="0" presId="urn:microsoft.com/office/officeart/2005/8/layout/hierarchy1"/>
    <dgm:cxn modelId="{858DD324-1526-4E55-B459-C286AA8C3BED}" srcId="{CA4EB915-F6CA-47F7-89A1-F0619061F925}" destId="{1858523E-34D0-43EB-8B88-39ADFC0F3854}" srcOrd="0" destOrd="0" parTransId="{8C30964D-A3C2-4808-944A-88FD558CA82B}" sibTransId="{A5DCFA03-1D63-456F-BFDF-327B9E9B5BAE}"/>
    <dgm:cxn modelId="{A920F470-9CC4-4C03-99FB-C94DB04674E4}" type="presOf" srcId="{D198D6CB-23FC-42A6-8430-4FE9AAF394FB}" destId="{A37CA47C-B4D5-4A48-8A1B-6CE39E6A2777}" srcOrd="0" destOrd="0" presId="urn:microsoft.com/office/officeart/2005/8/layout/hierarchy1"/>
    <dgm:cxn modelId="{8589A5A5-F844-4E6B-9115-E6DCFB500D99}" srcId="{7277732D-EF35-41B0-B1AD-66EE279B178D}" destId="{2F250427-7980-4FDD-9B2A-4A2C5AC792A7}" srcOrd="0" destOrd="0" parTransId="{EBB7E54F-C2B0-4F0C-BB29-1B932F2F21B4}" sibTransId="{F13E3B9B-5488-4F43-A821-6DA7E53F165A}"/>
    <dgm:cxn modelId="{5CCBC950-E64E-4303-BE03-228F60AE9A83}" type="presOf" srcId="{F12396DC-EDF9-4071-875C-1193143854DC}" destId="{FE2C8992-D768-4248-9AF1-265C64A511DE}" srcOrd="0" destOrd="0" presId="urn:microsoft.com/office/officeart/2005/8/layout/hierarchy1"/>
    <dgm:cxn modelId="{31C591C3-F9F1-4E16-8BAE-8745F912BC7B}" type="presOf" srcId="{75146AD7-87C9-4A3A-AEFF-AB0703ED0D4C}" destId="{7E237E4A-9DF1-4E95-B44C-F961C81A758F}" srcOrd="0" destOrd="0" presId="urn:microsoft.com/office/officeart/2005/8/layout/hierarchy1"/>
    <dgm:cxn modelId="{6877BF84-64E9-425C-9922-F8EFCBF24314}" type="presOf" srcId="{6D4619EB-68D9-4DC8-BFEA-18FEA90F6C4D}" destId="{0829741D-DA7B-4451-BC2D-13B5037690B5}" srcOrd="0" destOrd="0" presId="urn:microsoft.com/office/officeart/2005/8/layout/hierarchy1"/>
    <dgm:cxn modelId="{954C757B-A7E2-4167-A6C5-3F1332F8F482}" srcId="{1858523E-34D0-43EB-8B88-39ADFC0F3854}" destId="{C9A8A503-285E-4A39-BF65-3FD1CB91224C}" srcOrd="0" destOrd="0" parTransId="{C68967B8-B6FA-4C38-985D-ABB439E9D64B}" sibTransId="{BC94CE06-C8D0-4317-9E0F-E9A200E1DAF4}"/>
    <dgm:cxn modelId="{AA9AC020-85D1-4387-A6E0-95921AB6E5B3}" type="presOf" srcId="{8C30964D-A3C2-4808-944A-88FD558CA82B}" destId="{1DA30D62-5EB0-42E1-9323-D54936122BFB}" srcOrd="0" destOrd="0" presId="urn:microsoft.com/office/officeart/2005/8/layout/hierarchy1"/>
    <dgm:cxn modelId="{6FF4E6C4-E6FA-468D-B410-A69187BBEB72}" type="presOf" srcId="{8BCB831A-980F-4EAC-B7AC-26C027500641}" destId="{E847DC31-C09F-4A2B-85C1-90B3DFB3230E}" srcOrd="0" destOrd="0" presId="urn:microsoft.com/office/officeart/2005/8/layout/hierarchy1"/>
    <dgm:cxn modelId="{B5572323-2316-4FBF-8AE9-851B0217F935}" type="presOf" srcId="{1858523E-34D0-43EB-8B88-39ADFC0F3854}" destId="{6DAC019A-4C06-4DAA-A3BB-B7A014F039D5}" srcOrd="0" destOrd="0" presId="urn:microsoft.com/office/officeart/2005/8/layout/hierarchy1"/>
    <dgm:cxn modelId="{6237C1EF-8923-4020-93FF-90BA8EFE5667}" type="presOf" srcId="{449A4B4C-4E01-4994-B24E-9A102C9344E6}" destId="{27FB808B-3784-431F-829E-97E8AEDDB0CA}" srcOrd="0" destOrd="0" presId="urn:microsoft.com/office/officeart/2005/8/layout/hierarchy1"/>
    <dgm:cxn modelId="{281B1ECD-1A43-4526-A374-70E8CA97879D}" type="presOf" srcId="{CA4EB915-F6CA-47F7-89A1-F0619061F925}" destId="{A51F1472-C5A7-455B-9AF6-D156C96E2448}" srcOrd="0" destOrd="0" presId="urn:microsoft.com/office/officeart/2005/8/layout/hierarchy1"/>
    <dgm:cxn modelId="{2E19D228-18F8-4EFC-BBF2-9F81494B7BEF}" type="presOf" srcId="{FB81D82F-7095-46C3-B627-04A7FAD0A288}" destId="{55DC0669-C573-46E6-B752-D17DAB73E382}" srcOrd="0" destOrd="0" presId="urn:microsoft.com/office/officeart/2005/8/layout/hierarchy1"/>
    <dgm:cxn modelId="{9EE46AF4-7441-446D-9ACE-BA0BDF0FC26D}" srcId="{EDA31F64-317D-4E7D-BB3B-DAA1BC6C4C99}" destId="{DBC9B6F4-13BD-4EAE-BD34-D4364540086F}" srcOrd="0" destOrd="0" parTransId="{BDDC5F46-EE7F-4E60-B141-D5ACB8FE04D1}" sibTransId="{63DE39B1-62F5-470B-A9DE-FC34E7B21720}"/>
    <dgm:cxn modelId="{7179E4F8-2F4F-4DCD-98DD-8A816A4F9658}" srcId="{449A4B4C-4E01-4994-B24E-9A102C9344E6}" destId="{6D4619EB-68D9-4DC8-BFEA-18FEA90F6C4D}" srcOrd="0" destOrd="0" parTransId="{75146AD7-87C9-4A3A-AEFF-AB0703ED0D4C}" sibTransId="{EBA11B12-B99A-4FD3-AB6B-960A1F2D4D2E}"/>
    <dgm:cxn modelId="{54BE932C-CFE6-478F-A89B-A80DDE806E1A}" type="presOf" srcId="{D417836B-E7D4-4686-8EB7-E833B9AE864A}" destId="{C914159D-8541-4F34-9D27-516F84A6474D}" srcOrd="0" destOrd="0" presId="urn:microsoft.com/office/officeart/2005/8/layout/hierarchy1"/>
    <dgm:cxn modelId="{CB773DEB-FAA6-428B-B52E-D98EBFE24D94}" srcId="{CA4EB915-F6CA-47F7-89A1-F0619061F925}" destId="{449A4B4C-4E01-4994-B24E-9A102C9344E6}" srcOrd="1" destOrd="0" parTransId="{8BCB831A-980F-4EAC-B7AC-26C027500641}" sibTransId="{59D0F604-81DB-4164-BE65-2E835596DAA3}"/>
    <dgm:cxn modelId="{6646BCA1-BE8E-49D2-92B1-5B075D9C03D0}" srcId="{DBC9B6F4-13BD-4EAE-BD34-D4364540086F}" destId="{7DEBD714-4874-48AC-9BEC-AEFB17FAF247}" srcOrd="0" destOrd="0" parTransId="{F12396DC-EDF9-4071-875C-1193143854DC}" sibTransId="{A5C892DE-E4F9-4671-9991-05905CF26A5C}"/>
    <dgm:cxn modelId="{44A8989B-C67A-4F31-8EAA-2ABD18232F6C}" type="presOf" srcId="{C9A8A503-285E-4A39-BF65-3FD1CB91224C}" destId="{25A9EECF-4832-4DE7-A387-67B0CE56B2D5}" srcOrd="0" destOrd="0" presId="urn:microsoft.com/office/officeart/2005/8/layout/hierarchy1"/>
    <dgm:cxn modelId="{F17506EC-CF98-4511-BA3B-268D077681DA}" type="presOf" srcId="{EDA31F64-317D-4E7D-BB3B-DAA1BC6C4C99}" destId="{35EC473E-57A6-4A6F-9C18-2D41E62DF459}" srcOrd="0" destOrd="0" presId="urn:microsoft.com/office/officeart/2005/8/layout/hierarchy1"/>
    <dgm:cxn modelId="{95C8C548-28EA-4E2A-A07F-5DF9FC0CE569}" type="presOf" srcId="{7277732D-EF35-41B0-B1AD-66EE279B178D}" destId="{500560F8-240B-41CA-A306-C9B05914F444}" srcOrd="0" destOrd="0" presId="urn:microsoft.com/office/officeart/2005/8/layout/hierarchy1"/>
    <dgm:cxn modelId="{B82A3A12-5302-4944-80C0-77021CA98C9C}" type="presOf" srcId="{EBB7E54F-C2B0-4F0C-BB29-1B932F2F21B4}" destId="{16956D00-DC7E-4A81-81F0-3ABBCDBBD93F}" srcOrd="0" destOrd="0" presId="urn:microsoft.com/office/officeart/2005/8/layout/hierarchy1"/>
    <dgm:cxn modelId="{D7D16BE1-6B64-4597-AF23-0A45A449FE75}" srcId="{DBC9B6F4-13BD-4EAE-BD34-D4364540086F}" destId="{CA4EB915-F6CA-47F7-89A1-F0619061F925}" srcOrd="1" destOrd="0" parTransId="{D198D6CB-23FC-42A6-8430-4FE9AAF394FB}" sibTransId="{6555BB97-7C60-4890-BA3F-989F179F21F1}"/>
    <dgm:cxn modelId="{0F670883-3AA0-46A8-BE6F-A015DA40EF78}" type="presOf" srcId="{2F250427-7980-4FDD-9B2A-4A2C5AC792A7}" destId="{5B8D2515-12F8-4FF8-B852-29799ABBA4B1}" srcOrd="0" destOrd="0" presId="urn:microsoft.com/office/officeart/2005/8/layout/hierarchy1"/>
    <dgm:cxn modelId="{16B6DEBF-C8F2-4202-ACC2-86AE597F8C30}" type="presOf" srcId="{C68967B8-B6FA-4C38-985D-ABB439E9D64B}" destId="{32C2144B-BED3-4ECA-98D1-34C340A8607F}" srcOrd="0" destOrd="0" presId="urn:microsoft.com/office/officeart/2005/8/layout/hierarchy1"/>
    <dgm:cxn modelId="{F06C8358-9597-4454-B4BA-F79E2916F98F}" type="presOf" srcId="{DBC9B6F4-13BD-4EAE-BD34-D4364540086F}" destId="{13DF0B8C-0EF8-4EB0-84B1-5D2782DAF593}" srcOrd="0" destOrd="0" presId="urn:microsoft.com/office/officeart/2005/8/layout/hierarchy1"/>
    <dgm:cxn modelId="{2501169B-B241-4C77-92AB-841A6D6DEED3}" srcId="{7DEBD714-4874-48AC-9BEC-AEFB17FAF247}" destId="{D417836B-E7D4-4686-8EB7-E833B9AE864A}" srcOrd="0" destOrd="0" parTransId="{1B0A6DE3-5983-40B1-BFD3-1816C1BEBD56}" sibTransId="{6C62F9D0-2A62-4E1A-8D89-CC17C668ED83}"/>
    <dgm:cxn modelId="{0F24887B-88DE-4626-A56C-B638E9AFF7D7}" type="presOf" srcId="{1B0A6DE3-5983-40B1-BFD3-1816C1BEBD56}" destId="{E2EC92EB-A517-4E06-86BC-FC267A0DDA49}" srcOrd="0" destOrd="0" presId="urn:microsoft.com/office/officeart/2005/8/layout/hierarchy1"/>
    <dgm:cxn modelId="{2907BA9E-D862-4E44-B615-43C86D05A655}" srcId="{CA4EB915-F6CA-47F7-89A1-F0619061F925}" destId="{7277732D-EF35-41B0-B1AD-66EE279B178D}" srcOrd="2" destOrd="0" parTransId="{FB81D82F-7095-46C3-B627-04A7FAD0A288}" sibTransId="{59C71371-4C6E-4E85-A3D7-7AF39529C9CB}"/>
    <dgm:cxn modelId="{13FE2821-FB48-4948-AE12-205FB93B6493}" type="presParOf" srcId="{35EC473E-57A6-4A6F-9C18-2D41E62DF459}" destId="{4ACCAE1D-525A-48F0-9E77-1D9764757A97}" srcOrd="0" destOrd="0" presId="urn:microsoft.com/office/officeart/2005/8/layout/hierarchy1"/>
    <dgm:cxn modelId="{6CA3FE4E-A9D9-4345-BEAC-E8ECF9F1C875}" type="presParOf" srcId="{4ACCAE1D-525A-48F0-9E77-1D9764757A97}" destId="{AFD0EFB8-E6D9-48C4-AB24-EB3DB384A587}" srcOrd="0" destOrd="0" presId="urn:microsoft.com/office/officeart/2005/8/layout/hierarchy1"/>
    <dgm:cxn modelId="{E53ECA48-B11F-4755-B836-7A8816236140}" type="presParOf" srcId="{AFD0EFB8-E6D9-48C4-AB24-EB3DB384A587}" destId="{4EE04386-301B-4ADB-97EA-4E9B0CE076EE}" srcOrd="0" destOrd="0" presId="urn:microsoft.com/office/officeart/2005/8/layout/hierarchy1"/>
    <dgm:cxn modelId="{66C0A646-BE58-440D-A975-C07D4FE13A5B}" type="presParOf" srcId="{AFD0EFB8-E6D9-48C4-AB24-EB3DB384A587}" destId="{13DF0B8C-0EF8-4EB0-84B1-5D2782DAF593}" srcOrd="1" destOrd="0" presId="urn:microsoft.com/office/officeart/2005/8/layout/hierarchy1"/>
    <dgm:cxn modelId="{2446D752-FEBC-4F08-8C8E-5C5B77210C86}" type="presParOf" srcId="{4ACCAE1D-525A-48F0-9E77-1D9764757A97}" destId="{AF068BBA-2B50-4599-928F-908E398B2922}" srcOrd="1" destOrd="0" presId="urn:microsoft.com/office/officeart/2005/8/layout/hierarchy1"/>
    <dgm:cxn modelId="{902A5D7F-184F-4DAB-8F8B-81BF8EC19D26}" type="presParOf" srcId="{AF068BBA-2B50-4599-928F-908E398B2922}" destId="{FE2C8992-D768-4248-9AF1-265C64A511DE}" srcOrd="0" destOrd="0" presId="urn:microsoft.com/office/officeart/2005/8/layout/hierarchy1"/>
    <dgm:cxn modelId="{62D7385C-73BB-4E0B-94AB-BFC4E5547503}" type="presParOf" srcId="{AF068BBA-2B50-4599-928F-908E398B2922}" destId="{49927B48-330D-4F94-A69D-032FCD22AED4}" srcOrd="1" destOrd="0" presId="urn:microsoft.com/office/officeart/2005/8/layout/hierarchy1"/>
    <dgm:cxn modelId="{308256DE-1BC1-405D-934E-7732A4289800}" type="presParOf" srcId="{49927B48-330D-4F94-A69D-032FCD22AED4}" destId="{A4FB1D3B-96B1-4B3B-87EA-9D70DCF21539}" srcOrd="0" destOrd="0" presId="urn:microsoft.com/office/officeart/2005/8/layout/hierarchy1"/>
    <dgm:cxn modelId="{CE8F8E41-E8DC-474C-8C23-78DA2EEFB039}" type="presParOf" srcId="{A4FB1D3B-96B1-4B3B-87EA-9D70DCF21539}" destId="{97E683D7-9C6C-418E-9DA3-FECA17792ACF}" srcOrd="0" destOrd="0" presId="urn:microsoft.com/office/officeart/2005/8/layout/hierarchy1"/>
    <dgm:cxn modelId="{F1DF9B9D-D6C6-4061-B573-902C1837D354}" type="presParOf" srcId="{A4FB1D3B-96B1-4B3B-87EA-9D70DCF21539}" destId="{924B493B-BC91-487D-B226-05D0D5F9A415}" srcOrd="1" destOrd="0" presId="urn:microsoft.com/office/officeart/2005/8/layout/hierarchy1"/>
    <dgm:cxn modelId="{4BEE6045-B131-43D1-8063-BF48AA5FF5A9}" type="presParOf" srcId="{49927B48-330D-4F94-A69D-032FCD22AED4}" destId="{1A0BF5B8-D5EE-45D5-BB61-3974DD4EC872}" srcOrd="1" destOrd="0" presId="urn:microsoft.com/office/officeart/2005/8/layout/hierarchy1"/>
    <dgm:cxn modelId="{76700D23-6D11-4D39-9CBE-36A482152B1C}" type="presParOf" srcId="{1A0BF5B8-D5EE-45D5-BB61-3974DD4EC872}" destId="{E2EC92EB-A517-4E06-86BC-FC267A0DDA49}" srcOrd="0" destOrd="0" presId="urn:microsoft.com/office/officeart/2005/8/layout/hierarchy1"/>
    <dgm:cxn modelId="{62ED934C-9ECC-4109-B2CD-DF72D3852709}" type="presParOf" srcId="{1A0BF5B8-D5EE-45D5-BB61-3974DD4EC872}" destId="{2D2B55E4-57C3-4422-B6F9-BFD288CDB868}" srcOrd="1" destOrd="0" presId="urn:microsoft.com/office/officeart/2005/8/layout/hierarchy1"/>
    <dgm:cxn modelId="{C6F95330-4956-476A-8B35-5F9051B4B2DB}" type="presParOf" srcId="{2D2B55E4-57C3-4422-B6F9-BFD288CDB868}" destId="{508C3DAA-7999-4483-8B05-4C61D64534C5}" srcOrd="0" destOrd="0" presId="urn:microsoft.com/office/officeart/2005/8/layout/hierarchy1"/>
    <dgm:cxn modelId="{2D4C5F09-625B-4A7C-B3A9-BFD4CE3FE9B5}" type="presParOf" srcId="{508C3DAA-7999-4483-8B05-4C61D64534C5}" destId="{486660E7-3C8F-4CB9-ADA2-B422545E757A}" srcOrd="0" destOrd="0" presId="urn:microsoft.com/office/officeart/2005/8/layout/hierarchy1"/>
    <dgm:cxn modelId="{D527A536-F6DD-4607-B71B-87FD7206B701}" type="presParOf" srcId="{508C3DAA-7999-4483-8B05-4C61D64534C5}" destId="{C914159D-8541-4F34-9D27-516F84A6474D}" srcOrd="1" destOrd="0" presId="urn:microsoft.com/office/officeart/2005/8/layout/hierarchy1"/>
    <dgm:cxn modelId="{F7CDF7CD-DCE1-4627-944D-E90B80D3394A}" type="presParOf" srcId="{2D2B55E4-57C3-4422-B6F9-BFD288CDB868}" destId="{2F2479C4-3A97-4B29-A28F-7579AD1FD0A3}" srcOrd="1" destOrd="0" presId="urn:microsoft.com/office/officeart/2005/8/layout/hierarchy1"/>
    <dgm:cxn modelId="{2A670C20-3A6C-4F1F-B90D-8263DAF8216A}" type="presParOf" srcId="{AF068BBA-2B50-4599-928F-908E398B2922}" destId="{A37CA47C-B4D5-4A48-8A1B-6CE39E6A2777}" srcOrd="2" destOrd="0" presId="urn:microsoft.com/office/officeart/2005/8/layout/hierarchy1"/>
    <dgm:cxn modelId="{57086E94-9624-444A-AEF7-9CF9063FF5D7}" type="presParOf" srcId="{AF068BBA-2B50-4599-928F-908E398B2922}" destId="{C19CB504-DF67-4372-946F-5C445925AA89}" srcOrd="3" destOrd="0" presId="urn:microsoft.com/office/officeart/2005/8/layout/hierarchy1"/>
    <dgm:cxn modelId="{FA8F3EC5-5CE3-4C12-BCD1-53AD8E4B049B}" type="presParOf" srcId="{C19CB504-DF67-4372-946F-5C445925AA89}" destId="{B9D48FB4-D61B-49E2-A662-80D9A84DF419}" srcOrd="0" destOrd="0" presId="urn:microsoft.com/office/officeart/2005/8/layout/hierarchy1"/>
    <dgm:cxn modelId="{393950FC-3AAB-401C-9CE1-32BF9D96C59A}" type="presParOf" srcId="{B9D48FB4-D61B-49E2-A662-80D9A84DF419}" destId="{9DCA4848-D566-48D9-856B-CDF8C8A27411}" srcOrd="0" destOrd="0" presId="urn:microsoft.com/office/officeart/2005/8/layout/hierarchy1"/>
    <dgm:cxn modelId="{04460A70-019C-4E66-B615-82EC170E0A1D}" type="presParOf" srcId="{B9D48FB4-D61B-49E2-A662-80D9A84DF419}" destId="{A51F1472-C5A7-455B-9AF6-D156C96E2448}" srcOrd="1" destOrd="0" presId="urn:microsoft.com/office/officeart/2005/8/layout/hierarchy1"/>
    <dgm:cxn modelId="{33814A6A-75BE-4544-8387-3A36E2E9022F}" type="presParOf" srcId="{C19CB504-DF67-4372-946F-5C445925AA89}" destId="{B78C1D8C-4AC3-4E34-BCEC-7565E6DC8EE2}" srcOrd="1" destOrd="0" presId="urn:microsoft.com/office/officeart/2005/8/layout/hierarchy1"/>
    <dgm:cxn modelId="{D2EBEEBA-C414-4FB4-A07E-1B6EBE579283}" type="presParOf" srcId="{B78C1D8C-4AC3-4E34-BCEC-7565E6DC8EE2}" destId="{1DA30D62-5EB0-42E1-9323-D54936122BFB}" srcOrd="0" destOrd="0" presId="urn:microsoft.com/office/officeart/2005/8/layout/hierarchy1"/>
    <dgm:cxn modelId="{7BC1C65B-D7DF-4FEC-8E45-C9E850115CD0}" type="presParOf" srcId="{B78C1D8C-4AC3-4E34-BCEC-7565E6DC8EE2}" destId="{0236CB84-3A75-4D89-9DAA-2F470F5D831B}" srcOrd="1" destOrd="0" presId="urn:microsoft.com/office/officeart/2005/8/layout/hierarchy1"/>
    <dgm:cxn modelId="{258695E8-6CAC-4731-B175-33101AB4465C}" type="presParOf" srcId="{0236CB84-3A75-4D89-9DAA-2F470F5D831B}" destId="{5FED9E08-A417-4744-83A3-24AE91A88FA6}" srcOrd="0" destOrd="0" presId="urn:microsoft.com/office/officeart/2005/8/layout/hierarchy1"/>
    <dgm:cxn modelId="{FAC4F06B-5C0B-47CB-BA98-B01CCB5F6126}" type="presParOf" srcId="{5FED9E08-A417-4744-83A3-24AE91A88FA6}" destId="{72DE37F8-394F-4FD1-B6C7-251EC0177FB0}" srcOrd="0" destOrd="0" presId="urn:microsoft.com/office/officeart/2005/8/layout/hierarchy1"/>
    <dgm:cxn modelId="{656E8CEE-A7CB-498E-8EB7-F6DC27F2E2EE}" type="presParOf" srcId="{5FED9E08-A417-4744-83A3-24AE91A88FA6}" destId="{6DAC019A-4C06-4DAA-A3BB-B7A014F039D5}" srcOrd="1" destOrd="0" presId="urn:microsoft.com/office/officeart/2005/8/layout/hierarchy1"/>
    <dgm:cxn modelId="{E73036F5-89CF-4567-988F-6C99A9845D36}" type="presParOf" srcId="{0236CB84-3A75-4D89-9DAA-2F470F5D831B}" destId="{D7749B68-0C25-41F8-AF33-1AAA25603B87}" srcOrd="1" destOrd="0" presId="urn:microsoft.com/office/officeart/2005/8/layout/hierarchy1"/>
    <dgm:cxn modelId="{A195435D-21E2-4776-A3A6-DDCAF93A2B22}" type="presParOf" srcId="{D7749B68-0C25-41F8-AF33-1AAA25603B87}" destId="{32C2144B-BED3-4ECA-98D1-34C340A8607F}" srcOrd="0" destOrd="0" presId="urn:microsoft.com/office/officeart/2005/8/layout/hierarchy1"/>
    <dgm:cxn modelId="{8B37FF0D-48BD-4662-A12A-EEB056354471}" type="presParOf" srcId="{D7749B68-0C25-41F8-AF33-1AAA25603B87}" destId="{43B30D48-53E3-4173-9BDE-AF6BCCAEC550}" srcOrd="1" destOrd="0" presId="urn:microsoft.com/office/officeart/2005/8/layout/hierarchy1"/>
    <dgm:cxn modelId="{A461334E-77FC-4F35-A56A-98C7EE3C29FC}" type="presParOf" srcId="{43B30D48-53E3-4173-9BDE-AF6BCCAEC550}" destId="{2A6B287E-48DE-4265-9EE8-FE22D9375454}" srcOrd="0" destOrd="0" presId="urn:microsoft.com/office/officeart/2005/8/layout/hierarchy1"/>
    <dgm:cxn modelId="{A566D4B5-35CE-4427-8EF3-D53069D85F27}" type="presParOf" srcId="{2A6B287E-48DE-4265-9EE8-FE22D9375454}" destId="{13E96696-0C3C-46EF-8F21-2D62C6C75522}" srcOrd="0" destOrd="0" presId="urn:microsoft.com/office/officeart/2005/8/layout/hierarchy1"/>
    <dgm:cxn modelId="{CD606590-3B3D-4A83-90C2-00DA40773DA7}" type="presParOf" srcId="{2A6B287E-48DE-4265-9EE8-FE22D9375454}" destId="{25A9EECF-4832-4DE7-A387-67B0CE56B2D5}" srcOrd="1" destOrd="0" presId="urn:microsoft.com/office/officeart/2005/8/layout/hierarchy1"/>
    <dgm:cxn modelId="{2941EC58-1B28-414C-81D5-0DDB6415FBC8}" type="presParOf" srcId="{43B30D48-53E3-4173-9BDE-AF6BCCAEC550}" destId="{CBFC57F8-F52F-4DE5-86C7-787ACE7BCB65}" srcOrd="1" destOrd="0" presId="urn:microsoft.com/office/officeart/2005/8/layout/hierarchy1"/>
    <dgm:cxn modelId="{B71F8344-866C-47E1-9871-92E4EF6E364A}" type="presParOf" srcId="{B78C1D8C-4AC3-4E34-BCEC-7565E6DC8EE2}" destId="{E847DC31-C09F-4A2B-85C1-90B3DFB3230E}" srcOrd="2" destOrd="0" presId="urn:microsoft.com/office/officeart/2005/8/layout/hierarchy1"/>
    <dgm:cxn modelId="{D039C491-E7D5-4D46-BC14-6A357FADA91F}" type="presParOf" srcId="{B78C1D8C-4AC3-4E34-BCEC-7565E6DC8EE2}" destId="{9C2BBEEB-995B-43F9-9139-5EC716F7289C}" srcOrd="3" destOrd="0" presId="urn:microsoft.com/office/officeart/2005/8/layout/hierarchy1"/>
    <dgm:cxn modelId="{27825622-CA53-4731-953E-F66907D38893}" type="presParOf" srcId="{9C2BBEEB-995B-43F9-9139-5EC716F7289C}" destId="{830F86E1-7D2C-4CF8-8651-79B3A58BFB87}" srcOrd="0" destOrd="0" presId="urn:microsoft.com/office/officeart/2005/8/layout/hierarchy1"/>
    <dgm:cxn modelId="{707B4585-7DFA-4C0C-AF92-50CBC2BA43F7}" type="presParOf" srcId="{830F86E1-7D2C-4CF8-8651-79B3A58BFB87}" destId="{B1649069-C3DA-46DA-B0CC-24238B3E58AF}" srcOrd="0" destOrd="0" presId="urn:microsoft.com/office/officeart/2005/8/layout/hierarchy1"/>
    <dgm:cxn modelId="{EBD3B1D1-4E7E-4186-B1FD-4FD10AB2D2B0}" type="presParOf" srcId="{830F86E1-7D2C-4CF8-8651-79B3A58BFB87}" destId="{27FB808B-3784-431F-829E-97E8AEDDB0CA}" srcOrd="1" destOrd="0" presId="urn:microsoft.com/office/officeart/2005/8/layout/hierarchy1"/>
    <dgm:cxn modelId="{E48DFE11-E7A9-4392-A0FC-D81C82014A72}" type="presParOf" srcId="{9C2BBEEB-995B-43F9-9139-5EC716F7289C}" destId="{C7D88418-CF7D-4EA5-97FB-0744F61854B5}" srcOrd="1" destOrd="0" presId="urn:microsoft.com/office/officeart/2005/8/layout/hierarchy1"/>
    <dgm:cxn modelId="{945AA3FE-2D1D-48FD-B517-5C3BA8182CD6}" type="presParOf" srcId="{C7D88418-CF7D-4EA5-97FB-0744F61854B5}" destId="{7E237E4A-9DF1-4E95-B44C-F961C81A758F}" srcOrd="0" destOrd="0" presId="urn:microsoft.com/office/officeart/2005/8/layout/hierarchy1"/>
    <dgm:cxn modelId="{09EE89A0-4E16-4E85-9887-8ED863CBC116}" type="presParOf" srcId="{C7D88418-CF7D-4EA5-97FB-0744F61854B5}" destId="{9C979732-B0DD-497E-9BBD-D8DE7E1B2C03}" srcOrd="1" destOrd="0" presId="urn:microsoft.com/office/officeart/2005/8/layout/hierarchy1"/>
    <dgm:cxn modelId="{C89118CC-9EBB-49A9-B716-A04F567E87DF}" type="presParOf" srcId="{9C979732-B0DD-497E-9BBD-D8DE7E1B2C03}" destId="{BA2AA4E1-4E29-4CF9-9932-A72EEF2ED60F}" srcOrd="0" destOrd="0" presId="urn:microsoft.com/office/officeart/2005/8/layout/hierarchy1"/>
    <dgm:cxn modelId="{7FA57EC7-4E50-4D57-AB8F-B6FE66B1EE7B}" type="presParOf" srcId="{BA2AA4E1-4E29-4CF9-9932-A72EEF2ED60F}" destId="{0C2839C4-35FB-4149-AC40-14D57331854C}" srcOrd="0" destOrd="0" presId="urn:microsoft.com/office/officeart/2005/8/layout/hierarchy1"/>
    <dgm:cxn modelId="{23904BD2-3EFA-4C1E-AB26-5FCD27F75CB2}" type="presParOf" srcId="{BA2AA4E1-4E29-4CF9-9932-A72EEF2ED60F}" destId="{0829741D-DA7B-4451-BC2D-13B5037690B5}" srcOrd="1" destOrd="0" presId="urn:microsoft.com/office/officeart/2005/8/layout/hierarchy1"/>
    <dgm:cxn modelId="{22590E52-B55D-4EA8-8040-D10AF5D9B2D4}" type="presParOf" srcId="{9C979732-B0DD-497E-9BBD-D8DE7E1B2C03}" destId="{334873A4-CB57-42E5-84B7-1E725F13E48A}" srcOrd="1" destOrd="0" presId="urn:microsoft.com/office/officeart/2005/8/layout/hierarchy1"/>
    <dgm:cxn modelId="{0F5AF36B-AB46-491B-BC4E-1E028F4E38ED}" type="presParOf" srcId="{B78C1D8C-4AC3-4E34-BCEC-7565E6DC8EE2}" destId="{55DC0669-C573-46E6-B752-D17DAB73E382}" srcOrd="4" destOrd="0" presId="urn:microsoft.com/office/officeart/2005/8/layout/hierarchy1"/>
    <dgm:cxn modelId="{8897A9CF-EFDA-484A-A7DC-D560DB55AB14}" type="presParOf" srcId="{B78C1D8C-4AC3-4E34-BCEC-7565E6DC8EE2}" destId="{7D84EEDB-BA60-467D-AFE5-4DC9FA998A48}" srcOrd="5" destOrd="0" presId="urn:microsoft.com/office/officeart/2005/8/layout/hierarchy1"/>
    <dgm:cxn modelId="{E7861DA0-CE11-44CA-B295-52E4CD64D564}" type="presParOf" srcId="{7D84EEDB-BA60-467D-AFE5-4DC9FA998A48}" destId="{0F872CA1-AFBE-455C-9949-FA84A2B91795}" srcOrd="0" destOrd="0" presId="urn:microsoft.com/office/officeart/2005/8/layout/hierarchy1"/>
    <dgm:cxn modelId="{1A80A219-2744-47BA-9A65-09F57CC750F9}" type="presParOf" srcId="{0F872CA1-AFBE-455C-9949-FA84A2B91795}" destId="{90B902A9-BC30-4BCD-9172-E9356EB2DE97}" srcOrd="0" destOrd="0" presId="urn:microsoft.com/office/officeart/2005/8/layout/hierarchy1"/>
    <dgm:cxn modelId="{37023116-C4CA-46FF-9798-597E5DE4EF94}" type="presParOf" srcId="{0F872CA1-AFBE-455C-9949-FA84A2B91795}" destId="{500560F8-240B-41CA-A306-C9B05914F444}" srcOrd="1" destOrd="0" presId="urn:microsoft.com/office/officeart/2005/8/layout/hierarchy1"/>
    <dgm:cxn modelId="{5F250802-CFDD-4D29-9FAC-9AD068898324}" type="presParOf" srcId="{7D84EEDB-BA60-467D-AFE5-4DC9FA998A48}" destId="{B032E166-7E6C-4AB4-AE53-8D2B33CEF0D9}" srcOrd="1" destOrd="0" presId="urn:microsoft.com/office/officeart/2005/8/layout/hierarchy1"/>
    <dgm:cxn modelId="{06460113-E9D1-4AD3-AED3-3E59ADB45BE0}" type="presParOf" srcId="{B032E166-7E6C-4AB4-AE53-8D2B33CEF0D9}" destId="{16956D00-DC7E-4A81-81F0-3ABBCDBBD93F}" srcOrd="0" destOrd="0" presId="urn:microsoft.com/office/officeart/2005/8/layout/hierarchy1"/>
    <dgm:cxn modelId="{77B96AE5-182B-4357-8E22-42F9DC4B49F4}" type="presParOf" srcId="{B032E166-7E6C-4AB4-AE53-8D2B33CEF0D9}" destId="{579F68BA-03AC-4DAF-8C43-9B4B3B37E1B8}" srcOrd="1" destOrd="0" presId="urn:microsoft.com/office/officeart/2005/8/layout/hierarchy1"/>
    <dgm:cxn modelId="{06F2D1EF-F323-45E1-8C12-45CD0508BF2C}" type="presParOf" srcId="{579F68BA-03AC-4DAF-8C43-9B4B3B37E1B8}" destId="{F95452CA-A65D-4011-8906-6A5A5C5E7422}" srcOrd="0" destOrd="0" presId="urn:microsoft.com/office/officeart/2005/8/layout/hierarchy1"/>
    <dgm:cxn modelId="{8E1A845F-E213-43CE-9D1C-9435F6EDD4AD}" type="presParOf" srcId="{F95452CA-A65D-4011-8906-6A5A5C5E7422}" destId="{A60CB003-E944-4CD9-999B-E9E957C812F1}" srcOrd="0" destOrd="0" presId="urn:microsoft.com/office/officeart/2005/8/layout/hierarchy1"/>
    <dgm:cxn modelId="{71CFF19F-546A-46BF-BB2D-024FF780C0D8}" type="presParOf" srcId="{F95452CA-A65D-4011-8906-6A5A5C5E7422}" destId="{5B8D2515-12F8-4FF8-B852-29799ABBA4B1}" srcOrd="1" destOrd="0" presId="urn:microsoft.com/office/officeart/2005/8/layout/hierarchy1"/>
    <dgm:cxn modelId="{7E69A9FC-5F71-413D-8DE5-3ED4B9B1C7AB}" type="presParOf" srcId="{579F68BA-03AC-4DAF-8C43-9B4B3B37E1B8}" destId="{2E471F16-B20D-435E-8D22-8EF7B58FDAE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D31A31-7AA5-4117-99BF-7A0EEA07E26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4C80A7-9803-475A-9999-26AC3FDC0020}">
      <dgm:prSet phldrT="[Text]"/>
      <dgm:spPr/>
      <dgm:t>
        <a:bodyPr/>
        <a:lstStyle/>
        <a:p>
          <a:r>
            <a:rPr lang="en-US" dirty="0" smtClean="0">
              <a:solidFill>
                <a:schemeClr val="accent5"/>
              </a:solidFill>
            </a:rPr>
            <a:t>Document</a:t>
          </a:r>
          <a:endParaRPr lang="en-US" dirty="0">
            <a:solidFill>
              <a:schemeClr val="accent5"/>
            </a:solidFill>
          </a:endParaRPr>
        </a:p>
      </dgm:t>
    </dgm:pt>
    <dgm:pt modelId="{18DFAAE3-8F51-4FF4-B7FD-1F5CADC6EEDB}" type="parTrans" cxnId="{84639555-E7C9-4144-99F5-1FD26DF480CD}">
      <dgm:prSet/>
      <dgm:spPr/>
      <dgm:t>
        <a:bodyPr/>
        <a:lstStyle/>
        <a:p>
          <a:endParaRPr lang="en-US"/>
        </a:p>
      </dgm:t>
    </dgm:pt>
    <dgm:pt modelId="{2FD027DC-F7EF-4AC7-AEA0-6F5C2ED7D530}" type="sibTrans" cxnId="{84639555-E7C9-4144-99F5-1FD26DF480CD}">
      <dgm:prSet/>
      <dgm:spPr/>
      <dgm:t>
        <a:bodyPr/>
        <a:lstStyle/>
        <a:p>
          <a:endParaRPr lang="en-US"/>
        </a:p>
      </dgm:t>
    </dgm:pt>
    <dgm:pt modelId="{177CC5D4-F342-4431-B377-E983498B8D25}" type="asst">
      <dgm:prSet phldrT="[Text]"/>
      <dgm:spPr/>
      <dgm:t>
        <a:bodyPr/>
        <a:lstStyle/>
        <a:p>
          <a:r>
            <a:rPr lang="en-US" dirty="0" smtClean="0">
              <a:solidFill>
                <a:schemeClr val="accent5"/>
              </a:solidFill>
            </a:rPr>
            <a:t>html</a:t>
          </a:r>
          <a:endParaRPr lang="en-US" dirty="0">
            <a:solidFill>
              <a:schemeClr val="accent5"/>
            </a:solidFill>
          </a:endParaRPr>
        </a:p>
      </dgm:t>
    </dgm:pt>
    <dgm:pt modelId="{03FAF911-8482-4F06-831D-07D9F52F25D7}" type="parTrans" cxnId="{A7E59B92-8F89-4B85-BD43-AF7CA15F2079}">
      <dgm:prSet/>
      <dgm:spPr/>
      <dgm:t>
        <a:bodyPr/>
        <a:lstStyle/>
        <a:p>
          <a:endParaRPr lang="en-US"/>
        </a:p>
      </dgm:t>
    </dgm:pt>
    <dgm:pt modelId="{426D99B9-979C-45FE-963E-32ABA311B141}" type="sibTrans" cxnId="{A7E59B92-8F89-4B85-BD43-AF7CA15F2079}">
      <dgm:prSet/>
      <dgm:spPr/>
      <dgm:t>
        <a:bodyPr/>
        <a:lstStyle/>
        <a:p>
          <a:endParaRPr lang="en-US"/>
        </a:p>
      </dgm:t>
    </dgm:pt>
    <dgm:pt modelId="{013DBCA3-19B6-4FC9-AAD4-B817A5FAC0C8}">
      <dgm:prSet phldrT="[Text]"/>
      <dgm:spPr/>
      <dgm:t>
        <a:bodyPr/>
        <a:lstStyle/>
        <a:p>
          <a:r>
            <a:rPr lang="en-US" dirty="0" smtClean="0">
              <a:solidFill>
                <a:schemeClr val="accent5"/>
              </a:solidFill>
            </a:rPr>
            <a:t>head</a:t>
          </a:r>
          <a:endParaRPr lang="en-US" dirty="0">
            <a:solidFill>
              <a:schemeClr val="accent5"/>
            </a:solidFill>
          </a:endParaRPr>
        </a:p>
      </dgm:t>
    </dgm:pt>
    <dgm:pt modelId="{524B7678-2DD5-49A4-869F-2A0345055CB2}" type="parTrans" cxnId="{12EDCC65-118C-4F63-BD80-EE6CED6FEFD3}">
      <dgm:prSet/>
      <dgm:spPr/>
      <dgm:t>
        <a:bodyPr/>
        <a:lstStyle/>
        <a:p>
          <a:endParaRPr lang="en-US"/>
        </a:p>
      </dgm:t>
    </dgm:pt>
    <dgm:pt modelId="{C2EB074F-54A3-47B4-8B90-C56CB68EF108}" type="sibTrans" cxnId="{12EDCC65-118C-4F63-BD80-EE6CED6FEFD3}">
      <dgm:prSet/>
      <dgm:spPr/>
      <dgm:t>
        <a:bodyPr/>
        <a:lstStyle/>
        <a:p>
          <a:endParaRPr lang="en-US"/>
        </a:p>
      </dgm:t>
    </dgm:pt>
    <dgm:pt modelId="{097901EC-4788-4F5F-9757-CFFB9A773EAC}">
      <dgm:prSet phldrT="[Text]"/>
      <dgm:spPr/>
      <dgm:t>
        <a:bodyPr/>
        <a:lstStyle/>
        <a:p>
          <a:r>
            <a:rPr lang="en-US" dirty="0" smtClean="0">
              <a:solidFill>
                <a:schemeClr val="accent5"/>
              </a:solidFill>
            </a:rPr>
            <a:t>Title</a:t>
          </a:r>
          <a:endParaRPr lang="en-US" dirty="0">
            <a:solidFill>
              <a:schemeClr val="accent5"/>
            </a:solidFill>
          </a:endParaRPr>
        </a:p>
      </dgm:t>
    </dgm:pt>
    <dgm:pt modelId="{C0A2AF52-84A9-43BE-BFCD-2513FB17BB52}" type="parTrans" cxnId="{BDE71CE2-76C4-46F8-8CFD-23EBBBAC3A23}">
      <dgm:prSet/>
      <dgm:spPr/>
      <dgm:t>
        <a:bodyPr/>
        <a:lstStyle/>
        <a:p>
          <a:endParaRPr lang="en-US"/>
        </a:p>
      </dgm:t>
    </dgm:pt>
    <dgm:pt modelId="{DFD027D6-4AE9-4A63-9147-ABEBB76CC6F7}" type="sibTrans" cxnId="{BDE71CE2-76C4-46F8-8CFD-23EBBBAC3A23}">
      <dgm:prSet/>
      <dgm:spPr/>
      <dgm:t>
        <a:bodyPr/>
        <a:lstStyle/>
        <a:p>
          <a:endParaRPr lang="en-US"/>
        </a:p>
      </dgm:t>
    </dgm:pt>
    <dgm:pt modelId="{F64DE123-D32A-43BB-BF8E-2606C83910C6}">
      <dgm:prSet phldrT="[Text]"/>
      <dgm:spPr/>
      <dgm:t>
        <a:bodyPr/>
        <a:lstStyle/>
        <a:p>
          <a:r>
            <a:rPr lang="en-US" dirty="0" smtClean="0">
              <a:solidFill>
                <a:schemeClr val="accent5"/>
              </a:solidFill>
            </a:rPr>
            <a:t>Body</a:t>
          </a:r>
          <a:endParaRPr lang="en-US" dirty="0">
            <a:solidFill>
              <a:schemeClr val="accent5"/>
            </a:solidFill>
          </a:endParaRPr>
        </a:p>
      </dgm:t>
    </dgm:pt>
    <dgm:pt modelId="{3D740B98-F821-442C-AF9B-8E035C461614}" type="parTrans" cxnId="{CACCB914-0E4F-4E16-9C3B-C182A2512A19}">
      <dgm:prSet/>
      <dgm:spPr/>
      <dgm:t>
        <a:bodyPr/>
        <a:lstStyle/>
        <a:p>
          <a:endParaRPr lang="en-US"/>
        </a:p>
      </dgm:t>
    </dgm:pt>
    <dgm:pt modelId="{D8AA6021-584A-4D49-B337-A6F886E30CEE}" type="sibTrans" cxnId="{CACCB914-0E4F-4E16-9C3B-C182A2512A19}">
      <dgm:prSet/>
      <dgm:spPr/>
      <dgm:t>
        <a:bodyPr/>
        <a:lstStyle/>
        <a:p>
          <a:endParaRPr lang="en-US"/>
        </a:p>
      </dgm:t>
    </dgm:pt>
    <dgm:pt modelId="{9454BF24-F20F-4765-984E-8C6FA1F5D2E4}">
      <dgm:prSet phldrT="[Text]"/>
      <dgm:spPr/>
      <dgm:t>
        <a:bodyPr/>
        <a:lstStyle/>
        <a:p>
          <a:r>
            <a:rPr lang="en-US" dirty="0" smtClean="0"/>
            <a:t>Page Title</a:t>
          </a:r>
          <a:endParaRPr lang="en-US" dirty="0"/>
        </a:p>
      </dgm:t>
    </dgm:pt>
    <dgm:pt modelId="{4F6C15DB-5B8D-4415-B2FD-C25CA3702D44}" type="parTrans" cxnId="{F3B69425-CE4F-48E6-A80A-F702C72E6FB0}">
      <dgm:prSet/>
      <dgm:spPr/>
      <dgm:t>
        <a:bodyPr/>
        <a:lstStyle/>
        <a:p>
          <a:endParaRPr lang="en-US"/>
        </a:p>
      </dgm:t>
    </dgm:pt>
    <dgm:pt modelId="{66ECE845-FB3E-41F5-BDD9-034D6C5DAFA2}" type="sibTrans" cxnId="{F3B69425-CE4F-48E6-A80A-F702C72E6FB0}">
      <dgm:prSet/>
      <dgm:spPr/>
      <dgm:t>
        <a:bodyPr/>
        <a:lstStyle/>
        <a:p>
          <a:endParaRPr lang="en-US"/>
        </a:p>
      </dgm:t>
    </dgm:pt>
    <dgm:pt modelId="{C1CE31DF-DD7D-45CE-B602-B72926E1DD95}">
      <dgm:prSet phldrT="[Text]"/>
      <dgm:spPr/>
      <dgm:t>
        <a:bodyPr/>
        <a:lstStyle/>
        <a:p>
          <a:r>
            <a:rPr lang="en-US" dirty="0" smtClean="0">
              <a:solidFill>
                <a:schemeClr val="accent5"/>
              </a:solidFill>
            </a:rPr>
            <a:t>h1</a:t>
          </a:r>
          <a:endParaRPr lang="en-US" dirty="0">
            <a:solidFill>
              <a:schemeClr val="accent5"/>
            </a:solidFill>
          </a:endParaRPr>
        </a:p>
      </dgm:t>
    </dgm:pt>
    <dgm:pt modelId="{9BDAD652-2AC2-4293-936C-643475344D77}" type="parTrans" cxnId="{310B7308-800B-4760-A090-65B9E60E8295}">
      <dgm:prSet/>
      <dgm:spPr/>
      <dgm:t>
        <a:bodyPr/>
        <a:lstStyle/>
        <a:p>
          <a:endParaRPr lang="en-US"/>
        </a:p>
      </dgm:t>
    </dgm:pt>
    <dgm:pt modelId="{EF1D5988-F4A4-45AE-AC12-E2C5481C5FF9}" type="sibTrans" cxnId="{310B7308-800B-4760-A090-65B9E60E8295}">
      <dgm:prSet/>
      <dgm:spPr/>
      <dgm:t>
        <a:bodyPr/>
        <a:lstStyle/>
        <a:p>
          <a:endParaRPr lang="en-US"/>
        </a:p>
      </dgm:t>
    </dgm:pt>
    <dgm:pt modelId="{73D46C7A-523A-4B44-849E-0BEA11F412A1}">
      <dgm:prSet phldrT="[Text]"/>
      <dgm:spPr/>
      <dgm:t>
        <a:bodyPr/>
        <a:lstStyle/>
        <a:p>
          <a:r>
            <a:rPr lang="en-US" dirty="0" smtClean="0"/>
            <a:t>What do you like to eat</a:t>
          </a:r>
        </a:p>
      </dgm:t>
    </dgm:pt>
    <dgm:pt modelId="{BABA9AFC-C157-4A1A-A215-D3D7AA359243}" type="parTrans" cxnId="{D2C7136B-9BBF-42F6-B97E-9828D5EAEA2F}">
      <dgm:prSet/>
      <dgm:spPr/>
      <dgm:t>
        <a:bodyPr/>
        <a:lstStyle/>
        <a:p>
          <a:endParaRPr lang="en-US"/>
        </a:p>
      </dgm:t>
    </dgm:pt>
    <dgm:pt modelId="{1BC727C1-1227-4030-A106-063F67C3C45D}" type="sibTrans" cxnId="{D2C7136B-9BBF-42F6-B97E-9828D5EAEA2F}">
      <dgm:prSet/>
      <dgm:spPr/>
      <dgm:t>
        <a:bodyPr/>
        <a:lstStyle/>
        <a:p>
          <a:endParaRPr lang="en-US"/>
        </a:p>
      </dgm:t>
    </dgm:pt>
    <dgm:pt modelId="{D84CB16E-58B1-4C27-8BA3-1287CAA1B8E4}">
      <dgm:prSet/>
      <dgm:spPr/>
      <dgm:t>
        <a:bodyPr/>
        <a:lstStyle/>
        <a:p>
          <a:r>
            <a:rPr lang="en-US" dirty="0" smtClean="0">
              <a:solidFill>
                <a:schemeClr val="accent5"/>
              </a:solidFill>
            </a:rPr>
            <a:t>p</a:t>
          </a:r>
          <a:endParaRPr lang="en-US" dirty="0">
            <a:solidFill>
              <a:schemeClr val="accent5"/>
            </a:solidFill>
          </a:endParaRPr>
        </a:p>
      </dgm:t>
    </dgm:pt>
    <dgm:pt modelId="{A13DB697-96BB-4A2E-94D3-9DE6052BAB5F}" type="parTrans" cxnId="{28C53FDE-3F2D-46F4-B8CA-C308E821A979}">
      <dgm:prSet/>
      <dgm:spPr/>
      <dgm:t>
        <a:bodyPr/>
        <a:lstStyle/>
        <a:p>
          <a:endParaRPr lang="en-US"/>
        </a:p>
      </dgm:t>
    </dgm:pt>
    <dgm:pt modelId="{93C8BA37-5920-4314-BE3A-265CE98488AC}" type="sibTrans" cxnId="{28C53FDE-3F2D-46F4-B8CA-C308E821A979}">
      <dgm:prSet/>
      <dgm:spPr/>
      <dgm:t>
        <a:bodyPr/>
        <a:lstStyle/>
        <a:p>
          <a:endParaRPr lang="en-US"/>
        </a:p>
      </dgm:t>
    </dgm:pt>
    <dgm:pt modelId="{96EE6EC9-1EF3-403A-8F88-6124F770AA1F}">
      <dgm:prSet/>
      <dgm:spPr/>
      <dgm:t>
        <a:bodyPr/>
        <a:lstStyle/>
        <a:p>
          <a:r>
            <a:rPr lang="en-US" dirty="0" smtClean="0"/>
            <a:t>Welcome to the</a:t>
          </a:r>
        </a:p>
        <a:p>
          <a:r>
            <a:rPr lang="en-US" dirty="0" smtClean="0"/>
            <a:t> Restaurant</a:t>
          </a:r>
          <a:endParaRPr lang="en-US" dirty="0"/>
        </a:p>
      </dgm:t>
    </dgm:pt>
    <dgm:pt modelId="{CF8F3DDC-BF13-45BB-8245-D02617E6AF5C}" type="parTrans" cxnId="{6C66E0BC-EAC7-458F-AD6E-D72EE7EEC0AE}">
      <dgm:prSet/>
      <dgm:spPr/>
      <dgm:t>
        <a:bodyPr/>
        <a:lstStyle/>
        <a:p>
          <a:endParaRPr lang="en-US"/>
        </a:p>
      </dgm:t>
    </dgm:pt>
    <dgm:pt modelId="{D21B1CF0-E0AB-4D79-BA44-2B1C99A87330}" type="sibTrans" cxnId="{6C66E0BC-EAC7-458F-AD6E-D72EE7EEC0AE}">
      <dgm:prSet/>
      <dgm:spPr/>
      <dgm:t>
        <a:bodyPr/>
        <a:lstStyle/>
        <a:p>
          <a:endParaRPr lang="en-US"/>
        </a:p>
      </dgm:t>
    </dgm:pt>
    <dgm:pt modelId="{98CFDCC9-97A8-4E18-B694-84500AE4E68A}" type="pres">
      <dgm:prSet presAssocID="{4DD31A31-7AA5-4117-99BF-7A0EEA07E26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C63C586-1993-4895-90CD-7C2B6A807B72}" type="pres">
      <dgm:prSet presAssocID="{EC4C80A7-9803-475A-9999-26AC3FDC0020}" presName="hierRoot1" presStyleCnt="0">
        <dgm:presLayoutVars>
          <dgm:hierBranch val="init"/>
        </dgm:presLayoutVars>
      </dgm:prSet>
      <dgm:spPr/>
    </dgm:pt>
    <dgm:pt modelId="{35E78C88-F5E9-459F-985D-22B4A04C18AA}" type="pres">
      <dgm:prSet presAssocID="{EC4C80A7-9803-475A-9999-26AC3FDC0020}" presName="rootComposite1" presStyleCnt="0"/>
      <dgm:spPr/>
    </dgm:pt>
    <dgm:pt modelId="{9EFB9D93-D3DC-49FF-8EA7-2822BE963305}" type="pres">
      <dgm:prSet presAssocID="{EC4C80A7-9803-475A-9999-26AC3FDC0020}" presName="rootText1" presStyleLbl="node0" presStyleIdx="0" presStyleCnt="1" custLinFactX="-100000" custLinFactNeighborX="-116249" custLinFactNeighborY="-715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A6083F-E081-4E4A-BC09-51F8D1DB2D1F}" type="pres">
      <dgm:prSet presAssocID="{EC4C80A7-9803-475A-9999-26AC3FDC002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AE9C82C3-BF65-431C-8592-38811CC7CC73}" type="pres">
      <dgm:prSet presAssocID="{EC4C80A7-9803-475A-9999-26AC3FDC0020}" presName="hierChild2" presStyleCnt="0"/>
      <dgm:spPr/>
    </dgm:pt>
    <dgm:pt modelId="{2239FECA-73F7-41C0-8852-11E172D586FF}" type="pres">
      <dgm:prSet presAssocID="{EC4C80A7-9803-475A-9999-26AC3FDC0020}" presName="hierChild3" presStyleCnt="0"/>
      <dgm:spPr/>
    </dgm:pt>
    <dgm:pt modelId="{445B0DA3-A5DA-47C5-9E8A-24F95D5597CC}" type="pres">
      <dgm:prSet presAssocID="{03FAF911-8482-4F06-831D-07D9F52F25D7}" presName="Name111" presStyleLbl="parChTrans1D2" presStyleIdx="0" presStyleCnt="1"/>
      <dgm:spPr/>
      <dgm:t>
        <a:bodyPr/>
        <a:lstStyle/>
        <a:p>
          <a:endParaRPr lang="en-US"/>
        </a:p>
      </dgm:t>
    </dgm:pt>
    <dgm:pt modelId="{978F0EA0-2572-421B-AA75-9BDC8B380906}" type="pres">
      <dgm:prSet presAssocID="{177CC5D4-F342-4431-B377-E983498B8D25}" presName="hierRoot3" presStyleCnt="0">
        <dgm:presLayoutVars>
          <dgm:hierBranch val="init"/>
        </dgm:presLayoutVars>
      </dgm:prSet>
      <dgm:spPr/>
    </dgm:pt>
    <dgm:pt modelId="{B3BB38E1-AF4B-45EC-9FC3-09F0163F4E95}" type="pres">
      <dgm:prSet presAssocID="{177CC5D4-F342-4431-B377-E983498B8D25}" presName="rootComposite3" presStyleCnt="0"/>
      <dgm:spPr/>
    </dgm:pt>
    <dgm:pt modelId="{0EA6E432-5813-4791-ABB5-FACFDEAF5B6C}" type="pres">
      <dgm:prSet presAssocID="{177CC5D4-F342-4431-B377-E983498B8D25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D058B0-ABDE-49E9-94A4-EE340A3FD930}" type="pres">
      <dgm:prSet presAssocID="{177CC5D4-F342-4431-B377-E983498B8D25}" presName="rootConnector3" presStyleLbl="asst1" presStyleIdx="0" presStyleCnt="1"/>
      <dgm:spPr/>
      <dgm:t>
        <a:bodyPr/>
        <a:lstStyle/>
        <a:p>
          <a:endParaRPr lang="en-US"/>
        </a:p>
      </dgm:t>
    </dgm:pt>
    <dgm:pt modelId="{42DC138E-383C-4C47-82E5-20A9F55467E9}" type="pres">
      <dgm:prSet presAssocID="{177CC5D4-F342-4431-B377-E983498B8D25}" presName="hierChild6" presStyleCnt="0"/>
      <dgm:spPr/>
    </dgm:pt>
    <dgm:pt modelId="{12385F82-AE57-4D44-BB59-024772438866}" type="pres">
      <dgm:prSet presAssocID="{524B7678-2DD5-49A4-869F-2A0345055CB2}" presName="Name37" presStyleLbl="parChTrans1D3" presStyleIdx="0" presStyleCnt="3"/>
      <dgm:spPr/>
      <dgm:t>
        <a:bodyPr/>
        <a:lstStyle/>
        <a:p>
          <a:endParaRPr lang="en-US"/>
        </a:p>
      </dgm:t>
    </dgm:pt>
    <dgm:pt modelId="{004900FF-EB63-4D3E-AFC3-0FCFE5BF9963}" type="pres">
      <dgm:prSet presAssocID="{013DBCA3-19B6-4FC9-AAD4-B817A5FAC0C8}" presName="hierRoot2" presStyleCnt="0">
        <dgm:presLayoutVars>
          <dgm:hierBranch val="init"/>
        </dgm:presLayoutVars>
      </dgm:prSet>
      <dgm:spPr/>
    </dgm:pt>
    <dgm:pt modelId="{4F10A4DB-1E01-40E6-ACDE-4F37E778CC17}" type="pres">
      <dgm:prSet presAssocID="{013DBCA3-19B6-4FC9-AAD4-B817A5FAC0C8}" presName="rootComposite" presStyleCnt="0"/>
      <dgm:spPr/>
    </dgm:pt>
    <dgm:pt modelId="{06BCC53D-7AD3-48B7-8B6F-507E8F6E360B}" type="pres">
      <dgm:prSet presAssocID="{013DBCA3-19B6-4FC9-AAD4-B817A5FAC0C8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CBAC90-8876-4CE2-B93E-54CFE497B1D9}" type="pres">
      <dgm:prSet presAssocID="{013DBCA3-19B6-4FC9-AAD4-B817A5FAC0C8}" presName="rootConnector" presStyleLbl="node3" presStyleIdx="0" presStyleCnt="3"/>
      <dgm:spPr/>
      <dgm:t>
        <a:bodyPr/>
        <a:lstStyle/>
        <a:p>
          <a:endParaRPr lang="en-US"/>
        </a:p>
      </dgm:t>
    </dgm:pt>
    <dgm:pt modelId="{5FFCC4DC-7E71-4DE4-9BD4-BA5EF9944201}" type="pres">
      <dgm:prSet presAssocID="{013DBCA3-19B6-4FC9-AAD4-B817A5FAC0C8}" presName="hierChild4" presStyleCnt="0"/>
      <dgm:spPr/>
    </dgm:pt>
    <dgm:pt modelId="{EB05C519-DA4A-48B8-B49C-C8E9AADCF323}" type="pres">
      <dgm:prSet presAssocID="{013DBCA3-19B6-4FC9-AAD4-B817A5FAC0C8}" presName="hierChild5" presStyleCnt="0"/>
      <dgm:spPr/>
    </dgm:pt>
    <dgm:pt modelId="{E6188A23-1621-4D8B-A574-C3F602AF95BD}" type="pres">
      <dgm:prSet presAssocID="{C0A2AF52-84A9-43BE-BFCD-2513FB17BB52}" presName="Name37" presStyleLbl="parChTrans1D3" presStyleIdx="1" presStyleCnt="3"/>
      <dgm:spPr/>
      <dgm:t>
        <a:bodyPr/>
        <a:lstStyle/>
        <a:p>
          <a:endParaRPr lang="en-US"/>
        </a:p>
      </dgm:t>
    </dgm:pt>
    <dgm:pt modelId="{0CC385F6-8B65-40D4-B84D-05D28B0645DC}" type="pres">
      <dgm:prSet presAssocID="{097901EC-4788-4F5F-9757-CFFB9A773EAC}" presName="hierRoot2" presStyleCnt="0">
        <dgm:presLayoutVars>
          <dgm:hierBranch val="init"/>
        </dgm:presLayoutVars>
      </dgm:prSet>
      <dgm:spPr/>
    </dgm:pt>
    <dgm:pt modelId="{0F0D6721-1BC4-42BA-BBBF-402ADCBC9995}" type="pres">
      <dgm:prSet presAssocID="{097901EC-4788-4F5F-9757-CFFB9A773EAC}" presName="rootComposite" presStyleCnt="0"/>
      <dgm:spPr/>
    </dgm:pt>
    <dgm:pt modelId="{1B0C446D-FB04-4F82-8F6C-4E2B4AB9D823}" type="pres">
      <dgm:prSet presAssocID="{097901EC-4788-4F5F-9757-CFFB9A773EAC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8C7050-70F3-479E-9A04-FB19785E998C}" type="pres">
      <dgm:prSet presAssocID="{097901EC-4788-4F5F-9757-CFFB9A773EAC}" presName="rootConnector" presStyleLbl="node3" presStyleIdx="1" presStyleCnt="3"/>
      <dgm:spPr/>
      <dgm:t>
        <a:bodyPr/>
        <a:lstStyle/>
        <a:p>
          <a:endParaRPr lang="en-US"/>
        </a:p>
      </dgm:t>
    </dgm:pt>
    <dgm:pt modelId="{F1C0BDF0-EDDD-4C34-9952-AE0B1EC839D8}" type="pres">
      <dgm:prSet presAssocID="{097901EC-4788-4F5F-9757-CFFB9A773EAC}" presName="hierChild4" presStyleCnt="0"/>
      <dgm:spPr/>
    </dgm:pt>
    <dgm:pt modelId="{3F717AB8-89F8-40EB-A1FA-64223A5D66DD}" type="pres">
      <dgm:prSet presAssocID="{4F6C15DB-5B8D-4415-B2FD-C25CA3702D44}" presName="Name37" presStyleLbl="parChTrans1D4" presStyleIdx="0" presStyleCnt="5"/>
      <dgm:spPr/>
      <dgm:t>
        <a:bodyPr/>
        <a:lstStyle/>
        <a:p>
          <a:endParaRPr lang="en-US"/>
        </a:p>
      </dgm:t>
    </dgm:pt>
    <dgm:pt modelId="{8571B635-0A95-413A-BB2F-400DEA1DC8AB}" type="pres">
      <dgm:prSet presAssocID="{9454BF24-F20F-4765-984E-8C6FA1F5D2E4}" presName="hierRoot2" presStyleCnt="0">
        <dgm:presLayoutVars>
          <dgm:hierBranch val="init"/>
        </dgm:presLayoutVars>
      </dgm:prSet>
      <dgm:spPr/>
    </dgm:pt>
    <dgm:pt modelId="{85FE77F7-2D44-4BB1-98D6-868FC99A2F5C}" type="pres">
      <dgm:prSet presAssocID="{9454BF24-F20F-4765-984E-8C6FA1F5D2E4}" presName="rootComposite" presStyleCnt="0"/>
      <dgm:spPr/>
    </dgm:pt>
    <dgm:pt modelId="{26178CFC-0024-46A8-ADDD-84F2F4B6B3CB}" type="pres">
      <dgm:prSet presAssocID="{9454BF24-F20F-4765-984E-8C6FA1F5D2E4}" presName="rootText" presStyleLbl="node4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0C1A0F-6A9F-4722-97DB-D1D746E6C25C}" type="pres">
      <dgm:prSet presAssocID="{9454BF24-F20F-4765-984E-8C6FA1F5D2E4}" presName="rootConnector" presStyleLbl="node4" presStyleIdx="0" presStyleCnt="5"/>
      <dgm:spPr/>
      <dgm:t>
        <a:bodyPr/>
        <a:lstStyle/>
        <a:p>
          <a:endParaRPr lang="en-US"/>
        </a:p>
      </dgm:t>
    </dgm:pt>
    <dgm:pt modelId="{0942473C-F729-4459-AB3D-FE117E2DBC52}" type="pres">
      <dgm:prSet presAssocID="{9454BF24-F20F-4765-984E-8C6FA1F5D2E4}" presName="hierChild4" presStyleCnt="0"/>
      <dgm:spPr/>
    </dgm:pt>
    <dgm:pt modelId="{C03F97D1-907E-4EED-BBEA-E93713713312}" type="pres">
      <dgm:prSet presAssocID="{9454BF24-F20F-4765-984E-8C6FA1F5D2E4}" presName="hierChild5" presStyleCnt="0"/>
      <dgm:spPr/>
    </dgm:pt>
    <dgm:pt modelId="{A2CCDAA4-6DA3-4561-8C53-23DEB4E6198B}" type="pres">
      <dgm:prSet presAssocID="{097901EC-4788-4F5F-9757-CFFB9A773EAC}" presName="hierChild5" presStyleCnt="0"/>
      <dgm:spPr/>
    </dgm:pt>
    <dgm:pt modelId="{5717DAE9-32BF-4B78-8FA5-A474FAF92578}" type="pres">
      <dgm:prSet presAssocID="{3D740B98-F821-442C-AF9B-8E035C461614}" presName="Name37" presStyleLbl="parChTrans1D3" presStyleIdx="2" presStyleCnt="3"/>
      <dgm:spPr/>
      <dgm:t>
        <a:bodyPr/>
        <a:lstStyle/>
        <a:p>
          <a:endParaRPr lang="en-US"/>
        </a:p>
      </dgm:t>
    </dgm:pt>
    <dgm:pt modelId="{7704DD9D-6594-4EB6-9A24-122B6F4A81CC}" type="pres">
      <dgm:prSet presAssocID="{F64DE123-D32A-43BB-BF8E-2606C83910C6}" presName="hierRoot2" presStyleCnt="0">
        <dgm:presLayoutVars>
          <dgm:hierBranch val="init"/>
        </dgm:presLayoutVars>
      </dgm:prSet>
      <dgm:spPr/>
    </dgm:pt>
    <dgm:pt modelId="{FFBFE64C-1B84-4C65-AC07-DC0606805B0F}" type="pres">
      <dgm:prSet presAssocID="{F64DE123-D32A-43BB-BF8E-2606C83910C6}" presName="rootComposite" presStyleCnt="0"/>
      <dgm:spPr/>
    </dgm:pt>
    <dgm:pt modelId="{BECED89C-E68B-4BA3-A220-A038155A28C7}" type="pres">
      <dgm:prSet presAssocID="{F64DE123-D32A-43BB-BF8E-2606C83910C6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0058C2-AFDB-4E19-A423-C3582DC8772C}" type="pres">
      <dgm:prSet presAssocID="{F64DE123-D32A-43BB-BF8E-2606C83910C6}" presName="rootConnector" presStyleLbl="node3" presStyleIdx="2" presStyleCnt="3"/>
      <dgm:spPr/>
      <dgm:t>
        <a:bodyPr/>
        <a:lstStyle/>
        <a:p>
          <a:endParaRPr lang="en-US"/>
        </a:p>
      </dgm:t>
    </dgm:pt>
    <dgm:pt modelId="{48C3FFBB-6F50-4909-9E5E-A820CD82A8F7}" type="pres">
      <dgm:prSet presAssocID="{F64DE123-D32A-43BB-BF8E-2606C83910C6}" presName="hierChild4" presStyleCnt="0"/>
      <dgm:spPr/>
    </dgm:pt>
    <dgm:pt modelId="{E605DF52-8D9D-4494-B027-7CCF1184384E}" type="pres">
      <dgm:prSet presAssocID="{9BDAD652-2AC2-4293-936C-643475344D77}" presName="Name37" presStyleLbl="parChTrans1D4" presStyleIdx="1" presStyleCnt="5"/>
      <dgm:spPr/>
      <dgm:t>
        <a:bodyPr/>
        <a:lstStyle/>
        <a:p>
          <a:endParaRPr lang="en-US"/>
        </a:p>
      </dgm:t>
    </dgm:pt>
    <dgm:pt modelId="{B32D8073-AB64-4370-8298-C475776B43CB}" type="pres">
      <dgm:prSet presAssocID="{C1CE31DF-DD7D-45CE-B602-B72926E1DD95}" presName="hierRoot2" presStyleCnt="0">
        <dgm:presLayoutVars>
          <dgm:hierBranch val="init"/>
        </dgm:presLayoutVars>
      </dgm:prSet>
      <dgm:spPr/>
    </dgm:pt>
    <dgm:pt modelId="{D5597A51-2687-42F8-95B7-FE2A1A2FAB62}" type="pres">
      <dgm:prSet presAssocID="{C1CE31DF-DD7D-45CE-B602-B72926E1DD95}" presName="rootComposite" presStyleCnt="0"/>
      <dgm:spPr/>
    </dgm:pt>
    <dgm:pt modelId="{C7AA7D68-3D9F-4AC4-81D6-BFD0E9D912F6}" type="pres">
      <dgm:prSet presAssocID="{C1CE31DF-DD7D-45CE-B602-B72926E1DD95}" presName="rootText" presStyleLbl="node4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869412-B3A3-4DF8-AEAB-4FED6006B439}" type="pres">
      <dgm:prSet presAssocID="{C1CE31DF-DD7D-45CE-B602-B72926E1DD95}" presName="rootConnector" presStyleLbl="node4" presStyleIdx="1" presStyleCnt="5"/>
      <dgm:spPr/>
      <dgm:t>
        <a:bodyPr/>
        <a:lstStyle/>
        <a:p>
          <a:endParaRPr lang="en-US"/>
        </a:p>
      </dgm:t>
    </dgm:pt>
    <dgm:pt modelId="{A1D73641-DD67-4605-916E-74304A224D8F}" type="pres">
      <dgm:prSet presAssocID="{C1CE31DF-DD7D-45CE-B602-B72926E1DD95}" presName="hierChild4" presStyleCnt="0"/>
      <dgm:spPr/>
    </dgm:pt>
    <dgm:pt modelId="{C0FCCCFA-8ACE-4E32-AA83-318AAA3FEBEC}" type="pres">
      <dgm:prSet presAssocID="{BABA9AFC-C157-4A1A-A215-D3D7AA359243}" presName="Name37" presStyleLbl="parChTrans1D4" presStyleIdx="2" presStyleCnt="5"/>
      <dgm:spPr/>
      <dgm:t>
        <a:bodyPr/>
        <a:lstStyle/>
        <a:p>
          <a:endParaRPr lang="en-US"/>
        </a:p>
      </dgm:t>
    </dgm:pt>
    <dgm:pt modelId="{7844E55C-2009-425F-97DA-9166363E3C9E}" type="pres">
      <dgm:prSet presAssocID="{73D46C7A-523A-4B44-849E-0BEA11F412A1}" presName="hierRoot2" presStyleCnt="0">
        <dgm:presLayoutVars>
          <dgm:hierBranch val="init"/>
        </dgm:presLayoutVars>
      </dgm:prSet>
      <dgm:spPr/>
    </dgm:pt>
    <dgm:pt modelId="{F62F63F3-24D9-4105-BEA9-1340E9D4BE60}" type="pres">
      <dgm:prSet presAssocID="{73D46C7A-523A-4B44-849E-0BEA11F412A1}" presName="rootComposite" presStyleCnt="0"/>
      <dgm:spPr/>
    </dgm:pt>
    <dgm:pt modelId="{5C5A565F-DDFE-45FA-8AFF-7069D3A6D993}" type="pres">
      <dgm:prSet presAssocID="{73D46C7A-523A-4B44-849E-0BEA11F412A1}" presName="rootText" presStyleLbl="node4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4D8112-5588-4FD8-80E9-07DE6A8A9763}" type="pres">
      <dgm:prSet presAssocID="{73D46C7A-523A-4B44-849E-0BEA11F412A1}" presName="rootConnector" presStyleLbl="node4" presStyleIdx="2" presStyleCnt="5"/>
      <dgm:spPr/>
      <dgm:t>
        <a:bodyPr/>
        <a:lstStyle/>
        <a:p>
          <a:endParaRPr lang="en-US"/>
        </a:p>
      </dgm:t>
    </dgm:pt>
    <dgm:pt modelId="{13EE27FE-32C2-4777-9F2E-045FA68B385B}" type="pres">
      <dgm:prSet presAssocID="{73D46C7A-523A-4B44-849E-0BEA11F412A1}" presName="hierChild4" presStyleCnt="0"/>
      <dgm:spPr/>
    </dgm:pt>
    <dgm:pt modelId="{68DA6751-F437-40DB-A84E-F804953AC5E0}" type="pres">
      <dgm:prSet presAssocID="{73D46C7A-523A-4B44-849E-0BEA11F412A1}" presName="hierChild5" presStyleCnt="0"/>
      <dgm:spPr/>
    </dgm:pt>
    <dgm:pt modelId="{DF970793-B46F-4AE0-B68F-FF7F899D5443}" type="pres">
      <dgm:prSet presAssocID="{C1CE31DF-DD7D-45CE-B602-B72926E1DD95}" presName="hierChild5" presStyleCnt="0"/>
      <dgm:spPr/>
    </dgm:pt>
    <dgm:pt modelId="{FA10B633-B29C-4C26-85DE-61616D55202C}" type="pres">
      <dgm:prSet presAssocID="{A13DB697-96BB-4A2E-94D3-9DE6052BAB5F}" presName="Name37" presStyleLbl="parChTrans1D4" presStyleIdx="3" presStyleCnt="5"/>
      <dgm:spPr/>
      <dgm:t>
        <a:bodyPr/>
        <a:lstStyle/>
        <a:p>
          <a:endParaRPr lang="en-US"/>
        </a:p>
      </dgm:t>
    </dgm:pt>
    <dgm:pt modelId="{DCB95615-7319-4650-BDCC-25D56F47421A}" type="pres">
      <dgm:prSet presAssocID="{D84CB16E-58B1-4C27-8BA3-1287CAA1B8E4}" presName="hierRoot2" presStyleCnt="0">
        <dgm:presLayoutVars>
          <dgm:hierBranch val="init"/>
        </dgm:presLayoutVars>
      </dgm:prSet>
      <dgm:spPr/>
    </dgm:pt>
    <dgm:pt modelId="{A6E46219-CAE9-4999-8041-A1E146FE5994}" type="pres">
      <dgm:prSet presAssocID="{D84CB16E-58B1-4C27-8BA3-1287CAA1B8E4}" presName="rootComposite" presStyleCnt="0"/>
      <dgm:spPr/>
    </dgm:pt>
    <dgm:pt modelId="{7E5305F5-0D75-40E2-98D8-6E5911D4AED7}" type="pres">
      <dgm:prSet presAssocID="{D84CB16E-58B1-4C27-8BA3-1287CAA1B8E4}" presName="rootText" presStyleLbl="node4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995132-B775-47F8-B4A9-8D7F3C8859DE}" type="pres">
      <dgm:prSet presAssocID="{D84CB16E-58B1-4C27-8BA3-1287CAA1B8E4}" presName="rootConnector" presStyleLbl="node4" presStyleIdx="3" presStyleCnt="5"/>
      <dgm:spPr/>
      <dgm:t>
        <a:bodyPr/>
        <a:lstStyle/>
        <a:p>
          <a:endParaRPr lang="en-US"/>
        </a:p>
      </dgm:t>
    </dgm:pt>
    <dgm:pt modelId="{27E43AE4-5DB7-48EB-A747-E9F8044ED6C2}" type="pres">
      <dgm:prSet presAssocID="{D84CB16E-58B1-4C27-8BA3-1287CAA1B8E4}" presName="hierChild4" presStyleCnt="0"/>
      <dgm:spPr/>
    </dgm:pt>
    <dgm:pt modelId="{9D5BFD86-4C7A-4CA7-B3D0-CF299191A02A}" type="pres">
      <dgm:prSet presAssocID="{CF8F3DDC-BF13-45BB-8245-D02617E6AF5C}" presName="Name37" presStyleLbl="parChTrans1D4" presStyleIdx="4" presStyleCnt="5"/>
      <dgm:spPr/>
      <dgm:t>
        <a:bodyPr/>
        <a:lstStyle/>
        <a:p>
          <a:endParaRPr lang="en-US"/>
        </a:p>
      </dgm:t>
    </dgm:pt>
    <dgm:pt modelId="{867A78AB-4D98-497D-B9AA-4B18747744E1}" type="pres">
      <dgm:prSet presAssocID="{96EE6EC9-1EF3-403A-8F88-6124F770AA1F}" presName="hierRoot2" presStyleCnt="0">
        <dgm:presLayoutVars>
          <dgm:hierBranch val="init"/>
        </dgm:presLayoutVars>
      </dgm:prSet>
      <dgm:spPr/>
    </dgm:pt>
    <dgm:pt modelId="{ABC75331-372B-4926-8499-1590FCDACEA1}" type="pres">
      <dgm:prSet presAssocID="{96EE6EC9-1EF3-403A-8F88-6124F770AA1F}" presName="rootComposite" presStyleCnt="0"/>
      <dgm:spPr/>
    </dgm:pt>
    <dgm:pt modelId="{62A75925-4EDD-43FC-8B49-F8F30CD1B8B9}" type="pres">
      <dgm:prSet presAssocID="{96EE6EC9-1EF3-403A-8F88-6124F770AA1F}" presName="rootText" presStyleLbl="node4" presStyleIdx="4" presStyleCnt="5" custScaleX="125382" custScaleY="241269" custLinFactNeighborX="28742" custLinFactNeighborY="2003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E10D99-C17C-4FA1-BD95-0D76F4FF9627}" type="pres">
      <dgm:prSet presAssocID="{96EE6EC9-1EF3-403A-8F88-6124F770AA1F}" presName="rootConnector" presStyleLbl="node4" presStyleIdx="4" presStyleCnt="5"/>
      <dgm:spPr/>
      <dgm:t>
        <a:bodyPr/>
        <a:lstStyle/>
        <a:p>
          <a:endParaRPr lang="en-US"/>
        </a:p>
      </dgm:t>
    </dgm:pt>
    <dgm:pt modelId="{1B3FABF9-48BB-47B9-9C3F-5673ED099D44}" type="pres">
      <dgm:prSet presAssocID="{96EE6EC9-1EF3-403A-8F88-6124F770AA1F}" presName="hierChild4" presStyleCnt="0"/>
      <dgm:spPr/>
    </dgm:pt>
    <dgm:pt modelId="{F5EF852B-BA5F-4A11-832F-CF8B15F17402}" type="pres">
      <dgm:prSet presAssocID="{96EE6EC9-1EF3-403A-8F88-6124F770AA1F}" presName="hierChild5" presStyleCnt="0"/>
      <dgm:spPr/>
    </dgm:pt>
    <dgm:pt modelId="{BD61C2FA-07AA-453B-9340-FDEEDFC7EAAB}" type="pres">
      <dgm:prSet presAssocID="{D84CB16E-58B1-4C27-8BA3-1287CAA1B8E4}" presName="hierChild5" presStyleCnt="0"/>
      <dgm:spPr/>
    </dgm:pt>
    <dgm:pt modelId="{31D138FA-0119-4996-ABFE-446BF157890A}" type="pres">
      <dgm:prSet presAssocID="{F64DE123-D32A-43BB-BF8E-2606C83910C6}" presName="hierChild5" presStyleCnt="0"/>
      <dgm:spPr/>
    </dgm:pt>
    <dgm:pt modelId="{85C5B53C-5A9F-4997-91CD-954714AB4019}" type="pres">
      <dgm:prSet presAssocID="{177CC5D4-F342-4431-B377-E983498B8D25}" presName="hierChild7" presStyleCnt="0"/>
      <dgm:spPr/>
    </dgm:pt>
  </dgm:ptLst>
  <dgm:cxnLst>
    <dgm:cxn modelId="{1D45852A-3FB7-4753-BD35-99643E18FEC3}" type="presOf" srcId="{177CC5D4-F342-4431-B377-E983498B8D25}" destId="{0EA6E432-5813-4791-ABB5-FACFDEAF5B6C}" srcOrd="0" destOrd="0" presId="urn:microsoft.com/office/officeart/2005/8/layout/orgChart1"/>
    <dgm:cxn modelId="{13E8B141-EFFB-44A2-9881-72E1A67CC56D}" type="presOf" srcId="{CF8F3DDC-BF13-45BB-8245-D02617E6AF5C}" destId="{9D5BFD86-4C7A-4CA7-B3D0-CF299191A02A}" srcOrd="0" destOrd="0" presId="urn:microsoft.com/office/officeart/2005/8/layout/orgChart1"/>
    <dgm:cxn modelId="{43392370-98A3-4627-968C-E86E9F215017}" type="presOf" srcId="{097901EC-4788-4F5F-9757-CFFB9A773EAC}" destId="{1B0C446D-FB04-4F82-8F6C-4E2B4AB9D823}" srcOrd="0" destOrd="0" presId="urn:microsoft.com/office/officeart/2005/8/layout/orgChart1"/>
    <dgm:cxn modelId="{A7E59B92-8F89-4B85-BD43-AF7CA15F2079}" srcId="{EC4C80A7-9803-475A-9999-26AC3FDC0020}" destId="{177CC5D4-F342-4431-B377-E983498B8D25}" srcOrd="0" destOrd="0" parTransId="{03FAF911-8482-4F06-831D-07D9F52F25D7}" sibTransId="{426D99B9-979C-45FE-963E-32ABA311B141}"/>
    <dgm:cxn modelId="{F4648C9B-69D9-4F5E-8306-648722AC45F5}" type="presOf" srcId="{BABA9AFC-C157-4A1A-A215-D3D7AA359243}" destId="{C0FCCCFA-8ACE-4E32-AA83-318AAA3FEBEC}" srcOrd="0" destOrd="0" presId="urn:microsoft.com/office/officeart/2005/8/layout/orgChart1"/>
    <dgm:cxn modelId="{84639555-E7C9-4144-99F5-1FD26DF480CD}" srcId="{4DD31A31-7AA5-4117-99BF-7A0EEA07E264}" destId="{EC4C80A7-9803-475A-9999-26AC3FDC0020}" srcOrd="0" destOrd="0" parTransId="{18DFAAE3-8F51-4FF4-B7FD-1F5CADC6EEDB}" sibTransId="{2FD027DC-F7EF-4AC7-AEA0-6F5C2ED7D530}"/>
    <dgm:cxn modelId="{D8FBD661-8815-41E6-975C-9AC4724D4DF2}" type="presOf" srcId="{96EE6EC9-1EF3-403A-8F88-6124F770AA1F}" destId="{62A75925-4EDD-43FC-8B49-F8F30CD1B8B9}" srcOrd="0" destOrd="0" presId="urn:microsoft.com/office/officeart/2005/8/layout/orgChart1"/>
    <dgm:cxn modelId="{EF1C8E68-B04B-48D5-A898-27B57D9FDD8C}" type="presOf" srcId="{524B7678-2DD5-49A4-869F-2A0345055CB2}" destId="{12385F82-AE57-4D44-BB59-024772438866}" srcOrd="0" destOrd="0" presId="urn:microsoft.com/office/officeart/2005/8/layout/orgChart1"/>
    <dgm:cxn modelId="{60C1266A-C2F0-48CC-AB5F-0D18BB7A75A9}" type="presOf" srcId="{177CC5D4-F342-4431-B377-E983498B8D25}" destId="{A8D058B0-ABDE-49E9-94A4-EE340A3FD930}" srcOrd="1" destOrd="0" presId="urn:microsoft.com/office/officeart/2005/8/layout/orgChart1"/>
    <dgm:cxn modelId="{746ED5C9-A81D-4982-A260-DDC46E1D664D}" type="presOf" srcId="{73D46C7A-523A-4B44-849E-0BEA11F412A1}" destId="{224D8112-5588-4FD8-80E9-07DE6A8A9763}" srcOrd="1" destOrd="0" presId="urn:microsoft.com/office/officeart/2005/8/layout/orgChart1"/>
    <dgm:cxn modelId="{310B7308-800B-4760-A090-65B9E60E8295}" srcId="{F64DE123-D32A-43BB-BF8E-2606C83910C6}" destId="{C1CE31DF-DD7D-45CE-B602-B72926E1DD95}" srcOrd="0" destOrd="0" parTransId="{9BDAD652-2AC2-4293-936C-643475344D77}" sibTransId="{EF1D5988-F4A4-45AE-AC12-E2C5481C5FF9}"/>
    <dgm:cxn modelId="{09717627-891E-482E-A581-6457E9BCB950}" type="presOf" srcId="{C1CE31DF-DD7D-45CE-B602-B72926E1DD95}" destId="{C7AA7D68-3D9F-4AC4-81D6-BFD0E9D912F6}" srcOrd="0" destOrd="0" presId="urn:microsoft.com/office/officeart/2005/8/layout/orgChart1"/>
    <dgm:cxn modelId="{00F4A5D4-B80A-4172-BF8C-70BC4CFE000F}" type="presOf" srcId="{3D740B98-F821-442C-AF9B-8E035C461614}" destId="{5717DAE9-32BF-4B78-8FA5-A474FAF92578}" srcOrd="0" destOrd="0" presId="urn:microsoft.com/office/officeart/2005/8/layout/orgChart1"/>
    <dgm:cxn modelId="{CACCB914-0E4F-4E16-9C3B-C182A2512A19}" srcId="{177CC5D4-F342-4431-B377-E983498B8D25}" destId="{F64DE123-D32A-43BB-BF8E-2606C83910C6}" srcOrd="2" destOrd="0" parTransId="{3D740B98-F821-442C-AF9B-8E035C461614}" sibTransId="{D8AA6021-584A-4D49-B337-A6F886E30CEE}"/>
    <dgm:cxn modelId="{6EF3CB13-A91A-4C1E-A3C8-2570430CE4E2}" type="presOf" srcId="{03FAF911-8482-4F06-831D-07D9F52F25D7}" destId="{445B0DA3-A5DA-47C5-9E8A-24F95D5597CC}" srcOrd="0" destOrd="0" presId="urn:microsoft.com/office/officeart/2005/8/layout/orgChart1"/>
    <dgm:cxn modelId="{54B36638-63F4-4D43-A1F6-A82FED1E8FAA}" type="presOf" srcId="{C0A2AF52-84A9-43BE-BFCD-2513FB17BB52}" destId="{E6188A23-1621-4D8B-A574-C3F602AF95BD}" srcOrd="0" destOrd="0" presId="urn:microsoft.com/office/officeart/2005/8/layout/orgChart1"/>
    <dgm:cxn modelId="{35CE12E8-3FA2-4E51-B440-2DDE48C3291C}" type="presOf" srcId="{D84CB16E-58B1-4C27-8BA3-1287CAA1B8E4}" destId="{26995132-B775-47F8-B4A9-8D7F3C8859DE}" srcOrd="1" destOrd="0" presId="urn:microsoft.com/office/officeart/2005/8/layout/orgChart1"/>
    <dgm:cxn modelId="{FC3590B5-9E50-4D82-9E5A-ADFCB565B600}" type="presOf" srcId="{4DD31A31-7AA5-4117-99BF-7A0EEA07E264}" destId="{98CFDCC9-97A8-4E18-B694-84500AE4E68A}" srcOrd="0" destOrd="0" presId="urn:microsoft.com/office/officeart/2005/8/layout/orgChart1"/>
    <dgm:cxn modelId="{F3B69425-CE4F-48E6-A80A-F702C72E6FB0}" srcId="{097901EC-4788-4F5F-9757-CFFB9A773EAC}" destId="{9454BF24-F20F-4765-984E-8C6FA1F5D2E4}" srcOrd="0" destOrd="0" parTransId="{4F6C15DB-5B8D-4415-B2FD-C25CA3702D44}" sibTransId="{66ECE845-FB3E-41F5-BDD9-034D6C5DAFA2}"/>
    <dgm:cxn modelId="{28C53FDE-3F2D-46F4-B8CA-C308E821A979}" srcId="{F64DE123-D32A-43BB-BF8E-2606C83910C6}" destId="{D84CB16E-58B1-4C27-8BA3-1287CAA1B8E4}" srcOrd="1" destOrd="0" parTransId="{A13DB697-96BB-4A2E-94D3-9DE6052BAB5F}" sibTransId="{93C8BA37-5920-4314-BE3A-265CE98488AC}"/>
    <dgm:cxn modelId="{9D6386FF-55A6-44FE-B569-DF2FE23C3E73}" type="presOf" srcId="{9454BF24-F20F-4765-984E-8C6FA1F5D2E4}" destId="{D50C1A0F-6A9F-4722-97DB-D1D746E6C25C}" srcOrd="1" destOrd="0" presId="urn:microsoft.com/office/officeart/2005/8/layout/orgChart1"/>
    <dgm:cxn modelId="{6C66E0BC-EAC7-458F-AD6E-D72EE7EEC0AE}" srcId="{D84CB16E-58B1-4C27-8BA3-1287CAA1B8E4}" destId="{96EE6EC9-1EF3-403A-8F88-6124F770AA1F}" srcOrd="0" destOrd="0" parTransId="{CF8F3DDC-BF13-45BB-8245-D02617E6AF5C}" sibTransId="{D21B1CF0-E0AB-4D79-BA44-2B1C99A87330}"/>
    <dgm:cxn modelId="{D2C7136B-9BBF-42F6-B97E-9828D5EAEA2F}" srcId="{C1CE31DF-DD7D-45CE-B602-B72926E1DD95}" destId="{73D46C7A-523A-4B44-849E-0BEA11F412A1}" srcOrd="0" destOrd="0" parTransId="{BABA9AFC-C157-4A1A-A215-D3D7AA359243}" sibTransId="{1BC727C1-1227-4030-A106-063F67C3C45D}"/>
    <dgm:cxn modelId="{B3530185-8B5E-4CD1-8955-022E92A9E40A}" type="presOf" srcId="{F64DE123-D32A-43BB-BF8E-2606C83910C6}" destId="{BECED89C-E68B-4BA3-A220-A038155A28C7}" srcOrd="0" destOrd="0" presId="urn:microsoft.com/office/officeart/2005/8/layout/orgChart1"/>
    <dgm:cxn modelId="{7EC89AFD-FD8A-4ACC-A065-D16C53EC98AD}" type="presOf" srcId="{9BDAD652-2AC2-4293-936C-643475344D77}" destId="{E605DF52-8D9D-4494-B027-7CCF1184384E}" srcOrd="0" destOrd="0" presId="urn:microsoft.com/office/officeart/2005/8/layout/orgChart1"/>
    <dgm:cxn modelId="{5DB892D0-B19C-4083-9B31-08A0E0BD2D94}" type="presOf" srcId="{4F6C15DB-5B8D-4415-B2FD-C25CA3702D44}" destId="{3F717AB8-89F8-40EB-A1FA-64223A5D66DD}" srcOrd="0" destOrd="0" presId="urn:microsoft.com/office/officeart/2005/8/layout/orgChart1"/>
    <dgm:cxn modelId="{DEE8E981-CC45-4DF8-ACD9-21636C639D24}" type="presOf" srcId="{013DBCA3-19B6-4FC9-AAD4-B817A5FAC0C8}" destId="{06BCC53D-7AD3-48B7-8B6F-507E8F6E360B}" srcOrd="0" destOrd="0" presId="urn:microsoft.com/office/officeart/2005/8/layout/orgChart1"/>
    <dgm:cxn modelId="{12EDCC65-118C-4F63-BD80-EE6CED6FEFD3}" srcId="{177CC5D4-F342-4431-B377-E983498B8D25}" destId="{013DBCA3-19B6-4FC9-AAD4-B817A5FAC0C8}" srcOrd="0" destOrd="0" parTransId="{524B7678-2DD5-49A4-869F-2A0345055CB2}" sibTransId="{C2EB074F-54A3-47B4-8B90-C56CB68EF108}"/>
    <dgm:cxn modelId="{3C2943AA-C1DC-4EF3-9EB2-A9AB1DD58220}" type="presOf" srcId="{013DBCA3-19B6-4FC9-AAD4-B817A5FAC0C8}" destId="{F9CBAC90-8876-4CE2-B93E-54CFE497B1D9}" srcOrd="1" destOrd="0" presId="urn:microsoft.com/office/officeart/2005/8/layout/orgChart1"/>
    <dgm:cxn modelId="{B5E13B9A-AE9E-4C62-A0B5-871E7A61D696}" type="presOf" srcId="{EC4C80A7-9803-475A-9999-26AC3FDC0020}" destId="{58A6083F-E081-4E4A-BC09-51F8D1DB2D1F}" srcOrd="1" destOrd="0" presId="urn:microsoft.com/office/officeart/2005/8/layout/orgChart1"/>
    <dgm:cxn modelId="{7EB1F7DC-CC22-4910-963C-89CF4404BD94}" type="presOf" srcId="{A13DB697-96BB-4A2E-94D3-9DE6052BAB5F}" destId="{FA10B633-B29C-4C26-85DE-61616D55202C}" srcOrd="0" destOrd="0" presId="urn:microsoft.com/office/officeart/2005/8/layout/orgChart1"/>
    <dgm:cxn modelId="{31720989-0FDE-4F1A-B378-593219CB3632}" type="presOf" srcId="{D84CB16E-58B1-4C27-8BA3-1287CAA1B8E4}" destId="{7E5305F5-0D75-40E2-98D8-6E5911D4AED7}" srcOrd="0" destOrd="0" presId="urn:microsoft.com/office/officeart/2005/8/layout/orgChart1"/>
    <dgm:cxn modelId="{EB17D13E-693E-462B-A97C-2954E37F3672}" type="presOf" srcId="{C1CE31DF-DD7D-45CE-B602-B72926E1DD95}" destId="{9E869412-B3A3-4DF8-AEAB-4FED6006B439}" srcOrd="1" destOrd="0" presId="urn:microsoft.com/office/officeart/2005/8/layout/orgChart1"/>
    <dgm:cxn modelId="{BDE71CE2-76C4-46F8-8CFD-23EBBBAC3A23}" srcId="{177CC5D4-F342-4431-B377-E983498B8D25}" destId="{097901EC-4788-4F5F-9757-CFFB9A773EAC}" srcOrd="1" destOrd="0" parTransId="{C0A2AF52-84A9-43BE-BFCD-2513FB17BB52}" sibTransId="{DFD027D6-4AE9-4A63-9147-ABEBB76CC6F7}"/>
    <dgm:cxn modelId="{076EC72F-534F-4FBA-98F8-9EE6AD398BA6}" type="presOf" srcId="{96EE6EC9-1EF3-403A-8F88-6124F770AA1F}" destId="{98E10D99-C17C-4FA1-BD95-0D76F4FF9627}" srcOrd="1" destOrd="0" presId="urn:microsoft.com/office/officeart/2005/8/layout/orgChart1"/>
    <dgm:cxn modelId="{7034CD8E-ABA6-46A6-ACC3-776F805091FE}" type="presOf" srcId="{9454BF24-F20F-4765-984E-8C6FA1F5D2E4}" destId="{26178CFC-0024-46A8-ADDD-84F2F4B6B3CB}" srcOrd="0" destOrd="0" presId="urn:microsoft.com/office/officeart/2005/8/layout/orgChart1"/>
    <dgm:cxn modelId="{22DBA211-D6EC-4560-B6CE-A2463E2F9943}" type="presOf" srcId="{097901EC-4788-4F5F-9757-CFFB9A773EAC}" destId="{408C7050-70F3-479E-9A04-FB19785E998C}" srcOrd="1" destOrd="0" presId="urn:microsoft.com/office/officeart/2005/8/layout/orgChart1"/>
    <dgm:cxn modelId="{428FE59F-A6DF-493F-9451-5D376E717F74}" type="presOf" srcId="{EC4C80A7-9803-475A-9999-26AC3FDC0020}" destId="{9EFB9D93-D3DC-49FF-8EA7-2822BE963305}" srcOrd="0" destOrd="0" presId="urn:microsoft.com/office/officeart/2005/8/layout/orgChart1"/>
    <dgm:cxn modelId="{0759C768-C4F1-471E-8BA6-812E2B6FAC1E}" type="presOf" srcId="{F64DE123-D32A-43BB-BF8E-2606C83910C6}" destId="{A30058C2-AFDB-4E19-A423-C3582DC8772C}" srcOrd="1" destOrd="0" presId="urn:microsoft.com/office/officeart/2005/8/layout/orgChart1"/>
    <dgm:cxn modelId="{AF7A9A8A-6447-49D4-A4C9-8678DA789F0A}" type="presOf" srcId="{73D46C7A-523A-4B44-849E-0BEA11F412A1}" destId="{5C5A565F-DDFE-45FA-8AFF-7069D3A6D993}" srcOrd="0" destOrd="0" presId="urn:microsoft.com/office/officeart/2005/8/layout/orgChart1"/>
    <dgm:cxn modelId="{6ED60494-EE23-469B-89F8-5D6D54973624}" type="presParOf" srcId="{98CFDCC9-97A8-4E18-B694-84500AE4E68A}" destId="{AC63C586-1993-4895-90CD-7C2B6A807B72}" srcOrd="0" destOrd="0" presId="urn:microsoft.com/office/officeart/2005/8/layout/orgChart1"/>
    <dgm:cxn modelId="{0C0B942B-E28D-4327-9CC0-16361C275ECF}" type="presParOf" srcId="{AC63C586-1993-4895-90CD-7C2B6A807B72}" destId="{35E78C88-F5E9-459F-985D-22B4A04C18AA}" srcOrd="0" destOrd="0" presId="urn:microsoft.com/office/officeart/2005/8/layout/orgChart1"/>
    <dgm:cxn modelId="{14182AB1-D6E8-461F-9E4B-38C778ED02CB}" type="presParOf" srcId="{35E78C88-F5E9-459F-985D-22B4A04C18AA}" destId="{9EFB9D93-D3DC-49FF-8EA7-2822BE963305}" srcOrd="0" destOrd="0" presId="urn:microsoft.com/office/officeart/2005/8/layout/orgChart1"/>
    <dgm:cxn modelId="{164B8ECF-26B5-4D26-804A-11D69ED12290}" type="presParOf" srcId="{35E78C88-F5E9-459F-985D-22B4A04C18AA}" destId="{58A6083F-E081-4E4A-BC09-51F8D1DB2D1F}" srcOrd="1" destOrd="0" presId="urn:microsoft.com/office/officeart/2005/8/layout/orgChart1"/>
    <dgm:cxn modelId="{0D30872E-EF25-44AF-A233-3196E8C9572D}" type="presParOf" srcId="{AC63C586-1993-4895-90CD-7C2B6A807B72}" destId="{AE9C82C3-BF65-431C-8592-38811CC7CC73}" srcOrd="1" destOrd="0" presId="urn:microsoft.com/office/officeart/2005/8/layout/orgChart1"/>
    <dgm:cxn modelId="{A18F4367-AB58-4E2D-9C62-02F66982C8E4}" type="presParOf" srcId="{AC63C586-1993-4895-90CD-7C2B6A807B72}" destId="{2239FECA-73F7-41C0-8852-11E172D586FF}" srcOrd="2" destOrd="0" presId="urn:microsoft.com/office/officeart/2005/8/layout/orgChart1"/>
    <dgm:cxn modelId="{B4886E53-5571-4B15-A795-2BDD33E0C731}" type="presParOf" srcId="{2239FECA-73F7-41C0-8852-11E172D586FF}" destId="{445B0DA3-A5DA-47C5-9E8A-24F95D5597CC}" srcOrd="0" destOrd="0" presId="urn:microsoft.com/office/officeart/2005/8/layout/orgChart1"/>
    <dgm:cxn modelId="{20968AD6-7568-48F0-86C5-5BCB2B77C47C}" type="presParOf" srcId="{2239FECA-73F7-41C0-8852-11E172D586FF}" destId="{978F0EA0-2572-421B-AA75-9BDC8B380906}" srcOrd="1" destOrd="0" presId="urn:microsoft.com/office/officeart/2005/8/layout/orgChart1"/>
    <dgm:cxn modelId="{2A7193F4-7462-46EA-947C-1D2DC6DF07FD}" type="presParOf" srcId="{978F0EA0-2572-421B-AA75-9BDC8B380906}" destId="{B3BB38E1-AF4B-45EC-9FC3-09F0163F4E95}" srcOrd="0" destOrd="0" presId="urn:microsoft.com/office/officeart/2005/8/layout/orgChart1"/>
    <dgm:cxn modelId="{489241C5-A4DD-45FD-B91B-6DECB88DCE31}" type="presParOf" srcId="{B3BB38E1-AF4B-45EC-9FC3-09F0163F4E95}" destId="{0EA6E432-5813-4791-ABB5-FACFDEAF5B6C}" srcOrd="0" destOrd="0" presId="urn:microsoft.com/office/officeart/2005/8/layout/orgChart1"/>
    <dgm:cxn modelId="{1EB1B406-5524-4248-9BDD-ED1F881F3874}" type="presParOf" srcId="{B3BB38E1-AF4B-45EC-9FC3-09F0163F4E95}" destId="{A8D058B0-ABDE-49E9-94A4-EE340A3FD930}" srcOrd="1" destOrd="0" presId="urn:microsoft.com/office/officeart/2005/8/layout/orgChart1"/>
    <dgm:cxn modelId="{923309F7-09E4-439A-80FA-2453D4873F81}" type="presParOf" srcId="{978F0EA0-2572-421B-AA75-9BDC8B380906}" destId="{42DC138E-383C-4C47-82E5-20A9F55467E9}" srcOrd="1" destOrd="0" presId="urn:microsoft.com/office/officeart/2005/8/layout/orgChart1"/>
    <dgm:cxn modelId="{400EE861-21F3-4001-91C9-CFC4263EC317}" type="presParOf" srcId="{42DC138E-383C-4C47-82E5-20A9F55467E9}" destId="{12385F82-AE57-4D44-BB59-024772438866}" srcOrd="0" destOrd="0" presId="urn:microsoft.com/office/officeart/2005/8/layout/orgChart1"/>
    <dgm:cxn modelId="{E67C604D-B35F-499C-B5F7-86281CAF33A6}" type="presParOf" srcId="{42DC138E-383C-4C47-82E5-20A9F55467E9}" destId="{004900FF-EB63-4D3E-AFC3-0FCFE5BF9963}" srcOrd="1" destOrd="0" presId="urn:microsoft.com/office/officeart/2005/8/layout/orgChart1"/>
    <dgm:cxn modelId="{B71A7DEE-4D10-4DD2-9E96-22C7D068108F}" type="presParOf" srcId="{004900FF-EB63-4D3E-AFC3-0FCFE5BF9963}" destId="{4F10A4DB-1E01-40E6-ACDE-4F37E778CC17}" srcOrd="0" destOrd="0" presId="urn:microsoft.com/office/officeart/2005/8/layout/orgChart1"/>
    <dgm:cxn modelId="{C962D6E4-7AD7-4939-A167-D92AFD0E1AE4}" type="presParOf" srcId="{4F10A4DB-1E01-40E6-ACDE-4F37E778CC17}" destId="{06BCC53D-7AD3-48B7-8B6F-507E8F6E360B}" srcOrd="0" destOrd="0" presId="urn:microsoft.com/office/officeart/2005/8/layout/orgChart1"/>
    <dgm:cxn modelId="{C35241D8-3439-4F78-8233-40D4BB68957B}" type="presParOf" srcId="{4F10A4DB-1E01-40E6-ACDE-4F37E778CC17}" destId="{F9CBAC90-8876-4CE2-B93E-54CFE497B1D9}" srcOrd="1" destOrd="0" presId="urn:microsoft.com/office/officeart/2005/8/layout/orgChart1"/>
    <dgm:cxn modelId="{45C0CE47-3982-4270-90CF-CC30339C3B12}" type="presParOf" srcId="{004900FF-EB63-4D3E-AFC3-0FCFE5BF9963}" destId="{5FFCC4DC-7E71-4DE4-9BD4-BA5EF9944201}" srcOrd="1" destOrd="0" presId="urn:microsoft.com/office/officeart/2005/8/layout/orgChart1"/>
    <dgm:cxn modelId="{309A2A12-86B4-4977-B84B-1F3AB490B6F3}" type="presParOf" srcId="{004900FF-EB63-4D3E-AFC3-0FCFE5BF9963}" destId="{EB05C519-DA4A-48B8-B49C-C8E9AADCF323}" srcOrd="2" destOrd="0" presId="urn:microsoft.com/office/officeart/2005/8/layout/orgChart1"/>
    <dgm:cxn modelId="{997DED21-4E74-4D11-90E8-1B71B0F5EB36}" type="presParOf" srcId="{42DC138E-383C-4C47-82E5-20A9F55467E9}" destId="{E6188A23-1621-4D8B-A574-C3F602AF95BD}" srcOrd="2" destOrd="0" presId="urn:microsoft.com/office/officeart/2005/8/layout/orgChart1"/>
    <dgm:cxn modelId="{1E1AA7CD-9F02-4A9C-AC6C-856F84EE432F}" type="presParOf" srcId="{42DC138E-383C-4C47-82E5-20A9F55467E9}" destId="{0CC385F6-8B65-40D4-B84D-05D28B0645DC}" srcOrd="3" destOrd="0" presId="urn:microsoft.com/office/officeart/2005/8/layout/orgChart1"/>
    <dgm:cxn modelId="{C3395B99-D3D8-4BFA-9074-326EA988B4BA}" type="presParOf" srcId="{0CC385F6-8B65-40D4-B84D-05D28B0645DC}" destId="{0F0D6721-1BC4-42BA-BBBF-402ADCBC9995}" srcOrd="0" destOrd="0" presId="urn:microsoft.com/office/officeart/2005/8/layout/orgChart1"/>
    <dgm:cxn modelId="{A6B43576-1229-49AE-AC17-2D746B10F8EB}" type="presParOf" srcId="{0F0D6721-1BC4-42BA-BBBF-402ADCBC9995}" destId="{1B0C446D-FB04-4F82-8F6C-4E2B4AB9D823}" srcOrd="0" destOrd="0" presId="urn:microsoft.com/office/officeart/2005/8/layout/orgChart1"/>
    <dgm:cxn modelId="{A10A75BF-880D-4F52-99A8-D669794AC5B9}" type="presParOf" srcId="{0F0D6721-1BC4-42BA-BBBF-402ADCBC9995}" destId="{408C7050-70F3-479E-9A04-FB19785E998C}" srcOrd="1" destOrd="0" presId="urn:microsoft.com/office/officeart/2005/8/layout/orgChart1"/>
    <dgm:cxn modelId="{620B52CA-0AAC-41EC-A496-03ED70B54F1E}" type="presParOf" srcId="{0CC385F6-8B65-40D4-B84D-05D28B0645DC}" destId="{F1C0BDF0-EDDD-4C34-9952-AE0B1EC839D8}" srcOrd="1" destOrd="0" presId="urn:microsoft.com/office/officeart/2005/8/layout/orgChart1"/>
    <dgm:cxn modelId="{71AD6C31-BD31-41C0-83D3-16FD845DB078}" type="presParOf" srcId="{F1C0BDF0-EDDD-4C34-9952-AE0B1EC839D8}" destId="{3F717AB8-89F8-40EB-A1FA-64223A5D66DD}" srcOrd="0" destOrd="0" presId="urn:microsoft.com/office/officeart/2005/8/layout/orgChart1"/>
    <dgm:cxn modelId="{6D81D05B-F9B1-4F3B-ADDA-790EC5C65F5D}" type="presParOf" srcId="{F1C0BDF0-EDDD-4C34-9952-AE0B1EC839D8}" destId="{8571B635-0A95-413A-BB2F-400DEA1DC8AB}" srcOrd="1" destOrd="0" presId="urn:microsoft.com/office/officeart/2005/8/layout/orgChart1"/>
    <dgm:cxn modelId="{2F9BFF95-01E8-4134-AC4A-297CC12FBF9A}" type="presParOf" srcId="{8571B635-0A95-413A-BB2F-400DEA1DC8AB}" destId="{85FE77F7-2D44-4BB1-98D6-868FC99A2F5C}" srcOrd="0" destOrd="0" presId="urn:microsoft.com/office/officeart/2005/8/layout/orgChart1"/>
    <dgm:cxn modelId="{6434A49A-5F38-4755-9331-DDACE9091FD5}" type="presParOf" srcId="{85FE77F7-2D44-4BB1-98D6-868FC99A2F5C}" destId="{26178CFC-0024-46A8-ADDD-84F2F4B6B3CB}" srcOrd="0" destOrd="0" presId="urn:microsoft.com/office/officeart/2005/8/layout/orgChart1"/>
    <dgm:cxn modelId="{2469C191-9B5C-4606-A533-5D533EE61F83}" type="presParOf" srcId="{85FE77F7-2D44-4BB1-98D6-868FC99A2F5C}" destId="{D50C1A0F-6A9F-4722-97DB-D1D746E6C25C}" srcOrd="1" destOrd="0" presId="urn:microsoft.com/office/officeart/2005/8/layout/orgChart1"/>
    <dgm:cxn modelId="{4666A8FE-1D61-4094-8400-508D82C186F9}" type="presParOf" srcId="{8571B635-0A95-413A-BB2F-400DEA1DC8AB}" destId="{0942473C-F729-4459-AB3D-FE117E2DBC52}" srcOrd="1" destOrd="0" presId="urn:microsoft.com/office/officeart/2005/8/layout/orgChart1"/>
    <dgm:cxn modelId="{C5AF99B3-B272-4E39-B227-8F821FC49BB9}" type="presParOf" srcId="{8571B635-0A95-413A-BB2F-400DEA1DC8AB}" destId="{C03F97D1-907E-4EED-BBEA-E93713713312}" srcOrd="2" destOrd="0" presId="urn:microsoft.com/office/officeart/2005/8/layout/orgChart1"/>
    <dgm:cxn modelId="{8F10C310-3842-4CEF-A92C-F05EE4AAAB13}" type="presParOf" srcId="{0CC385F6-8B65-40D4-B84D-05D28B0645DC}" destId="{A2CCDAA4-6DA3-4561-8C53-23DEB4E6198B}" srcOrd="2" destOrd="0" presId="urn:microsoft.com/office/officeart/2005/8/layout/orgChart1"/>
    <dgm:cxn modelId="{DA3C4734-AF86-40D1-8954-949956271EE0}" type="presParOf" srcId="{42DC138E-383C-4C47-82E5-20A9F55467E9}" destId="{5717DAE9-32BF-4B78-8FA5-A474FAF92578}" srcOrd="4" destOrd="0" presId="urn:microsoft.com/office/officeart/2005/8/layout/orgChart1"/>
    <dgm:cxn modelId="{A00D6ADB-C7C0-4E35-A578-64279217C068}" type="presParOf" srcId="{42DC138E-383C-4C47-82E5-20A9F55467E9}" destId="{7704DD9D-6594-4EB6-9A24-122B6F4A81CC}" srcOrd="5" destOrd="0" presId="urn:microsoft.com/office/officeart/2005/8/layout/orgChart1"/>
    <dgm:cxn modelId="{F05AA03F-A907-415E-AC45-82D75425109D}" type="presParOf" srcId="{7704DD9D-6594-4EB6-9A24-122B6F4A81CC}" destId="{FFBFE64C-1B84-4C65-AC07-DC0606805B0F}" srcOrd="0" destOrd="0" presId="urn:microsoft.com/office/officeart/2005/8/layout/orgChart1"/>
    <dgm:cxn modelId="{92BD9C20-3ABE-4BF9-9E90-E57E6C2B19CD}" type="presParOf" srcId="{FFBFE64C-1B84-4C65-AC07-DC0606805B0F}" destId="{BECED89C-E68B-4BA3-A220-A038155A28C7}" srcOrd="0" destOrd="0" presId="urn:microsoft.com/office/officeart/2005/8/layout/orgChart1"/>
    <dgm:cxn modelId="{1788D8F5-6371-4CBF-832A-C2A36AFC80BA}" type="presParOf" srcId="{FFBFE64C-1B84-4C65-AC07-DC0606805B0F}" destId="{A30058C2-AFDB-4E19-A423-C3582DC8772C}" srcOrd="1" destOrd="0" presId="urn:microsoft.com/office/officeart/2005/8/layout/orgChart1"/>
    <dgm:cxn modelId="{02FDF669-2186-4880-9A2D-27AEE9B54E3B}" type="presParOf" srcId="{7704DD9D-6594-4EB6-9A24-122B6F4A81CC}" destId="{48C3FFBB-6F50-4909-9E5E-A820CD82A8F7}" srcOrd="1" destOrd="0" presId="urn:microsoft.com/office/officeart/2005/8/layout/orgChart1"/>
    <dgm:cxn modelId="{21FD1F0B-0748-467B-98F1-8C69D8458901}" type="presParOf" srcId="{48C3FFBB-6F50-4909-9E5E-A820CD82A8F7}" destId="{E605DF52-8D9D-4494-B027-7CCF1184384E}" srcOrd="0" destOrd="0" presId="urn:microsoft.com/office/officeart/2005/8/layout/orgChart1"/>
    <dgm:cxn modelId="{A86B5642-1540-4B9A-B887-E2731CFB3421}" type="presParOf" srcId="{48C3FFBB-6F50-4909-9E5E-A820CD82A8F7}" destId="{B32D8073-AB64-4370-8298-C475776B43CB}" srcOrd="1" destOrd="0" presId="urn:microsoft.com/office/officeart/2005/8/layout/orgChart1"/>
    <dgm:cxn modelId="{B12D8D0F-FC9E-48A1-8A08-1E5AD74E9FAA}" type="presParOf" srcId="{B32D8073-AB64-4370-8298-C475776B43CB}" destId="{D5597A51-2687-42F8-95B7-FE2A1A2FAB62}" srcOrd="0" destOrd="0" presId="urn:microsoft.com/office/officeart/2005/8/layout/orgChart1"/>
    <dgm:cxn modelId="{2C814542-B78A-4909-9771-25BA4E0F67A1}" type="presParOf" srcId="{D5597A51-2687-42F8-95B7-FE2A1A2FAB62}" destId="{C7AA7D68-3D9F-4AC4-81D6-BFD0E9D912F6}" srcOrd="0" destOrd="0" presId="urn:microsoft.com/office/officeart/2005/8/layout/orgChart1"/>
    <dgm:cxn modelId="{2641D834-5862-4EBF-9A91-07E69E760131}" type="presParOf" srcId="{D5597A51-2687-42F8-95B7-FE2A1A2FAB62}" destId="{9E869412-B3A3-4DF8-AEAB-4FED6006B439}" srcOrd="1" destOrd="0" presId="urn:microsoft.com/office/officeart/2005/8/layout/orgChart1"/>
    <dgm:cxn modelId="{43308596-A097-435A-B11F-01BABF44E00C}" type="presParOf" srcId="{B32D8073-AB64-4370-8298-C475776B43CB}" destId="{A1D73641-DD67-4605-916E-74304A224D8F}" srcOrd="1" destOrd="0" presId="urn:microsoft.com/office/officeart/2005/8/layout/orgChart1"/>
    <dgm:cxn modelId="{F3624CBF-F6D1-4A12-9AC1-FC98C991011A}" type="presParOf" srcId="{A1D73641-DD67-4605-916E-74304A224D8F}" destId="{C0FCCCFA-8ACE-4E32-AA83-318AAA3FEBEC}" srcOrd="0" destOrd="0" presId="urn:microsoft.com/office/officeart/2005/8/layout/orgChart1"/>
    <dgm:cxn modelId="{879E4EA8-8A3C-4B6D-B2F6-170A371AA264}" type="presParOf" srcId="{A1D73641-DD67-4605-916E-74304A224D8F}" destId="{7844E55C-2009-425F-97DA-9166363E3C9E}" srcOrd="1" destOrd="0" presId="urn:microsoft.com/office/officeart/2005/8/layout/orgChart1"/>
    <dgm:cxn modelId="{D885BDA4-6819-41E6-9693-604A6CBA3A56}" type="presParOf" srcId="{7844E55C-2009-425F-97DA-9166363E3C9E}" destId="{F62F63F3-24D9-4105-BEA9-1340E9D4BE60}" srcOrd="0" destOrd="0" presId="urn:microsoft.com/office/officeart/2005/8/layout/orgChart1"/>
    <dgm:cxn modelId="{6697AAEA-758C-41B7-AA64-9CA1EBDE4209}" type="presParOf" srcId="{F62F63F3-24D9-4105-BEA9-1340E9D4BE60}" destId="{5C5A565F-DDFE-45FA-8AFF-7069D3A6D993}" srcOrd="0" destOrd="0" presId="urn:microsoft.com/office/officeart/2005/8/layout/orgChart1"/>
    <dgm:cxn modelId="{08DF62FC-37F0-49C4-82BC-0ED17B6DCA5D}" type="presParOf" srcId="{F62F63F3-24D9-4105-BEA9-1340E9D4BE60}" destId="{224D8112-5588-4FD8-80E9-07DE6A8A9763}" srcOrd="1" destOrd="0" presId="urn:microsoft.com/office/officeart/2005/8/layout/orgChart1"/>
    <dgm:cxn modelId="{1AB64017-F668-459E-9A3C-6212A3499F6F}" type="presParOf" srcId="{7844E55C-2009-425F-97DA-9166363E3C9E}" destId="{13EE27FE-32C2-4777-9F2E-045FA68B385B}" srcOrd="1" destOrd="0" presId="urn:microsoft.com/office/officeart/2005/8/layout/orgChart1"/>
    <dgm:cxn modelId="{A9214816-3D05-48E2-9F00-6CD01F71173F}" type="presParOf" srcId="{7844E55C-2009-425F-97DA-9166363E3C9E}" destId="{68DA6751-F437-40DB-A84E-F804953AC5E0}" srcOrd="2" destOrd="0" presId="urn:microsoft.com/office/officeart/2005/8/layout/orgChart1"/>
    <dgm:cxn modelId="{2B1270DB-33DE-4B15-894C-691AC82A8C94}" type="presParOf" srcId="{B32D8073-AB64-4370-8298-C475776B43CB}" destId="{DF970793-B46F-4AE0-B68F-FF7F899D5443}" srcOrd="2" destOrd="0" presId="urn:microsoft.com/office/officeart/2005/8/layout/orgChart1"/>
    <dgm:cxn modelId="{B86A5CC4-99E2-4479-A66B-F8746136A8AF}" type="presParOf" srcId="{48C3FFBB-6F50-4909-9E5E-A820CD82A8F7}" destId="{FA10B633-B29C-4C26-85DE-61616D55202C}" srcOrd="2" destOrd="0" presId="urn:microsoft.com/office/officeart/2005/8/layout/orgChart1"/>
    <dgm:cxn modelId="{4AC027C7-B087-45E8-8AC1-20653C4E5B17}" type="presParOf" srcId="{48C3FFBB-6F50-4909-9E5E-A820CD82A8F7}" destId="{DCB95615-7319-4650-BDCC-25D56F47421A}" srcOrd="3" destOrd="0" presId="urn:microsoft.com/office/officeart/2005/8/layout/orgChart1"/>
    <dgm:cxn modelId="{059AC703-EC35-422F-9D56-7635321CD232}" type="presParOf" srcId="{DCB95615-7319-4650-BDCC-25D56F47421A}" destId="{A6E46219-CAE9-4999-8041-A1E146FE5994}" srcOrd="0" destOrd="0" presId="urn:microsoft.com/office/officeart/2005/8/layout/orgChart1"/>
    <dgm:cxn modelId="{C994B330-D561-4CF0-9C7F-1B241EA77398}" type="presParOf" srcId="{A6E46219-CAE9-4999-8041-A1E146FE5994}" destId="{7E5305F5-0D75-40E2-98D8-6E5911D4AED7}" srcOrd="0" destOrd="0" presId="urn:microsoft.com/office/officeart/2005/8/layout/orgChart1"/>
    <dgm:cxn modelId="{2F59B998-F354-4050-B190-CAC800A3AE34}" type="presParOf" srcId="{A6E46219-CAE9-4999-8041-A1E146FE5994}" destId="{26995132-B775-47F8-B4A9-8D7F3C8859DE}" srcOrd="1" destOrd="0" presId="urn:microsoft.com/office/officeart/2005/8/layout/orgChart1"/>
    <dgm:cxn modelId="{9EB0AF91-702C-4245-B79C-37BA6393F08B}" type="presParOf" srcId="{DCB95615-7319-4650-BDCC-25D56F47421A}" destId="{27E43AE4-5DB7-48EB-A747-E9F8044ED6C2}" srcOrd="1" destOrd="0" presId="urn:microsoft.com/office/officeart/2005/8/layout/orgChart1"/>
    <dgm:cxn modelId="{ECFEF65E-5E05-4AA4-BBE6-EA657BE2EB5E}" type="presParOf" srcId="{27E43AE4-5DB7-48EB-A747-E9F8044ED6C2}" destId="{9D5BFD86-4C7A-4CA7-B3D0-CF299191A02A}" srcOrd="0" destOrd="0" presId="urn:microsoft.com/office/officeart/2005/8/layout/orgChart1"/>
    <dgm:cxn modelId="{73BFED7F-EDE4-4EB0-9E4D-ED3AA3B6E6EC}" type="presParOf" srcId="{27E43AE4-5DB7-48EB-A747-E9F8044ED6C2}" destId="{867A78AB-4D98-497D-B9AA-4B18747744E1}" srcOrd="1" destOrd="0" presId="urn:microsoft.com/office/officeart/2005/8/layout/orgChart1"/>
    <dgm:cxn modelId="{DDBDE789-7BE5-4BDA-B099-9A0AC25037E2}" type="presParOf" srcId="{867A78AB-4D98-497D-B9AA-4B18747744E1}" destId="{ABC75331-372B-4926-8499-1590FCDACEA1}" srcOrd="0" destOrd="0" presId="urn:microsoft.com/office/officeart/2005/8/layout/orgChart1"/>
    <dgm:cxn modelId="{74750F00-7394-4940-96C5-7671D31C1777}" type="presParOf" srcId="{ABC75331-372B-4926-8499-1590FCDACEA1}" destId="{62A75925-4EDD-43FC-8B49-F8F30CD1B8B9}" srcOrd="0" destOrd="0" presId="urn:microsoft.com/office/officeart/2005/8/layout/orgChart1"/>
    <dgm:cxn modelId="{17BD40DB-2642-41A3-BBFE-6AD39FAA2362}" type="presParOf" srcId="{ABC75331-372B-4926-8499-1590FCDACEA1}" destId="{98E10D99-C17C-4FA1-BD95-0D76F4FF9627}" srcOrd="1" destOrd="0" presId="urn:microsoft.com/office/officeart/2005/8/layout/orgChart1"/>
    <dgm:cxn modelId="{C7F29B39-5149-465E-A882-9867DCCC9784}" type="presParOf" srcId="{867A78AB-4D98-497D-B9AA-4B18747744E1}" destId="{1B3FABF9-48BB-47B9-9C3F-5673ED099D44}" srcOrd="1" destOrd="0" presId="urn:microsoft.com/office/officeart/2005/8/layout/orgChart1"/>
    <dgm:cxn modelId="{FCF5F134-1F41-438F-B325-720EE097B424}" type="presParOf" srcId="{867A78AB-4D98-497D-B9AA-4B18747744E1}" destId="{F5EF852B-BA5F-4A11-832F-CF8B15F17402}" srcOrd="2" destOrd="0" presId="urn:microsoft.com/office/officeart/2005/8/layout/orgChart1"/>
    <dgm:cxn modelId="{9B6C6660-EDA2-4BFE-92FD-3D208690F300}" type="presParOf" srcId="{DCB95615-7319-4650-BDCC-25D56F47421A}" destId="{BD61C2FA-07AA-453B-9340-FDEEDFC7EAAB}" srcOrd="2" destOrd="0" presId="urn:microsoft.com/office/officeart/2005/8/layout/orgChart1"/>
    <dgm:cxn modelId="{88027919-FD2E-43E8-ABD5-A262BAEB53C0}" type="presParOf" srcId="{7704DD9D-6594-4EB6-9A24-122B6F4A81CC}" destId="{31D138FA-0119-4996-ABFE-446BF157890A}" srcOrd="2" destOrd="0" presId="urn:microsoft.com/office/officeart/2005/8/layout/orgChart1"/>
    <dgm:cxn modelId="{8F8A86A1-05B8-41AB-B44D-74D11BCCA146}" type="presParOf" srcId="{978F0EA0-2572-421B-AA75-9BDC8B380906}" destId="{85C5B53C-5A9F-4997-91CD-954714AB401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EDA31F64-317D-4E7D-BB3B-DAA1BC6C4C9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C9B6F4-13BD-4EAE-BD34-D4364540086F}">
      <dgm:prSet/>
      <dgm:spPr/>
      <dgm:t>
        <a:bodyPr/>
        <a:lstStyle/>
        <a:p>
          <a:pPr rtl="0"/>
          <a:r>
            <a:rPr lang="en-US" smtClean="0"/>
            <a:t>&lt;body&gt;</a:t>
          </a:r>
          <a:endParaRPr lang="en-US"/>
        </a:p>
      </dgm:t>
    </dgm:pt>
    <dgm:pt modelId="{BDDC5F46-EE7F-4E60-B141-D5ACB8FE04D1}" type="parTrans" cxnId="{9EE46AF4-7441-446D-9ACE-BA0BDF0FC26D}">
      <dgm:prSet/>
      <dgm:spPr/>
      <dgm:t>
        <a:bodyPr/>
        <a:lstStyle/>
        <a:p>
          <a:endParaRPr lang="en-US"/>
        </a:p>
      </dgm:t>
    </dgm:pt>
    <dgm:pt modelId="{63DE39B1-62F5-470B-A9DE-FC34E7B21720}" type="sibTrans" cxnId="{9EE46AF4-7441-446D-9ACE-BA0BDF0FC26D}">
      <dgm:prSet/>
      <dgm:spPr/>
      <dgm:t>
        <a:bodyPr/>
        <a:lstStyle/>
        <a:p>
          <a:endParaRPr lang="en-US"/>
        </a:p>
      </dgm:t>
    </dgm:pt>
    <dgm:pt modelId="{7DEBD714-4874-48AC-9BEC-AEFB17FAF247}">
      <dgm:prSet/>
      <dgm:spPr/>
      <dgm:t>
        <a:bodyPr/>
        <a:lstStyle/>
        <a:p>
          <a:pPr rtl="0"/>
          <a:r>
            <a:rPr lang="en-US" dirty="0" smtClean="0"/>
            <a:t>&lt;h1&gt;</a:t>
          </a:r>
          <a:endParaRPr lang="en-US" dirty="0"/>
        </a:p>
      </dgm:t>
    </dgm:pt>
    <dgm:pt modelId="{F12396DC-EDF9-4071-875C-1193143854DC}" type="parTrans" cxnId="{6646BCA1-BE8E-49D2-92B1-5B075D9C03D0}">
      <dgm:prSet/>
      <dgm:spPr/>
      <dgm:t>
        <a:bodyPr/>
        <a:lstStyle/>
        <a:p>
          <a:endParaRPr lang="en-US"/>
        </a:p>
      </dgm:t>
    </dgm:pt>
    <dgm:pt modelId="{A5C892DE-E4F9-4671-9991-05905CF26A5C}" type="sibTrans" cxnId="{6646BCA1-BE8E-49D2-92B1-5B075D9C03D0}">
      <dgm:prSet/>
      <dgm:spPr/>
      <dgm:t>
        <a:bodyPr/>
        <a:lstStyle/>
        <a:p>
          <a:endParaRPr lang="en-US"/>
        </a:p>
      </dgm:t>
    </dgm:pt>
    <dgm:pt modelId="{CA4EB915-F6CA-47F7-89A1-F0619061F925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pPr rtl="0"/>
          <a:r>
            <a:rPr lang="en-US" dirty="0" smtClean="0"/>
            <a:t>&lt;</a:t>
          </a:r>
          <a:r>
            <a:rPr lang="en-US" dirty="0" err="1" smtClean="0"/>
            <a:t>ul</a:t>
          </a:r>
          <a:r>
            <a:rPr lang="en-US" dirty="0" smtClean="0"/>
            <a:t> id="</a:t>
          </a:r>
          <a:r>
            <a:rPr lang="en-US" dirty="0" err="1" smtClean="0"/>
            <a:t>lstfood</a:t>
          </a:r>
          <a:r>
            <a:rPr lang="en-US" dirty="0" smtClean="0"/>
            <a:t>"&gt;</a:t>
          </a:r>
          <a:endParaRPr lang="en-US" dirty="0"/>
        </a:p>
      </dgm:t>
    </dgm:pt>
    <dgm:pt modelId="{D198D6CB-23FC-42A6-8430-4FE9AAF394FB}" type="parTrans" cxnId="{D7D16BE1-6B64-4597-AF23-0A45A449FE75}">
      <dgm:prSet/>
      <dgm:spPr/>
      <dgm:t>
        <a:bodyPr/>
        <a:lstStyle/>
        <a:p>
          <a:endParaRPr lang="en-US"/>
        </a:p>
      </dgm:t>
    </dgm:pt>
    <dgm:pt modelId="{6555BB97-7C60-4890-BA3F-989F179F21F1}" type="sibTrans" cxnId="{D7D16BE1-6B64-4597-AF23-0A45A449FE75}">
      <dgm:prSet/>
      <dgm:spPr/>
      <dgm:t>
        <a:bodyPr/>
        <a:lstStyle/>
        <a:p>
          <a:endParaRPr lang="en-US"/>
        </a:p>
      </dgm:t>
    </dgm:pt>
    <dgm:pt modelId="{1858523E-34D0-43EB-8B88-39ADFC0F3854}">
      <dgm:prSet/>
      <dgm:spPr>
        <a:solidFill>
          <a:schemeClr val="accent3">
            <a:lumMod val="60000"/>
            <a:lumOff val="40000"/>
            <a:alpha val="90000"/>
          </a:schemeClr>
        </a:solidFill>
      </dgm:spPr>
      <dgm:t>
        <a:bodyPr/>
        <a:lstStyle/>
        <a:p>
          <a:pPr rtl="0"/>
          <a:r>
            <a:rPr lang="en-US" dirty="0" smtClean="0"/>
            <a:t>&lt;li&gt;</a:t>
          </a:r>
          <a:endParaRPr lang="en-US" dirty="0"/>
        </a:p>
      </dgm:t>
    </dgm:pt>
    <dgm:pt modelId="{8C30964D-A3C2-4808-944A-88FD558CA82B}" type="parTrans" cxnId="{858DD324-1526-4E55-B459-C286AA8C3BED}">
      <dgm:prSet/>
      <dgm:spPr/>
      <dgm:t>
        <a:bodyPr/>
        <a:lstStyle/>
        <a:p>
          <a:endParaRPr lang="en-US"/>
        </a:p>
      </dgm:t>
    </dgm:pt>
    <dgm:pt modelId="{A5DCFA03-1D63-456F-BFDF-327B9E9B5BAE}" type="sibTrans" cxnId="{858DD324-1526-4E55-B459-C286AA8C3BED}">
      <dgm:prSet/>
      <dgm:spPr/>
      <dgm:t>
        <a:bodyPr/>
        <a:lstStyle/>
        <a:p>
          <a:endParaRPr lang="en-US"/>
        </a:p>
      </dgm:t>
    </dgm:pt>
    <dgm:pt modelId="{C9A8A503-285E-4A39-BF65-3FD1CB91224C}">
      <dgm:prSet/>
      <dgm:spPr/>
      <dgm:t>
        <a:bodyPr/>
        <a:lstStyle/>
        <a:p>
          <a:pPr rtl="0"/>
          <a:r>
            <a:rPr lang="en-US" smtClean="0"/>
            <a:t>Bread</a:t>
          </a:r>
          <a:endParaRPr lang="en-US"/>
        </a:p>
      </dgm:t>
    </dgm:pt>
    <dgm:pt modelId="{C68967B8-B6FA-4C38-985D-ABB439E9D64B}" type="parTrans" cxnId="{954C757B-A7E2-4167-A6C5-3F1332F8F482}">
      <dgm:prSet/>
      <dgm:spPr/>
      <dgm:t>
        <a:bodyPr/>
        <a:lstStyle/>
        <a:p>
          <a:endParaRPr lang="en-US"/>
        </a:p>
      </dgm:t>
    </dgm:pt>
    <dgm:pt modelId="{BC94CE06-C8D0-4317-9E0F-E9A200E1DAF4}" type="sibTrans" cxnId="{954C757B-A7E2-4167-A6C5-3F1332F8F482}">
      <dgm:prSet/>
      <dgm:spPr/>
      <dgm:t>
        <a:bodyPr/>
        <a:lstStyle/>
        <a:p>
          <a:endParaRPr lang="en-US"/>
        </a:p>
      </dgm:t>
    </dgm:pt>
    <dgm:pt modelId="{449A4B4C-4E01-4994-B24E-9A102C9344E6}">
      <dgm:prSet/>
      <dgm:spPr>
        <a:solidFill>
          <a:schemeClr val="accent3">
            <a:lumMod val="60000"/>
            <a:lumOff val="40000"/>
            <a:alpha val="90000"/>
          </a:schemeClr>
        </a:solidFill>
      </dgm:spPr>
      <dgm:t>
        <a:bodyPr/>
        <a:lstStyle/>
        <a:p>
          <a:pPr rtl="0"/>
          <a:r>
            <a:rPr lang="en-US" dirty="0" smtClean="0"/>
            <a:t>&lt;li class=“</a:t>
          </a:r>
          <a:r>
            <a:rPr lang="en-US" dirty="0" err="1" smtClean="0"/>
            <a:t>snancks</a:t>
          </a:r>
          <a:r>
            <a:rPr lang="en-US" dirty="0" smtClean="0"/>
            <a:t>”&gt;</a:t>
          </a:r>
          <a:endParaRPr lang="en-US" dirty="0"/>
        </a:p>
      </dgm:t>
    </dgm:pt>
    <dgm:pt modelId="{8BCB831A-980F-4EAC-B7AC-26C027500641}" type="parTrans" cxnId="{CB773DEB-FAA6-428B-B52E-D98EBFE24D94}">
      <dgm:prSet/>
      <dgm:spPr/>
      <dgm:t>
        <a:bodyPr/>
        <a:lstStyle/>
        <a:p>
          <a:endParaRPr lang="en-US"/>
        </a:p>
      </dgm:t>
    </dgm:pt>
    <dgm:pt modelId="{59D0F604-81DB-4164-BE65-2E835596DAA3}" type="sibTrans" cxnId="{CB773DEB-FAA6-428B-B52E-D98EBFE24D94}">
      <dgm:prSet/>
      <dgm:spPr/>
      <dgm:t>
        <a:bodyPr/>
        <a:lstStyle/>
        <a:p>
          <a:endParaRPr lang="en-US"/>
        </a:p>
      </dgm:t>
    </dgm:pt>
    <dgm:pt modelId="{6D4619EB-68D9-4DC8-BFEA-18FEA90F6C4D}">
      <dgm:prSet/>
      <dgm:spPr/>
      <dgm:t>
        <a:bodyPr/>
        <a:lstStyle/>
        <a:p>
          <a:pPr rtl="0"/>
          <a:r>
            <a:rPr lang="en-US" smtClean="0"/>
            <a:t>biscuit</a:t>
          </a:r>
          <a:endParaRPr lang="en-US"/>
        </a:p>
      </dgm:t>
    </dgm:pt>
    <dgm:pt modelId="{75146AD7-87C9-4A3A-AEFF-AB0703ED0D4C}" type="parTrans" cxnId="{7179E4F8-2F4F-4DCD-98DD-8A816A4F9658}">
      <dgm:prSet/>
      <dgm:spPr/>
      <dgm:t>
        <a:bodyPr/>
        <a:lstStyle/>
        <a:p>
          <a:endParaRPr lang="en-US"/>
        </a:p>
      </dgm:t>
    </dgm:pt>
    <dgm:pt modelId="{EBA11B12-B99A-4FD3-AB6B-960A1F2D4D2E}" type="sibTrans" cxnId="{7179E4F8-2F4F-4DCD-98DD-8A816A4F9658}">
      <dgm:prSet/>
      <dgm:spPr/>
      <dgm:t>
        <a:bodyPr/>
        <a:lstStyle/>
        <a:p>
          <a:endParaRPr lang="en-US"/>
        </a:p>
      </dgm:t>
    </dgm:pt>
    <dgm:pt modelId="{7277732D-EF35-41B0-B1AD-66EE279B178D}">
      <dgm:prSet/>
      <dgm:spPr>
        <a:solidFill>
          <a:schemeClr val="accent3">
            <a:lumMod val="60000"/>
            <a:lumOff val="40000"/>
            <a:alpha val="90000"/>
          </a:schemeClr>
        </a:solidFill>
      </dgm:spPr>
      <dgm:t>
        <a:bodyPr/>
        <a:lstStyle/>
        <a:p>
          <a:pPr rtl="0"/>
          <a:r>
            <a:rPr lang="en-US" dirty="0" smtClean="0"/>
            <a:t>&lt;li class=“</a:t>
          </a:r>
          <a:r>
            <a:rPr lang="en-US" dirty="0" err="1" smtClean="0"/>
            <a:t>snancks</a:t>
          </a:r>
          <a:r>
            <a:rPr lang="en-US" dirty="0" smtClean="0"/>
            <a:t>”&gt;</a:t>
          </a:r>
          <a:endParaRPr lang="en-US" dirty="0"/>
        </a:p>
      </dgm:t>
    </dgm:pt>
    <dgm:pt modelId="{FB81D82F-7095-46C3-B627-04A7FAD0A288}" type="parTrans" cxnId="{2907BA9E-D862-4E44-B615-43C86D05A655}">
      <dgm:prSet/>
      <dgm:spPr/>
      <dgm:t>
        <a:bodyPr/>
        <a:lstStyle/>
        <a:p>
          <a:endParaRPr lang="en-US"/>
        </a:p>
      </dgm:t>
    </dgm:pt>
    <dgm:pt modelId="{59C71371-4C6E-4E85-A3D7-7AF39529C9CB}" type="sibTrans" cxnId="{2907BA9E-D862-4E44-B615-43C86D05A655}">
      <dgm:prSet/>
      <dgm:spPr/>
      <dgm:t>
        <a:bodyPr/>
        <a:lstStyle/>
        <a:p>
          <a:endParaRPr lang="en-US"/>
        </a:p>
      </dgm:t>
    </dgm:pt>
    <dgm:pt modelId="{2F250427-7980-4FDD-9B2A-4A2C5AC792A7}">
      <dgm:prSet/>
      <dgm:spPr/>
      <dgm:t>
        <a:bodyPr/>
        <a:lstStyle/>
        <a:p>
          <a:pPr rtl="0"/>
          <a:r>
            <a:rPr lang="en-US" smtClean="0"/>
            <a:t>jam</a:t>
          </a:r>
          <a:endParaRPr lang="en-US"/>
        </a:p>
      </dgm:t>
    </dgm:pt>
    <dgm:pt modelId="{EBB7E54F-C2B0-4F0C-BB29-1B932F2F21B4}" type="parTrans" cxnId="{8589A5A5-F844-4E6B-9115-E6DCFB500D99}">
      <dgm:prSet/>
      <dgm:spPr/>
      <dgm:t>
        <a:bodyPr/>
        <a:lstStyle/>
        <a:p>
          <a:endParaRPr lang="en-US"/>
        </a:p>
      </dgm:t>
    </dgm:pt>
    <dgm:pt modelId="{F13E3B9B-5488-4F43-A821-6DA7E53F165A}" type="sibTrans" cxnId="{8589A5A5-F844-4E6B-9115-E6DCFB500D99}">
      <dgm:prSet/>
      <dgm:spPr/>
      <dgm:t>
        <a:bodyPr/>
        <a:lstStyle/>
        <a:p>
          <a:endParaRPr lang="en-US"/>
        </a:p>
      </dgm:t>
    </dgm:pt>
    <dgm:pt modelId="{D417836B-E7D4-4686-8EB7-E833B9AE864A}">
      <dgm:prSet/>
      <dgm:spPr/>
      <dgm:t>
        <a:bodyPr/>
        <a:lstStyle/>
        <a:p>
          <a:r>
            <a:rPr lang="en-US" dirty="0" smtClean="0"/>
            <a:t>What will you have </a:t>
          </a:r>
          <a:endParaRPr lang="en-US" dirty="0"/>
        </a:p>
      </dgm:t>
    </dgm:pt>
    <dgm:pt modelId="{1B0A6DE3-5983-40B1-BFD3-1816C1BEBD56}" type="parTrans" cxnId="{2501169B-B241-4C77-92AB-841A6D6DEED3}">
      <dgm:prSet/>
      <dgm:spPr/>
      <dgm:t>
        <a:bodyPr/>
        <a:lstStyle/>
        <a:p>
          <a:endParaRPr lang="en-US"/>
        </a:p>
      </dgm:t>
    </dgm:pt>
    <dgm:pt modelId="{6C62F9D0-2A62-4E1A-8D89-CC17C668ED83}" type="sibTrans" cxnId="{2501169B-B241-4C77-92AB-841A6D6DEED3}">
      <dgm:prSet/>
      <dgm:spPr/>
      <dgm:t>
        <a:bodyPr/>
        <a:lstStyle/>
        <a:p>
          <a:endParaRPr lang="en-US"/>
        </a:p>
      </dgm:t>
    </dgm:pt>
    <dgm:pt modelId="{35EC473E-57A6-4A6F-9C18-2D41E62DF459}" type="pres">
      <dgm:prSet presAssocID="{EDA31F64-317D-4E7D-BB3B-DAA1BC6C4C9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ACCAE1D-525A-48F0-9E77-1D9764757A97}" type="pres">
      <dgm:prSet presAssocID="{DBC9B6F4-13BD-4EAE-BD34-D4364540086F}" presName="hierRoot1" presStyleCnt="0"/>
      <dgm:spPr/>
    </dgm:pt>
    <dgm:pt modelId="{AFD0EFB8-E6D9-48C4-AB24-EB3DB384A587}" type="pres">
      <dgm:prSet presAssocID="{DBC9B6F4-13BD-4EAE-BD34-D4364540086F}" presName="composite" presStyleCnt="0"/>
      <dgm:spPr/>
    </dgm:pt>
    <dgm:pt modelId="{4EE04386-301B-4ADB-97EA-4E9B0CE076EE}" type="pres">
      <dgm:prSet presAssocID="{DBC9B6F4-13BD-4EAE-BD34-D4364540086F}" presName="background" presStyleLbl="node0" presStyleIdx="0" presStyleCnt="1"/>
      <dgm:spPr/>
      <dgm:t>
        <a:bodyPr/>
        <a:lstStyle/>
        <a:p>
          <a:endParaRPr lang="en-US"/>
        </a:p>
      </dgm:t>
    </dgm:pt>
    <dgm:pt modelId="{13DF0B8C-0EF8-4EB0-84B1-5D2782DAF593}" type="pres">
      <dgm:prSet presAssocID="{DBC9B6F4-13BD-4EAE-BD34-D4364540086F}" presName="text" presStyleLbl="fgAcc0" presStyleIdx="0" presStyleCnt="1" custLinFactX="-9672" custLinFactNeighborX="-100000" custLinFactNeighborY="-4428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068BBA-2B50-4599-928F-908E398B2922}" type="pres">
      <dgm:prSet presAssocID="{DBC9B6F4-13BD-4EAE-BD34-D4364540086F}" presName="hierChild2" presStyleCnt="0"/>
      <dgm:spPr/>
    </dgm:pt>
    <dgm:pt modelId="{FE2C8992-D768-4248-9AF1-265C64A511DE}" type="pres">
      <dgm:prSet presAssocID="{F12396DC-EDF9-4071-875C-1193143854DC}" presName="Name10" presStyleLbl="parChTrans1D2" presStyleIdx="0" presStyleCnt="2"/>
      <dgm:spPr/>
      <dgm:t>
        <a:bodyPr/>
        <a:lstStyle/>
        <a:p>
          <a:endParaRPr lang="en-US"/>
        </a:p>
      </dgm:t>
    </dgm:pt>
    <dgm:pt modelId="{49927B48-330D-4F94-A69D-032FCD22AED4}" type="pres">
      <dgm:prSet presAssocID="{7DEBD714-4874-48AC-9BEC-AEFB17FAF247}" presName="hierRoot2" presStyleCnt="0"/>
      <dgm:spPr/>
    </dgm:pt>
    <dgm:pt modelId="{A4FB1D3B-96B1-4B3B-87EA-9D70DCF21539}" type="pres">
      <dgm:prSet presAssocID="{7DEBD714-4874-48AC-9BEC-AEFB17FAF247}" presName="composite2" presStyleCnt="0"/>
      <dgm:spPr/>
    </dgm:pt>
    <dgm:pt modelId="{97E683D7-9C6C-418E-9DA3-FECA17792ACF}" type="pres">
      <dgm:prSet presAssocID="{7DEBD714-4874-48AC-9BEC-AEFB17FAF247}" presName="background2" presStyleLbl="node2" presStyleIdx="0" presStyleCnt="2"/>
      <dgm:spPr/>
    </dgm:pt>
    <dgm:pt modelId="{924B493B-BC91-487D-B226-05D0D5F9A415}" type="pres">
      <dgm:prSet presAssocID="{7DEBD714-4874-48AC-9BEC-AEFB17FAF247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0BF5B8-D5EE-45D5-BB61-3974DD4EC872}" type="pres">
      <dgm:prSet presAssocID="{7DEBD714-4874-48AC-9BEC-AEFB17FAF247}" presName="hierChild3" presStyleCnt="0"/>
      <dgm:spPr/>
    </dgm:pt>
    <dgm:pt modelId="{E2EC92EB-A517-4E06-86BC-FC267A0DDA49}" type="pres">
      <dgm:prSet presAssocID="{1B0A6DE3-5983-40B1-BFD3-1816C1BEBD56}" presName="Name17" presStyleLbl="parChTrans1D3" presStyleIdx="0" presStyleCnt="4"/>
      <dgm:spPr/>
      <dgm:t>
        <a:bodyPr/>
        <a:lstStyle/>
        <a:p>
          <a:endParaRPr lang="en-US"/>
        </a:p>
      </dgm:t>
    </dgm:pt>
    <dgm:pt modelId="{2D2B55E4-57C3-4422-B6F9-BFD288CDB868}" type="pres">
      <dgm:prSet presAssocID="{D417836B-E7D4-4686-8EB7-E833B9AE864A}" presName="hierRoot3" presStyleCnt="0"/>
      <dgm:spPr/>
    </dgm:pt>
    <dgm:pt modelId="{508C3DAA-7999-4483-8B05-4C61D64534C5}" type="pres">
      <dgm:prSet presAssocID="{D417836B-E7D4-4686-8EB7-E833B9AE864A}" presName="composite3" presStyleCnt="0"/>
      <dgm:spPr/>
    </dgm:pt>
    <dgm:pt modelId="{486660E7-3C8F-4CB9-ADA2-B422545E757A}" type="pres">
      <dgm:prSet presAssocID="{D417836B-E7D4-4686-8EB7-E833B9AE864A}" presName="background3" presStyleLbl="node3" presStyleIdx="0" presStyleCnt="4"/>
      <dgm:spPr/>
    </dgm:pt>
    <dgm:pt modelId="{C914159D-8541-4F34-9D27-516F84A6474D}" type="pres">
      <dgm:prSet presAssocID="{D417836B-E7D4-4686-8EB7-E833B9AE864A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2479C4-3A97-4B29-A28F-7579AD1FD0A3}" type="pres">
      <dgm:prSet presAssocID="{D417836B-E7D4-4686-8EB7-E833B9AE864A}" presName="hierChild4" presStyleCnt="0"/>
      <dgm:spPr/>
    </dgm:pt>
    <dgm:pt modelId="{A37CA47C-B4D5-4A48-8A1B-6CE39E6A2777}" type="pres">
      <dgm:prSet presAssocID="{D198D6CB-23FC-42A6-8430-4FE9AAF394FB}" presName="Name10" presStyleLbl="parChTrans1D2" presStyleIdx="1" presStyleCnt="2"/>
      <dgm:spPr/>
      <dgm:t>
        <a:bodyPr/>
        <a:lstStyle/>
        <a:p>
          <a:endParaRPr lang="en-US"/>
        </a:p>
      </dgm:t>
    </dgm:pt>
    <dgm:pt modelId="{C19CB504-DF67-4372-946F-5C445925AA89}" type="pres">
      <dgm:prSet presAssocID="{CA4EB915-F6CA-47F7-89A1-F0619061F925}" presName="hierRoot2" presStyleCnt="0"/>
      <dgm:spPr/>
    </dgm:pt>
    <dgm:pt modelId="{B9D48FB4-D61B-49E2-A662-80D9A84DF419}" type="pres">
      <dgm:prSet presAssocID="{CA4EB915-F6CA-47F7-89A1-F0619061F925}" presName="composite2" presStyleCnt="0"/>
      <dgm:spPr/>
    </dgm:pt>
    <dgm:pt modelId="{9DCA4848-D566-48D9-856B-CDF8C8A27411}" type="pres">
      <dgm:prSet presAssocID="{CA4EB915-F6CA-47F7-89A1-F0619061F925}" presName="background2" presStyleLbl="node2" presStyleIdx="1" presStyleCnt="2"/>
      <dgm:spPr/>
    </dgm:pt>
    <dgm:pt modelId="{A51F1472-C5A7-455B-9AF6-D156C96E2448}" type="pres">
      <dgm:prSet presAssocID="{CA4EB915-F6CA-47F7-89A1-F0619061F925}" presName="text2" presStyleLbl="fgAcc2" presStyleIdx="1" presStyleCnt="2" custScaleX="2294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8C1D8C-4AC3-4E34-BCEC-7565E6DC8EE2}" type="pres">
      <dgm:prSet presAssocID="{CA4EB915-F6CA-47F7-89A1-F0619061F925}" presName="hierChild3" presStyleCnt="0"/>
      <dgm:spPr/>
    </dgm:pt>
    <dgm:pt modelId="{1DA30D62-5EB0-42E1-9323-D54936122BFB}" type="pres">
      <dgm:prSet presAssocID="{8C30964D-A3C2-4808-944A-88FD558CA82B}" presName="Name17" presStyleLbl="parChTrans1D3" presStyleIdx="1" presStyleCnt="4"/>
      <dgm:spPr/>
      <dgm:t>
        <a:bodyPr/>
        <a:lstStyle/>
        <a:p>
          <a:endParaRPr lang="en-US"/>
        </a:p>
      </dgm:t>
    </dgm:pt>
    <dgm:pt modelId="{0236CB84-3A75-4D89-9DAA-2F470F5D831B}" type="pres">
      <dgm:prSet presAssocID="{1858523E-34D0-43EB-8B88-39ADFC0F3854}" presName="hierRoot3" presStyleCnt="0"/>
      <dgm:spPr/>
    </dgm:pt>
    <dgm:pt modelId="{5FED9E08-A417-4744-83A3-24AE91A88FA6}" type="pres">
      <dgm:prSet presAssocID="{1858523E-34D0-43EB-8B88-39ADFC0F3854}" presName="composite3" presStyleCnt="0"/>
      <dgm:spPr/>
    </dgm:pt>
    <dgm:pt modelId="{72DE37F8-394F-4FD1-B6C7-251EC0177FB0}" type="pres">
      <dgm:prSet presAssocID="{1858523E-34D0-43EB-8B88-39ADFC0F3854}" presName="background3" presStyleLbl="node3" presStyleIdx="1" presStyleCnt="4"/>
      <dgm:spPr/>
    </dgm:pt>
    <dgm:pt modelId="{6DAC019A-4C06-4DAA-A3BB-B7A014F039D5}" type="pres">
      <dgm:prSet presAssocID="{1858523E-34D0-43EB-8B88-39ADFC0F3854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749B68-0C25-41F8-AF33-1AAA25603B87}" type="pres">
      <dgm:prSet presAssocID="{1858523E-34D0-43EB-8B88-39ADFC0F3854}" presName="hierChild4" presStyleCnt="0"/>
      <dgm:spPr/>
    </dgm:pt>
    <dgm:pt modelId="{32C2144B-BED3-4ECA-98D1-34C340A8607F}" type="pres">
      <dgm:prSet presAssocID="{C68967B8-B6FA-4C38-985D-ABB439E9D64B}" presName="Name23" presStyleLbl="parChTrans1D4" presStyleIdx="0" presStyleCnt="3"/>
      <dgm:spPr/>
      <dgm:t>
        <a:bodyPr/>
        <a:lstStyle/>
        <a:p>
          <a:endParaRPr lang="en-US"/>
        </a:p>
      </dgm:t>
    </dgm:pt>
    <dgm:pt modelId="{43B30D48-53E3-4173-9BDE-AF6BCCAEC550}" type="pres">
      <dgm:prSet presAssocID="{C9A8A503-285E-4A39-BF65-3FD1CB91224C}" presName="hierRoot4" presStyleCnt="0"/>
      <dgm:spPr/>
    </dgm:pt>
    <dgm:pt modelId="{2A6B287E-48DE-4265-9EE8-FE22D9375454}" type="pres">
      <dgm:prSet presAssocID="{C9A8A503-285E-4A39-BF65-3FD1CB91224C}" presName="composite4" presStyleCnt="0"/>
      <dgm:spPr/>
    </dgm:pt>
    <dgm:pt modelId="{13E96696-0C3C-46EF-8F21-2D62C6C75522}" type="pres">
      <dgm:prSet presAssocID="{C9A8A503-285E-4A39-BF65-3FD1CB91224C}" presName="background4" presStyleLbl="node4" presStyleIdx="0" presStyleCnt="3"/>
      <dgm:spPr/>
    </dgm:pt>
    <dgm:pt modelId="{25A9EECF-4832-4DE7-A387-67B0CE56B2D5}" type="pres">
      <dgm:prSet presAssocID="{C9A8A503-285E-4A39-BF65-3FD1CB91224C}" presName="text4" presStyleLbl="fgAcc4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FC57F8-F52F-4DE5-86C7-787ACE7BCB65}" type="pres">
      <dgm:prSet presAssocID="{C9A8A503-285E-4A39-BF65-3FD1CB91224C}" presName="hierChild5" presStyleCnt="0"/>
      <dgm:spPr/>
    </dgm:pt>
    <dgm:pt modelId="{E847DC31-C09F-4A2B-85C1-90B3DFB3230E}" type="pres">
      <dgm:prSet presAssocID="{8BCB831A-980F-4EAC-B7AC-26C027500641}" presName="Name17" presStyleLbl="parChTrans1D3" presStyleIdx="2" presStyleCnt="4"/>
      <dgm:spPr/>
      <dgm:t>
        <a:bodyPr/>
        <a:lstStyle/>
        <a:p>
          <a:endParaRPr lang="en-US"/>
        </a:p>
      </dgm:t>
    </dgm:pt>
    <dgm:pt modelId="{9C2BBEEB-995B-43F9-9139-5EC716F7289C}" type="pres">
      <dgm:prSet presAssocID="{449A4B4C-4E01-4994-B24E-9A102C9344E6}" presName="hierRoot3" presStyleCnt="0"/>
      <dgm:spPr/>
    </dgm:pt>
    <dgm:pt modelId="{830F86E1-7D2C-4CF8-8651-79B3A58BFB87}" type="pres">
      <dgm:prSet presAssocID="{449A4B4C-4E01-4994-B24E-9A102C9344E6}" presName="composite3" presStyleCnt="0"/>
      <dgm:spPr/>
    </dgm:pt>
    <dgm:pt modelId="{B1649069-C3DA-46DA-B0CC-24238B3E58AF}" type="pres">
      <dgm:prSet presAssocID="{449A4B4C-4E01-4994-B24E-9A102C9344E6}" presName="background3" presStyleLbl="node3" presStyleIdx="2" presStyleCnt="4"/>
      <dgm:spPr/>
    </dgm:pt>
    <dgm:pt modelId="{27FB808B-3784-431F-829E-97E8AEDDB0CA}" type="pres">
      <dgm:prSet presAssocID="{449A4B4C-4E01-4994-B24E-9A102C9344E6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D88418-CF7D-4EA5-97FB-0744F61854B5}" type="pres">
      <dgm:prSet presAssocID="{449A4B4C-4E01-4994-B24E-9A102C9344E6}" presName="hierChild4" presStyleCnt="0"/>
      <dgm:spPr/>
    </dgm:pt>
    <dgm:pt modelId="{7E237E4A-9DF1-4E95-B44C-F961C81A758F}" type="pres">
      <dgm:prSet presAssocID="{75146AD7-87C9-4A3A-AEFF-AB0703ED0D4C}" presName="Name23" presStyleLbl="parChTrans1D4" presStyleIdx="1" presStyleCnt="3"/>
      <dgm:spPr/>
      <dgm:t>
        <a:bodyPr/>
        <a:lstStyle/>
        <a:p>
          <a:endParaRPr lang="en-US"/>
        </a:p>
      </dgm:t>
    </dgm:pt>
    <dgm:pt modelId="{9C979732-B0DD-497E-9BBD-D8DE7E1B2C03}" type="pres">
      <dgm:prSet presAssocID="{6D4619EB-68D9-4DC8-BFEA-18FEA90F6C4D}" presName="hierRoot4" presStyleCnt="0"/>
      <dgm:spPr/>
    </dgm:pt>
    <dgm:pt modelId="{BA2AA4E1-4E29-4CF9-9932-A72EEF2ED60F}" type="pres">
      <dgm:prSet presAssocID="{6D4619EB-68D9-4DC8-BFEA-18FEA90F6C4D}" presName="composite4" presStyleCnt="0"/>
      <dgm:spPr/>
    </dgm:pt>
    <dgm:pt modelId="{0C2839C4-35FB-4149-AC40-14D57331854C}" type="pres">
      <dgm:prSet presAssocID="{6D4619EB-68D9-4DC8-BFEA-18FEA90F6C4D}" presName="background4" presStyleLbl="node4" presStyleIdx="1" presStyleCnt="3"/>
      <dgm:spPr/>
    </dgm:pt>
    <dgm:pt modelId="{0829741D-DA7B-4451-BC2D-13B5037690B5}" type="pres">
      <dgm:prSet presAssocID="{6D4619EB-68D9-4DC8-BFEA-18FEA90F6C4D}" presName="text4" presStyleLbl="fgAcc4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4873A4-CB57-42E5-84B7-1E725F13E48A}" type="pres">
      <dgm:prSet presAssocID="{6D4619EB-68D9-4DC8-BFEA-18FEA90F6C4D}" presName="hierChild5" presStyleCnt="0"/>
      <dgm:spPr/>
    </dgm:pt>
    <dgm:pt modelId="{55DC0669-C573-46E6-B752-D17DAB73E382}" type="pres">
      <dgm:prSet presAssocID="{FB81D82F-7095-46C3-B627-04A7FAD0A288}" presName="Name17" presStyleLbl="parChTrans1D3" presStyleIdx="3" presStyleCnt="4"/>
      <dgm:spPr/>
      <dgm:t>
        <a:bodyPr/>
        <a:lstStyle/>
        <a:p>
          <a:endParaRPr lang="en-US"/>
        </a:p>
      </dgm:t>
    </dgm:pt>
    <dgm:pt modelId="{7D84EEDB-BA60-467D-AFE5-4DC9FA998A48}" type="pres">
      <dgm:prSet presAssocID="{7277732D-EF35-41B0-B1AD-66EE279B178D}" presName="hierRoot3" presStyleCnt="0"/>
      <dgm:spPr/>
    </dgm:pt>
    <dgm:pt modelId="{0F872CA1-AFBE-455C-9949-FA84A2B91795}" type="pres">
      <dgm:prSet presAssocID="{7277732D-EF35-41B0-B1AD-66EE279B178D}" presName="composite3" presStyleCnt="0"/>
      <dgm:spPr/>
    </dgm:pt>
    <dgm:pt modelId="{90B902A9-BC30-4BCD-9172-E9356EB2DE97}" type="pres">
      <dgm:prSet presAssocID="{7277732D-EF35-41B0-B1AD-66EE279B178D}" presName="background3" presStyleLbl="node3" presStyleIdx="3" presStyleCnt="4"/>
      <dgm:spPr/>
    </dgm:pt>
    <dgm:pt modelId="{500560F8-240B-41CA-A306-C9B05914F444}" type="pres">
      <dgm:prSet presAssocID="{7277732D-EF35-41B0-B1AD-66EE279B178D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32E166-7E6C-4AB4-AE53-8D2B33CEF0D9}" type="pres">
      <dgm:prSet presAssocID="{7277732D-EF35-41B0-B1AD-66EE279B178D}" presName="hierChild4" presStyleCnt="0"/>
      <dgm:spPr/>
    </dgm:pt>
    <dgm:pt modelId="{16956D00-DC7E-4A81-81F0-3ABBCDBBD93F}" type="pres">
      <dgm:prSet presAssocID="{EBB7E54F-C2B0-4F0C-BB29-1B932F2F21B4}" presName="Name23" presStyleLbl="parChTrans1D4" presStyleIdx="2" presStyleCnt="3"/>
      <dgm:spPr/>
      <dgm:t>
        <a:bodyPr/>
        <a:lstStyle/>
        <a:p>
          <a:endParaRPr lang="en-US"/>
        </a:p>
      </dgm:t>
    </dgm:pt>
    <dgm:pt modelId="{579F68BA-03AC-4DAF-8C43-9B4B3B37E1B8}" type="pres">
      <dgm:prSet presAssocID="{2F250427-7980-4FDD-9B2A-4A2C5AC792A7}" presName="hierRoot4" presStyleCnt="0"/>
      <dgm:spPr/>
    </dgm:pt>
    <dgm:pt modelId="{F95452CA-A65D-4011-8906-6A5A5C5E7422}" type="pres">
      <dgm:prSet presAssocID="{2F250427-7980-4FDD-9B2A-4A2C5AC792A7}" presName="composite4" presStyleCnt="0"/>
      <dgm:spPr/>
    </dgm:pt>
    <dgm:pt modelId="{A60CB003-E944-4CD9-999B-E9E957C812F1}" type="pres">
      <dgm:prSet presAssocID="{2F250427-7980-4FDD-9B2A-4A2C5AC792A7}" presName="background4" presStyleLbl="node4" presStyleIdx="2" presStyleCnt="3"/>
      <dgm:spPr/>
    </dgm:pt>
    <dgm:pt modelId="{5B8D2515-12F8-4FF8-B852-29799ABBA4B1}" type="pres">
      <dgm:prSet presAssocID="{2F250427-7980-4FDD-9B2A-4A2C5AC792A7}" presName="text4" presStyleLbl="fgAcc4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471F16-B20D-435E-8D22-8EF7B58FDAEE}" type="pres">
      <dgm:prSet presAssocID="{2F250427-7980-4FDD-9B2A-4A2C5AC792A7}" presName="hierChild5" presStyleCnt="0"/>
      <dgm:spPr/>
    </dgm:pt>
  </dgm:ptLst>
  <dgm:cxnLst>
    <dgm:cxn modelId="{0104BC9B-98B4-477F-96BF-4FDA3B56CA1B}" type="presOf" srcId="{7DEBD714-4874-48AC-9BEC-AEFB17FAF247}" destId="{924B493B-BC91-487D-B226-05D0D5F9A415}" srcOrd="0" destOrd="0" presId="urn:microsoft.com/office/officeart/2005/8/layout/hierarchy1"/>
    <dgm:cxn modelId="{858DD324-1526-4E55-B459-C286AA8C3BED}" srcId="{CA4EB915-F6CA-47F7-89A1-F0619061F925}" destId="{1858523E-34D0-43EB-8B88-39ADFC0F3854}" srcOrd="0" destOrd="0" parTransId="{8C30964D-A3C2-4808-944A-88FD558CA82B}" sibTransId="{A5DCFA03-1D63-456F-BFDF-327B9E9B5BAE}"/>
    <dgm:cxn modelId="{A920F470-9CC4-4C03-99FB-C94DB04674E4}" type="presOf" srcId="{D198D6CB-23FC-42A6-8430-4FE9AAF394FB}" destId="{A37CA47C-B4D5-4A48-8A1B-6CE39E6A2777}" srcOrd="0" destOrd="0" presId="urn:microsoft.com/office/officeart/2005/8/layout/hierarchy1"/>
    <dgm:cxn modelId="{8589A5A5-F844-4E6B-9115-E6DCFB500D99}" srcId="{7277732D-EF35-41B0-B1AD-66EE279B178D}" destId="{2F250427-7980-4FDD-9B2A-4A2C5AC792A7}" srcOrd="0" destOrd="0" parTransId="{EBB7E54F-C2B0-4F0C-BB29-1B932F2F21B4}" sibTransId="{F13E3B9B-5488-4F43-A821-6DA7E53F165A}"/>
    <dgm:cxn modelId="{5CCBC950-E64E-4303-BE03-228F60AE9A83}" type="presOf" srcId="{F12396DC-EDF9-4071-875C-1193143854DC}" destId="{FE2C8992-D768-4248-9AF1-265C64A511DE}" srcOrd="0" destOrd="0" presId="urn:microsoft.com/office/officeart/2005/8/layout/hierarchy1"/>
    <dgm:cxn modelId="{31C591C3-F9F1-4E16-8BAE-8745F912BC7B}" type="presOf" srcId="{75146AD7-87C9-4A3A-AEFF-AB0703ED0D4C}" destId="{7E237E4A-9DF1-4E95-B44C-F961C81A758F}" srcOrd="0" destOrd="0" presId="urn:microsoft.com/office/officeart/2005/8/layout/hierarchy1"/>
    <dgm:cxn modelId="{6877BF84-64E9-425C-9922-F8EFCBF24314}" type="presOf" srcId="{6D4619EB-68D9-4DC8-BFEA-18FEA90F6C4D}" destId="{0829741D-DA7B-4451-BC2D-13B5037690B5}" srcOrd="0" destOrd="0" presId="urn:microsoft.com/office/officeart/2005/8/layout/hierarchy1"/>
    <dgm:cxn modelId="{954C757B-A7E2-4167-A6C5-3F1332F8F482}" srcId="{1858523E-34D0-43EB-8B88-39ADFC0F3854}" destId="{C9A8A503-285E-4A39-BF65-3FD1CB91224C}" srcOrd="0" destOrd="0" parTransId="{C68967B8-B6FA-4C38-985D-ABB439E9D64B}" sibTransId="{BC94CE06-C8D0-4317-9E0F-E9A200E1DAF4}"/>
    <dgm:cxn modelId="{AA9AC020-85D1-4387-A6E0-95921AB6E5B3}" type="presOf" srcId="{8C30964D-A3C2-4808-944A-88FD558CA82B}" destId="{1DA30D62-5EB0-42E1-9323-D54936122BFB}" srcOrd="0" destOrd="0" presId="urn:microsoft.com/office/officeart/2005/8/layout/hierarchy1"/>
    <dgm:cxn modelId="{6FF4E6C4-E6FA-468D-B410-A69187BBEB72}" type="presOf" srcId="{8BCB831A-980F-4EAC-B7AC-26C027500641}" destId="{E847DC31-C09F-4A2B-85C1-90B3DFB3230E}" srcOrd="0" destOrd="0" presId="urn:microsoft.com/office/officeart/2005/8/layout/hierarchy1"/>
    <dgm:cxn modelId="{B5572323-2316-4FBF-8AE9-851B0217F935}" type="presOf" srcId="{1858523E-34D0-43EB-8B88-39ADFC0F3854}" destId="{6DAC019A-4C06-4DAA-A3BB-B7A014F039D5}" srcOrd="0" destOrd="0" presId="urn:microsoft.com/office/officeart/2005/8/layout/hierarchy1"/>
    <dgm:cxn modelId="{6237C1EF-8923-4020-93FF-90BA8EFE5667}" type="presOf" srcId="{449A4B4C-4E01-4994-B24E-9A102C9344E6}" destId="{27FB808B-3784-431F-829E-97E8AEDDB0CA}" srcOrd="0" destOrd="0" presId="urn:microsoft.com/office/officeart/2005/8/layout/hierarchy1"/>
    <dgm:cxn modelId="{281B1ECD-1A43-4526-A374-70E8CA97879D}" type="presOf" srcId="{CA4EB915-F6CA-47F7-89A1-F0619061F925}" destId="{A51F1472-C5A7-455B-9AF6-D156C96E2448}" srcOrd="0" destOrd="0" presId="urn:microsoft.com/office/officeart/2005/8/layout/hierarchy1"/>
    <dgm:cxn modelId="{2E19D228-18F8-4EFC-BBF2-9F81494B7BEF}" type="presOf" srcId="{FB81D82F-7095-46C3-B627-04A7FAD0A288}" destId="{55DC0669-C573-46E6-B752-D17DAB73E382}" srcOrd="0" destOrd="0" presId="urn:microsoft.com/office/officeart/2005/8/layout/hierarchy1"/>
    <dgm:cxn modelId="{9EE46AF4-7441-446D-9ACE-BA0BDF0FC26D}" srcId="{EDA31F64-317D-4E7D-BB3B-DAA1BC6C4C99}" destId="{DBC9B6F4-13BD-4EAE-BD34-D4364540086F}" srcOrd="0" destOrd="0" parTransId="{BDDC5F46-EE7F-4E60-B141-D5ACB8FE04D1}" sibTransId="{63DE39B1-62F5-470B-A9DE-FC34E7B21720}"/>
    <dgm:cxn modelId="{7179E4F8-2F4F-4DCD-98DD-8A816A4F9658}" srcId="{449A4B4C-4E01-4994-B24E-9A102C9344E6}" destId="{6D4619EB-68D9-4DC8-BFEA-18FEA90F6C4D}" srcOrd="0" destOrd="0" parTransId="{75146AD7-87C9-4A3A-AEFF-AB0703ED0D4C}" sibTransId="{EBA11B12-B99A-4FD3-AB6B-960A1F2D4D2E}"/>
    <dgm:cxn modelId="{54BE932C-CFE6-478F-A89B-A80DDE806E1A}" type="presOf" srcId="{D417836B-E7D4-4686-8EB7-E833B9AE864A}" destId="{C914159D-8541-4F34-9D27-516F84A6474D}" srcOrd="0" destOrd="0" presId="urn:microsoft.com/office/officeart/2005/8/layout/hierarchy1"/>
    <dgm:cxn modelId="{CB773DEB-FAA6-428B-B52E-D98EBFE24D94}" srcId="{CA4EB915-F6CA-47F7-89A1-F0619061F925}" destId="{449A4B4C-4E01-4994-B24E-9A102C9344E6}" srcOrd="1" destOrd="0" parTransId="{8BCB831A-980F-4EAC-B7AC-26C027500641}" sibTransId="{59D0F604-81DB-4164-BE65-2E835596DAA3}"/>
    <dgm:cxn modelId="{6646BCA1-BE8E-49D2-92B1-5B075D9C03D0}" srcId="{DBC9B6F4-13BD-4EAE-BD34-D4364540086F}" destId="{7DEBD714-4874-48AC-9BEC-AEFB17FAF247}" srcOrd="0" destOrd="0" parTransId="{F12396DC-EDF9-4071-875C-1193143854DC}" sibTransId="{A5C892DE-E4F9-4671-9991-05905CF26A5C}"/>
    <dgm:cxn modelId="{44A8989B-C67A-4F31-8EAA-2ABD18232F6C}" type="presOf" srcId="{C9A8A503-285E-4A39-BF65-3FD1CB91224C}" destId="{25A9EECF-4832-4DE7-A387-67B0CE56B2D5}" srcOrd="0" destOrd="0" presId="urn:microsoft.com/office/officeart/2005/8/layout/hierarchy1"/>
    <dgm:cxn modelId="{F17506EC-CF98-4511-BA3B-268D077681DA}" type="presOf" srcId="{EDA31F64-317D-4E7D-BB3B-DAA1BC6C4C99}" destId="{35EC473E-57A6-4A6F-9C18-2D41E62DF459}" srcOrd="0" destOrd="0" presId="urn:microsoft.com/office/officeart/2005/8/layout/hierarchy1"/>
    <dgm:cxn modelId="{95C8C548-28EA-4E2A-A07F-5DF9FC0CE569}" type="presOf" srcId="{7277732D-EF35-41B0-B1AD-66EE279B178D}" destId="{500560F8-240B-41CA-A306-C9B05914F444}" srcOrd="0" destOrd="0" presId="urn:microsoft.com/office/officeart/2005/8/layout/hierarchy1"/>
    <dgm:cxn modelId="{B82A3A12-5302-4944-80C0-77021CA98C9C}" type="presOf" srcId="{EBB7E54F-C2B0-4F0C-BB29-1B932F2F21B4}" destId="{16956D00-DC7E-4A81-81F0-3ABBCDBBD93F}" srcOrd="0" destOrd="0" presId="urn:microsoft.com/office/officeart/2005/8/layout/hierarchy1"/>
    <dgm:cxn modelId="{D7D16BE1-6B64-4597-AF23-0A45A449FE75}" srcId="{DBC9B6F4-13BD-4EAE-BD34-D4364540086F}" destId="{CA4EB915-F6CA-47F7-89A1-F0619061F925}" srcOrd="1" destOrd="0" parTransId="{D198D6CB-23FC-42A6-8430-4FE9AAF394FB}" sibTransId="{6555BB97-7C60-4890-BA3F-989F179F21F1}"/>
    <dgm:cxn modelId="{0F670883-3AA0-46A8-BE6F-A015DA40EF78}" type="presOf" srcId="{2F250427-7980-4FDD-9B2A-4A2C5AC792A7}" destId="{5B8D2515-12F8-4FF8-B852-29799ABBA4B1}" srcOrd="0" destOrd="0" presId="urn:microsoft.com/office/officeart/2005/8/layout/hierarchy1"/>
    <dgm:cxn modelId="{16B6DEBF-C8F2-4202-ACC2-86AE597F8C30}" type="presOf" srcId="{C68967B8-B6FA-4C38-985D-ABB439E9D64B}" destId="{32C2144B-BED3-4ECA-98D1-34C340A8607F}" srcOrd="0" destOrd="0" presId="urn:microsoft.com/office/officeart/2005/8/layout/hierarchy1"/>
    <dgm:cxn modelId="{F06C8358-9597-4454-B4BA-F79E2916F98F}" type="presOf" srcId="{DBC9B6F4-13BD-4EAE-BD34-D4364540086F}" destId="{13DF0B8C-0EF8-4EB0-84B1-5D2782DAF593}" srcOrd="0" destOrd="0" presId="urn:microsoft.com/office/officeart/2005/8/layout/hierarchy1"/>
    <dgm:cxn modelId="{2501169B-B241-4C77-92AB-841A6D6DEED3}" srcId="{7DEBD714-4874-48AC-9BEC-AEFB17FAF247}" destId="{D417836B-E7D4-4686-8EB7-E833B9AE864A}" srcOrd="0" destOrd="0" parTransId="{1B0A6DE3-5983-40B1-BFD3-1816C1BEBD56}" sibTransId="{6C62F9D0-2A62-4E1A-8D89-CC17C668ED83}"/>
    <dgm:cxn modelId="{0F24887B-88DE-4626-A56C-B638E9AFF7D7}" type="presOf" srcId="{1B0A6DE3-5983-40B1-BFD3-1816C1BEBD56}" destId="{E2EC92EB-A517-4E06-86BC-FC267A0DDA49}" srcOrd="0" destOrd="0" presId="urn:microsoft.com/office/officeart/2005/8/layout/hierarchy1"/>
    <dgm:cxn modelId="{2907BA9E-D862-4E44-B615-43C86D05A655}" srcId="{CA4EB915-F6CA-47F7-89A1-F0619061F925}" destId="{7277732D-EF35-41B0-B1AD-66EE279B178D}" srcOrd="2" destOrd="0" parTransId="{FB81D82F-7095-46C3-B627-04A7FAD0A288}" sibTransId="{59C71371-4C6E-4E85-A3D7-7AF39529C9CB}"/>
    <dgm:cxn modelId="{13FE2821-FB48-4948-AE12-205FB93B6493}" type="presParOf" srcId="{35EC473E-57A6-4A6F-9C18-2D41E62DF459}" destId="{4ACCAE1D-525A-48F0-9E77-1D9764757A97}" srcOrd="0" destOrd="0" presId="urn:microsoft.com/office/officeart/2005/8/layout/hierarchy1"/>
    <dgm:cxn modelId="{6CA3FE4E-A9D9-4345-BEAC-E8ECF9F1C875}" type="presParOf" srcId="{4ACCAE1D-525A-48F0-9E77-1D9764757A97}" destId="{AFD0EFB8-E6D9-48C4-AB24-EB3DB384A587}" srcOrd="0" destOrd="0" presId="urn:microsoft.com/office/officeart/2005/8/layout/hierarchy1"/>
    <dgm:cxn modelId="{E53ECA48-B11F-4755-B836-7A8816236140}" type="presParOf" srcId="{AFD0EFB8-E6D9-48C4-AB24-EB3DB384A587}" destId="{4EE04386-301B-4ADB-97EA-4E9B0CE076EE}" srcOrd="0" destOrd="0" presId="urn:microsoft.com/office/officeart/2005/8/layout/hierarchy1"/>
    <dgm:cxn modelId="{66C0A646-BE58-440D-A975-C07D4FE13A5B}" type="presParOf" srcId="{AFD0EFB8-E6D9-48C4-AB24-EB3DB384A587}" destId="{13DF0B8C-0EF8-4EB0-84B1-5D2782DAF593}" srcOrd="1" destOrd="0" presId="urn:microsoft.com/office/officeart/2005/8/layout/hierarchy1"/>
    <dgm:cxn modelId="{2446D752-FEBC-4F08-8C8E-5C5B77210C86}" type="presParOf" srcId="{4ACCAE1D-525A-48F0-9E77-1D9764757A97}" destId="{AF068BBA-2B50-4599-928F-908E398B2922}" srcOrd="1" destOrd="0" presId="urn:microsoft.com/office/officeart/2005/8/layout/hierarchy1"/>
    <dgm:cxn modelId="{902A5D7F-184F-4DAB-8F8B-81BF8EC19D26}" type="presParOf" srcId="{AF068BBA-2B50-4599-928F-908E398B2922}" destId="{FE2C8992-D768-4248-9AF1-265C64A511DE}" srcOrd="0" destOrd="0" presId="urn:microsoft.com/office/officeart/2005/8/layout/hierarchy1"/>
    <dgm:cxn modelId="{62D7385C-73BB-4E0B-94AB-BFC4E5547503}" type="presParOf" srcId="{AF068BBA-2B50-4599-928F-908E398B2922}" destId="{49927B48-330D-4F94-A69D-032FCD22AED4}" srcOrd="1" destOrd="0" presId="urn:microsoft.com/office/officeart/2005/8/layout/hierarchy1"/>
    <dgm:cxn modelId="{308256DE-1BC1-405D-934E-7732A4289800}" type="presParOf" srcId="{49927B48-330D-4F94-A69D-032FCD22AED4}" destId="{A4FB1D3B-96B1-4B3B-87EA-9D70DCF21539}" srcOrd="0" destOrd="0" presId="urn:microsoft.com/office/officeart/2005/8/layout/hierarchy1"/>
    <dgm:cxn modelId="{CE8F8E41-E8DC-474C-8C23-78DA2EEFB039}" type="presParOf" srcId="{A4FB1D3B-96B1-4B3B-87EA-9D70DCF21539}" destId="{97E683D7-9C6C-418E-9DA3-FECA17792ACF}" srcOrd="0" destOrd="0" presId="urn:microsoft.com/office/officeart/2005/8/layout/hierarchy1"/>
    <dgm:cxn modelId="{F1DF9B9D-D6C6-4061-B573-902C1837D354}" type="presParOf" srcId="{A4FB1D3B-96B1-4B3B-87EA-9D70DCF21539}" destId="{924B493B-BC91-487D-B226-05D0D5F9A415}" srcOrd="1" destOrd="0" presId="urn:microsoft.com/office/officeart/2005/8/layout/hierarchy1"/>
    <dgm:cxn modelId="{4BEE6045-B131-43D1-8063-BF48AA5FF5A9}" type="presParOf" srcId="{49927B48-330D-4F94-A69D-032FCD22AED4}" destId="{1A0BF5B8-D5EE-45D5-BB61-3974DD4EC872}" srcOrd="1" destOrd="0" presId="urn:microsoft.com/office/officeart/2005/8/layout/hierarchy1"/>
    <dgm:cxn modelId="{76700D23-6D11-4D39-9CBE-36A482152B1C}" type="presParOf" srcId="{1A0BF5B8-D5EE-45D5-BB61-3974DD4EC872}" destId="{E2EC92EB-A517-4E06-86BC-FC267A0DDA49}" srcOrd="0" destOrd="0" presId="urn:microsoft.com/office/officeart/2005/8/layout/hierarchy1"/>
    <dgm:cxn modelId="{62ED934C-9ECC-4109-B2CD-DF72D3852709}" type="presParOf" srcId="{1A0BF5B8-D5EE-45D5-BB61-3974DD4EC872}" destId="{2D2B55E4-57C3-4422-B6F9-BFD288CDB868}" srcOrd="1" destOrd="0" presId="urn:microsoft.com/office/officeart/2005/8/layout/hierarchy1"/>
    <dgm:cxn modelId="{C6F95330-4956-476A-8B35-5F9051B4B2DB}" type="presParOf" srcId="{2D2B55E4-57C3-4422-B6F9-BFD288CDB868}" destId="{508C3DAA-7999-4483-8B05-4C61D64534C5}" srcOrd="0" destOrd="0" presId="urn:microsoft.com/office/officeart/2005/8/layout/hierarchy1"/>
    <dgm:cxn modelId="{2D4C5F09-625B-4A7C-B3A9-BFD4CE3FE9B5}" type="presParOf" srcId="{508C3DAA-7999-4483-8B05-4C61D64534C5}" destId="{486660E7-3C8F-4CB9-ADA2-B422545E757A}" srcOrd="0" destOrd="0" presId="urn:microsoft.com/office/officeart/2005/8/layout/hierarchy1"/>
    <dgm:cxn modelId="{D527A536-F6DD-4607-B71B-87FD7206B701}" type="presParOf" srcId="{508C3DAA-7999-4483-8B05-4C61D64534C5}" destId="{C914159D-8541-4F34-9D27-516F84A6474D}" srcOrd="1" destOrd="0" presId="urn:microsoft.com/office/officeart/2005/8/layout/hierarchy1"/>
    <dgm:cxn modelId="{F7CDF7CD-DCE1-4627-944D-E90B80D3394A}" type="presParOf" srcId="{2D2B55E4-57C3-4422-B6F9-BFD288CDB868}" destId="{2F2479C4-3A97-4B29-A28F-7579AD1FD0A3}" srcOrd="1" destOrd="0" presId="urn:microsoft.com/office/officeart/2005/8/layout/hierarchy1"/>
    <dgm:cxn modelId="{2A670C20-3A6C-4F1F-B90D-8263DAF8216A}" type="presParOf" srcId="{AF068BBA-2B50-4599-928F-908E398B2922}" destId="{A37CA47C-B4D5-4A48-8A1B-6CE39E6A2777}" srcOrd="2" destOrd="0" presId="urn:microsoft.com/office/officeart/2005/8/layout/hierarchy1"/>
    <dgm:cxn modelId="{57086E94-9624-444A-AEF7-9CF9063FF5D7}" type="presParOf" srcId="{AF068BBA-2B50-4599-928F-908E398B2922}" destId="{C19CB504-DF67-4372-946F-5C445925AA89}" srcOrd="3" destOrd="0" presId="urn:microsoft.com/office/officeart/2005/8/layout/hierarchy1"/>
    <dgm:cxn modelId="{FA8F3EC5-5CE3-4C12-BCD1-53AD8E4B049B}" type="presParOf" srcId="{C19CB504-DF67-4372-946F-5C445925AA89}" destId="{B9D48FB4-D61B-49E2-A662-80D9A84DF419}" srcOrd="0" destOrd="0" presId="urn:microsoft.com/office/officeart/2005/8/layout/hierarchy1"/>
    <dgm:cxn modelId="{393950FC-3AAB-401C-9CE1-32BF9D96C59A}" type="presParOf" srcId="{B9D48FB4-D61B-49E2-A662-80D9A84DF419}" destId="{9DCA4848-D566-48D9-856B-CDF8C8A27411}" srcOrd="0" destOrd="0" presId="urn:microsoft.com/office/officeart/2005/8/layout/hierarchy1"/>
    <dgm:cxn modelId="{04460A70-019C-4E66-B615-82EC170E0A1D}" type="presParOf" srcId="{B9D48FB4-D61B-49E2-A662-80D9A84DF419}" destId="{A51F1472-C5A7-455B-9AF6-D156C96E2448}" srcOrd="1" destOrd="0" presId="urn:microsoft.com/office/officeart/2005/8/layout/hierarchy1"/>
    <dgm:cxn modelId="{33814A6A-75BE-4544-8387-3A36E2E9022F}" type="presParOf" srcId="{C19CB504-DF67-4372-946F-5C445925AA89}" destId="{B78C1D8C-4AC3-4E34-BCEC-7565E6DC8EE2}" srcOrd="1" destOrd="0" presId="urn:microsoft.com/office/officeart/2005/8/layout/hierarchy1"/>
    <dgm:cxn modelId="{D2EBEEBA-C414-4FB4-A07E-1B6EBE579283}" type="presParOf" srcId="{B78C1D8C-4AC3-4E34-BCEC-7565E6DC8EE2}" destId="{1DA30D62-5EB0-42E1-9323-D54936122BFB}" srcOrd="0" destOrd="0" presId="urn:microsoft.com/office/officeart/2005/8/layout/hierarchy1"/>
    <dgm:cxn modelId="{7BC1C65B-D7DF-4FEC-8E45-C9E850115CD0}" type="presParOf" srcId="{B78C1D8C-4AC3-4E34-BCEC-7565E6DC8EE2}" destId="{0236CB84-3A75-4D89-9DAA-2F470F5D831B}" srcOrd="1" destOrd="0" presId="urn:microsoft.com/office/officeart/2005/8/layout/hierarchy1"/>
    <dgm:cxn modelId="{258695E8-6CAC-4731-B175-33101AB4465C}" type="presParOf" srcId="{0236CB84-3A75-4D89-9DAA-2F470F5D831B}" destId="{5FED9E08-A417-4744-83A3-24AE91A88FA6}" srcOrd="0" destOrd="0" presId="urn:microsoft.com/office/officeart/2005/8/layout/hierarchy1"/>
    <dgm:cxn modelId="{FAC4F06B-5C0B-47CB-BA98-B01CCB5F6126}" type="presParOf" srcId="{5FED9E08-A417-4744-83A3-24AE91A88FA6}" destId="{72DE37F8-394F-4FD1-B6C7-251EC0177FB0}" srcOrd="0" destOrd="0" presId="urn:microsoft.com/office/officeart/2005/8/layout/hierarchy1"/>
    <dgm:cxn modelId="{656E8CEE-A7CB-498E-8EB7-F6DC27F2E2EE}" type="presParOf" srcId="{5FED9E08-A417-4744-83A3-24AE91A88FA6}" destId="{6DAC019A-4C06-4DAA-A3BB-B7A014F039D5}" srcOrd="1" destOrd="0" presId="urn:microsoft.com/office/officeart/2005/8/layout/hierarchy1"/>
    <dgm:cxn modelId="{E73036F5-89CF-4567-988F-6C99A9845D36}" type="presParOf" srcId="{0236CB84-3A75-4D89-9DAA-2F470F5D831B}" destId="{D7749B68-0C25-41F8-AF33-1AAA25603B87}" srcOrd="1" destOrd="0" presId="urn:microsoft.com/office/officeart/2005/8/layout/hierarchy1"/>
    <dgm:cxn modelId="{A195435D-21E2-4776-A3A6-DDCAF93A2B22}" type="presParOf" srcId="{D7749B68-0C25-41F8-AF33-1AAA25603B87}" destId="{32C2144B-BED3-4ECA-98D1-34C340A8607F}" srcOrd="0" destOrd="0" presId="urn:microsoft.com/office/officeart/2005/8/layout/hierarchy1"/>
    <dgm:cxn modelId="{8B37FF0D-48BD-4662-A12A-EEB056354471}" type="presParOf" srcId="{D7749B68-0C25-41F8-AF33-1AAA25603B87}" destId="{43B30D48-53E3-4173-9BDE-AF6BCCAEC550}" srcOrd="1" destOrd="0" presId="urn:microsoft.com/office/officeart/2005/8/layout/hierarchy1"/>
    <dgm:cxn modelId="{A461334E-77FC-4F35-A56A-98C7EE3C29FC}" type="presParOf" srcId="{43B30D48-53E3-4173-9BDE-AF6BCCAEC550}" destId="{2A6B287E-48DE-4265-9EE8-FE22D9375454}" srcOrd="0" destOrd="0" presId="urn:microsoft.com/office/officeart/2005/8/layout/hierarchy1"/>
    <dgm:cxn modelId="{A566D4B5-35CE-4427-8EF3-D53069D85F27}" type="presParOf" srcId="{2A6B287E-48DE-4265-9EE8-FE22D9375454}" destId="{13E96696-0C3C-46EF-8F21-2D62C6C75522}" srcOrd="0" destOrd="0" presId="urn:microsoft.com/office/officeart/2005/8/layout/hierarchy1"/>
    <dgm:cxn modelId="{CD606590-3B3D-4A83-90C2-00DA40773DA7}" type="presParOf" srcId="{2A6B287E-48DE-4265-9EE8-FE22D9375454}" destId="{25A9EECF-4832-4DE7-A387-67B0CE56B2D5}" srcOrd="1" destOrd="0" presId="urn:microsoft.com/office/officeart/2005/8/layout/hierarchy1"/>
    <dgm:cxn modelId="{2941EC58-1B28-414C-81D5-0DDB6415FBC8}" type="presParOf" srcId="{43B30D48-53E3-4173-9BDE-AF6BCCAEC550}" destId="{CBFC57F8-F52F-4DE5-86C7-787ACE7BCB65}" srcOrd="1" destOrd="0" presId="urn:microsoft.com/office/officeart/2005/8/layout/hierarchy1"/>
    <dgm:cxn modelId="{B71F8344-866C-47E1-9871-92E4EF6E364A}" type="presParOf" srcId="{B78C1D8C-4AC3-4E34-BCEC-7565E6DC8EE2}" destId="{E847DC31-C09F-4A2B-85C1-90B3DFB3230E}" srcOrd="2" destOrd="0" presId="urn:microsoft.com/office/officeart/2005/8/layout/hierarchy1"/>
    <dgm:cxn modelId="{D039C491-E7D5-4D46-BC14-6A357FADA91F}" type="presParOf" srcId="{B78C1D8C-4AC3-4E34-BCEC-7565E6DC8EE2}" destId="{9C2BBEEB-995B-43F9-9139-5EC716F7289C}" srcOrd="3" destOrd="0" presId="urn:microsoft.com/office/officeart/2005/8/layout/hierarchy1"/>
    <dgm:cxn modelId="{27825622-CA53-4731-953E-F66907D38893}" type="presParOf" srcId="{9C2BBEEB-995B-43F9-9139-5EC716F7289C}" destId="{830F86E1-7D2C-4CF8-8651-79B3A58BFB87}" srcOrd="0" destOrd="0" presId="urn:microsoft.com/office/officeart/2005/8/layout/hierarchy1"/>
    <dgm:cxn modelId="{707B4585-7DFA-4C0C-AF92-50CBC2BA43F7}" type="presParOf" srcId="{830F86E1-7D2C-4CF8-8651-79B3A58BFB87}" destId="{B1649069-C3DA-46DA-B0CC-24238B3E58AF}" srcOrd="0" destOrd="0" presId="urn:microsoft.com/office/officeart/2005/8/layout/hierarchy1"/>
    <dgm:cxn modelId="{EBD3B1D1-4E7E-4186-B1FD-4FD10AB2D2B0}" type="presParOf" srcId="{830F86E1-7D2C-4CF8-8651-79B3A58BFB87}" destId="{27FB808B-3784-431F-829E-97E8AEDDB0CA}" srcOrd="1" destOrd="0" presId="urn:microsoft.com/office/officeart/2005/8/layout/hierarchy1"/>
    <dgm:cxn modelId="{E48DFE11-E7A9-4392-A0FC-D81C82014A72}" type="presParOf" srcId="{9C2BBEEB-995B-43F9-9139-5EC716F7289C}" destId="{C7D88418-CF7D-4EA5-97FB-0744F61854B5}" srcOrd="1" destOrd="0" presId="urn:microsoft.com/office/officeart/2005/8/layout/hierarchy1"/>
    <dgm:cxn modelId="{945AA3FE-2D1D-48FD-B517-5C3BA8182CD6}" type="presParOf" srcId="{C7D88418-CF7D-4EA5-97FB-0744F61854B5}" destId="{7E237E4A-9DF1-4E95-B44C-F961C81A758F}" srcOrd="0" destOrd="0" presId="urn:microsoft.com/office/officeart/2005/8/layout/hierarchy1"/>
    <dgm:cxn modelId="{09EE89A0-4E16-4E85-9887-8ED863CBC116}" type="presParOf" srcId="{C7D88418-CF7D-4EA5-97FB-0744F61854B5}" destId="{9C979732-B0DD-497E-9BBD-D8DE7E1B2C03}" srcOrd="1" destOrd="0" presId="urn:microsoft.com/office/officeart/2005/8/layout/hierarchy1"/>
    <dgm:cxn modelId="{C89118CC-9EBB-49A9-B716-A04F567E87DF}" type="presParOf" srcId="{9C979732-B0DD-497E-9BBD-D8DE7E1B2C03}" destId="{BA2AA4E1-4E29-4CF9-9932-A72EEF2ED60F}" srcOrd="0" destOrd="0" presId="urn:microsoft.com/office/officeart/2005/8/layout/hierarchy1"/>
    <dgm:cxn modelId="{7FA57EC7-4E50-4D57-AB8F-B6FE66B1EE7B}" type="presParOf" srcId="{BA2AA4E1-4E29-4CF9-9932-A72EEF2ED60F}" destId="{0C2839C4-35FB-4149-AC40-14D57331854C}" srcOrd="0" destOrd="0" presId="urn:microsoft.com/office/officeart/2005/8/layout/hierarchy1"/>
    <dgm:cxn modelId="{23904BD2-3EFA-4C1E-AB26-5FCD27F75CB2}" type="presParOf" srcId="{BA2AA4E1-4E29-4CF9-9932-A72EEF2ED60F}" destId="{0829741D-DA7B-4451-BC2D-13B5037690B5}" srcOrd="1" destOrd="0" presId="urn:microsoft.com/office/officeart/2005/8/layout/hierarchy1"/>
    <dgm:cxn modelId="{22590E52-B55D-4EA8-8040-D10AF5D9B2D4}" type="presParOf" srcId="{9C979732-B0DD-497E-9BBD-D8DE7E1B2C03}" destId="{334873A4-CB57-42E5-84B7-1E725F13E48A}" srcOrd="1" destOrd="0" presId="urn:microsoft.com/office/officeart/2005/8/layout/hierarchy1"/>
    <dgm:cxn modelId="{0F5AF36B-AB46-491B-BC4E-1E028F4E38ED}" type="presParOf" srcId="{B78C1D8C-4AC3-4E34-BCEC-7565E6DC8EE2}" destId="{55DC0669-C573-46E6-B752-D17DAB73E382}" srcOrd="4" destOrd="0" presId="urn:microsoft.com/office/officeart/2005/8/layout/hierarchy1"/>
    <dgm:cxn modelId="{8897A9CF-EFDA-484A-A7DC-D560DB55AB14}" type="presParOf" srcId="{B78C1D8C-4AC3-4E34-BCEC-7565E6DC8EE2}" destId="{7D84EEDB-BA60-467D-AFE5-4DC9FA998A48}" srcOrd="5" destOrd="0" presId="urn:microsoft.com/office/officeart/2005/8/layout/hierarchy1"/>
    <dgm:cxn modelId="{E7861DA0-CE11-44CA-B295-52E4CD64D564}" type="presParOf" srcId="{7D84EEDB-BA60-467D-AFE5-4DC9FA998A48}" destId="{0F872CA1-AFBE-455C-9949-FA84A2B91795}" srcOrd="0" destOrd="0" presId="urn:microsoft.com/office/officeart/2005/8/layout/hierarchy1"/>
    <dgm:cxn modelId="{1A80A219-2744-47BA-9A65-09F57CC750F9}" type="presParOf" srcId="{0F872CA1-AFBE-455C-9949-FA84A2B91795}" destId="{90B902A9-BC30-4BCD-9172-E9356EB2DE97}" srcOrd="0" destOrd="0" presId="urn:microsoft.com/office/officeart/2005/8/layout/hierarchy1"/>
    <dgm:cxn modelId="{37023116-C4CA-46FF-9798-597E5DE4EF94}" type="presParOf" srcId="{0F872CA1-AFBE-455C-9949-FA84A2B91795}" destId="{500560F8-240B-41CA-A306-C9B05914F444}" srcOrd="1" destOrd="0" presId="urn:microsoft.com/office/officeart/2005/8/layout/hierarchy1"/>
    <dgm:cxn modelId="{5F250802-CFDD-4D29-9FAC-9AD068898324}" type="presParOf" srcId="{7D84EEDB-BA60-467D-AFE5-4DC9FA998A48}" destId="{B032E166-7E6C-4AB4-AE53-8D2B33CEF0D9}" srcOrd="1" destOrd="0" presId="urn:microsoft.com/office/officeart/2005/8/layout/hierarchy1"/>
    <dgm:cxn modelId="{06460113-E9D1-4AD3-AED3-3E59ADB45BE0}" type="presParOf" srcId="{B032E166-7E6C-4AB4-AE53-8D2B33CEF0D9}" destId="{16956D00-DC7E-4A81-81F0-3ABBCDBBD93F}" srcOrd="0" destOrd="0" presId="urn:microsoft.com/office/officeart/2005/8/layout/hierarchy1"/>
    <dgm:cxn modelId="{77B96AE5-182B-4357-8E22-42F9DC4B49F4}" type="presParOf" srcId="{B032E166-7E6C-4AB4-AE53-8D2B33CEF0D9}" destId="{579F68BA-03AC-4DAF-8C43-9B4B3B37E1B8}" srcOrd="1" destOrd="0" presId="urn:microsoft.com/office/officeart/2005/8/layout/hierarchy1"/>
    <dgm:cxn modelId="{06F2D1EF-F323-45E1-8C12-45CD0508BF2C}" type="presParOf" srcId="{579F68BA-03AC-4DAF-8C43-9B4B3B37E1B8}" destId="{F95452CA-A65D-4011-8906-6A5A5C5E7422}" srcOrd="0" destOrd="0" presId="urn:microsoft.com/office/officeart/2005/8/layout/hierarchy1"/>
    <dgm:cxn modelId="{8E1A845F-E213-43CE-9D1C-9435F6EDD4AD}" type="presParOf" srcId="{F95452CA-A65D-4011-8906-6A5A5C5E7422}" destId="{A60CB003-E944-4CD9-999B-E9E957C812F1}" srcOrd="0" destOrd="0" presId="urn:microsoft.com/office/officeart/2005/8/layout/hierarchy1"/>
    <dgm:cxn modelId="{71CFF19F-546A-46BF-BB2D-024FF780C0D8}" type="presParOf" srcId="{F95452CA-A65D-4011-8906-6A5A5C5E7422}" destId="{5B8D2515-12F8-4FF8-B852-29799ABBA4B1}" srcOrd="1" destOrd="0" presId="urn:microsoft.com/office/officeart/2005/8/layout/hierarchy1"/>
    <dgm:cxn modelId="{7E69A9FC-5F71-413D-8DE5-3ED4B9B1C7AB}" type="presParOf" srcId="{579F68BA-03AC-4DAF-8C43-9B4B3B37E1B8}" destId="{2E471F16-B20D-435E-8D22-8EF7B58FDAE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4DD31A31-7AA5-4117-99BF-7A0EEA07E26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4DE123-D32A-43BB-BF8E-2606C83910C6}">
      <dgm:prSet phldrT="[Text]"/>
      <dgm:spPr/>
      <dgm:t>
        <a:bodyPr/>
        <a:lstStyle/>
        <a:p>
          <a:r>
            <a:rPr lang="en-US" dirty="0" smtClean="0">
              <a:solidFill>
                <a:schemeClr val="accent5"/>
              </a:solidFill>
            </a:rPr>
            <a:t>Body</a:t>
          </a:r>
          <a:endParaRPr lang="en-US" dirty="0">
            <a:solidFill>
              <a:schemeClr val="accent5"/>
            </a:solidFill>
          </a:endParaRPr>
        </a:p>
      </dgm:t>
    </dgm:pt>
    <dgm:pt modelId="{3D740B98-F821-442C-AF9B-8E035C461614}" type="parTrans" cxnId="{CACCB914-0E4F-4E16-9C3B-C182A2512A19}">
      <dgm:prSet/>
      <dgm:spPr/>
      <dgm:t>
        <a:bodyPr/>
        <a:lstStyle/>
        <a:p>
          <a:endParaRPr lang="en-US"/>
        </a:p>
      </dgm:t>
    </dgm:pt>
    <dgm:pt modelId="{D8AA6021-584A-4D49-B337-A6F886E30CEE}" type="sibTrans" cxnId="{CACCB914-0E4F-4E16-9C3B-C182A2512A19}">
      <dgm:prSet/>
      <dgm:spPr/>
      <dgm:t>
        <a:bodyPr/>
        <a:lstStyle/>
        <a:p>
          <a:endParaRPr lang="en-US"/>
        </a:p>
      </dgm:t>
    </dgm:pt>
    <dgm:pt modelId="{C1CE31DF-DD7D-45CE-B602-B72926E1DD95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chemeClr val="accent5"/>
              </a:solidFill>
            </a:rPr>
            <a:t>h1</a:t>
          </a:r>
          <a:endParaRPr lang="en-US" dirty="0">
            <a:solidFill>
              <a:schemeClr val="accent5"/>
            </a:solidFill>
          </a:endParaRPr>
        </a:p>
      </dgm:t>
    </dgm:pt>
    <dgm:pt modelId="{9BDAD652-2AC2-4293-936C-643475344D77}" type="parTrans" cxnId="{310B7308-800B-4760-A090-65B9E60E8295}">
      <dgm:prSet/>
      <dgm:spPr/>
      <dgm:t>
        <a:bodyPr/>
        <a:lstStyle/>
        <a:p>
          <a:endParaRPr lang="en-US"/>
        </a:p>
      </dgm:t>
    </dgm:pt>
    <dgm:pt modelId="{EF1D5988-F4A4-45AE-AC12-E2C5481C5FF9}" type="sibTrans" cxnId="{310B7308-800B-4760-A090-65B9E60E8295}">
      <dgm:prSet/>
      <dgm:spPr/>
      <dgm:t>
        <a:bodyPr/>
        <a:lstStyle/>
        <a:p>
          <a:endParaRPr lang="en-US"/>
        </a:p>
      </dgm:t>
    </dgm:pt>
    <dgm:pt modelId="{73D46C7A-523A-4B44-849E-0BEA11F412A1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What will you have?</a:t>
          </a:r>
        </a:p>
      </dgm:t>
    </dgm:pt>
    <dgm:pt modelId="{BABA9AFC-C157-4A1A-A215-D3D7AA359243}" type="parTrans" cxnId="{D2C7136B-9BBF-42F6-B97E-9828D5EAEA2F}">
      <dgm:prSet/>
      <dgm:spPr/>
      <dgm:t>
        <a:bodyPr/>
        <a:lstStyle/>
        <a:p>
          <a:endParaRPr lang="en-US"/>
        </a:p>
      </dgm:t>
    </dgm:pt>
    <dgm:pt modelId="{1BC727C1-1227-4030-A106-063F67C3C45D}" type="sibTrans" cxnId="{D2C7136B-9BBF-42F6-B97E-9828D5EAEA2F}">
      <dgm:prSet/>
      <dgm:spPr/>
      <dgm:t>
        <a:bodyPr/>
        <a:lstStyle/>
        <a:p>
          <a:endParaRPr lang="en-US"/>
        </a:p>
      </dgm:t>
    </dgm:pt>
    <dgm:pt modelId="{D84CB16E-58B1-4C27-8BA3-1287CAA1B8E4}">
      <dgm:prSet/>
      <dgm:spPr/>
      <dgm:t>
        <a:bodyPr/>
        <a:lstStyle/>
        <a:p>
          <a:r>
            <a:rPr lang="en-US" dirty="0" smtClean="0">
              <a:solidFill>
                <a:schemeClr val="accent5"/>
              </a:solidFill>
            </a:rPr>
            <a:t>p</a:t>
          </a:r>
          <a:endParaRPr lang="en-US" dirty="0">
            <a:solidFill>
              <a:schemeClr val="accent5"/>
            </a:solidFill>
          </a:endParaRPr>
        </a:p>
      </dgm:t>
    </dgm:pt>
    <dgm:pt modelId="{A13DB697-96BB-4A2E-94D3-9DE6052BAB5F}" type="parTrans" cxnId="{28C53FDE-3F2D-46F4-B8CA-C308E821A979}">
      <dgm:prSet/>
      <dgm:spPr/>
      <dgm:t>
        <a:bodyPr/>
        <a:lstStyle/>
        <a:p>
          <a:endParaRPr lang="en-US"/>
        </a:p>
      </dgm:t>
    </dgm:pt>
    <dgm:pt modelId="{93C8BA37-5920-4314-BE3A-265CE98488AC}" type="sibTrans" cxnId="{28C53FDE-3F2D-46F4-B8CA-C308E821A979}">
      <dgm:prSet/>
      <dgm:spPr/>
      <dgm:t>
        <a:bodyPr/>
        <a:lstStyle/>
        <a:p>
          <a:endParaRPr lang="en-US"/>
        </a:p>
      </dgm:t>
    </dgm:pt>
    <dgm:pt modelId="{96EE6EC9-1EF3-403A-8F88-6124F770AA1F}">
      <dgm:prSet/>
      <dgm:spPr/>
      <dgm:t>
        <a:bodyPr/>
        <a:lstStyle/>
        <a:p>
          <a:r>
            <a:rPr lang="en-US" dirty="0" smtClean="0"/>
            <a:t>Welcome to the</a:t>
          </a:r>
        </a:p>
        <a:p>
          <a:r>
            <a:rPr lang="en-US" dirty="0" smtClean="0"/>
            <a:t> Restaurant</a:t>
          </a:r>
          <a:endParaRPr lang="en-US" dirty="0"/>
        </a:p>
      </dgm:t>
    </dgm:pt>
    <dgm:pt modelId="{CF8F3DDC-BF13-45BB-8245-D02617E6AF5C}" type="parTrans" cxnId="{6C66E0BC-EAC7-458F-AD6E-D72EE7EEC0AE}">
      <dgm:prSet/>
      <dgm:spPr/>
      <dgm:t>
        <a:bodyPr/>
        <a:lstStyle/>
        <a:p>
          <a:endParaRPr lang="en-US"/>
        </a:p>
      </dgm:t>
    </dgm:pt>
    <dgm:pt modelId="{D21B1CF0-E0AB-4D79-BA44-2B1C99A87330}" type="sibTrans" cxnId="{6C66E0BC-EAC7-458F-AD6E-D72EE7EEC0AE}">
      <dgm:prSet/>
      <dgm:spPr/>
      <dgm:t>
        <a:bodyPr/>
        <a:lstStyle/>
        <a:p>
          <a:endParaRPr lang="en-US"/>
        </a:p>
      </dgm:t>
    </dgm:pt>
    <dgm:pt modelId="{38119D2C-147F-45A4-8056-A3BA8E9EDDC9}">
      <dgm:prSet/>
      <dgm:spPr/>
      <dgm:t>
        <a:bodyPr/>
        <a:lstStyle/>
        <a:p>
          <a:r>
            <a:rPr lang="en-US" dirty="0" err="1" smtClean="0">
              <a:solidFill>
                <a:srgbClr val="C00000"/>
              </a:solidFill>
            </a:rPr>
            <a:t>Div</a:t>
          </a:r>
          <a:endParaRPr lang="en-US" dirty="0" smtClean="0">
            <a:solidFill>
              <a:srgbClr val="C00000"/>
            </a:solidFill>
          </a:endParaRPr>
        </a:p>
        <a:p>
          <a:r>
            <a:rPr lang="en-US" dirty="0" smtClean="0">
              <a:solidFill>
                <a:srgbClr val="C00000"/>
              </a:solidFill>
            </a:rPr>
            <a:t>(class=“sidebar”)</a:t>
          </a:r>
          <a:endParaRPr lang="en-US" dirty="0">
            <a:solidFill>
              <a:srgbClr val="C00000"/>
            </a:solidFill>
          </a:endParaRPr>
        </a:p>
      </dgm:t>
    </dgm:pt>
    <dgm:pt modelId="{A8EB7B34-3829-4FD2-A10A-F274D270956D}" type="parTrans" cxnId="{F6A3C14E-D6C0-4823-AE2D-89D4DF192F43}">
      <dgm:prSet/>
      <dgm:spPr/>
      <dgm:t>
        <a:bodyPr/>
        <a:lstStyle/>
        <a:p>
          <a:endParaRPr lang="en-US"/>
        </a:p>
      </dgm:t>
    </dgm:pt>
    <dgm:pt modelId="{609F563A-BF81-49F6-8CDC-333EB8B6F969}" type="sibTrans" cxnId="{F6A3C14E-D6C0-4823-AE2D-89D4DF192F43}">
      <dgm:prSet/>
      <dgm:spPr/>
      <dgm:t>
        <a:bodyPr/>
        <a:lstStyle/>
        <a:p>
          <a:endParaRPr lang="en-US"/>
        </a:p>
      </dgm:t>
    </dgm:pt>
    <dgm:pt modelId="{934C71FD-559F-4C1F-B2D6-A3C78A648ABB}">
      <dgm:prSet/>
      <dgm:spPr/>
      <dgm:t>
        <a:bodyPr/>
        <a:lstStyle/>
        <a:p>
          <a:r>
            <a:rPr lang="en-US" dirty="0" smtClean="0"/>
            <a:t>h2</a:t>
          </a:r>
          <a:endParaRPr lang="en-US" dirty="0"/>
        </a:p>
      </dgm:t>
    </dgm:pt>
    <dgm:pt modelId="{E3D01ECC-853A-4191-8BC9-38F6AE363EFF}" type="parTrans" cxnId="{A29F4215-10DA-498B-98CB-F6B57174231A}">
      <dgm:prSet/>
      <dgm:spPr/>
      <dgm:t>
        <a:bodyPr/>
        <a:lstStyle/>
        <a:p>
          <a:endParaRPr lang="en-US"/>
        </a:p>
      </dgm:t>
    </dgm:pt>
    <dgm:pt modelId="{38FDD7EE-28F9-4555-9EDA-809BE808733A}" type="sibTrans" cxnId="{A29F4215-10DA-498B-98CB-F6B57174231A}">
      <dgm:prSet/>
      <dgm:spPr/>
      <dgm:t>
        <a:bodyPr/>
        <a:lstStyle/>
        <a:p>
          <a:endParaRPr lang="en-US"/>
        </a:p>
      </dgm:t>
    </dgm:pt>
    <dgm:pt modelId="{2A7CC052-1A9C-4330-A6DC-205D085CD106}">
      <dgm:prSet/>
      <dgm:spPr/>
      <dgm:t>
        <a:bodyPr/>
        <a:lstStyle/>
        <a:p>
          <a:r>
            <a:rPr lang="en-US" dirty="0" smtClean="0"/>
            <a:t>Welcome</a:t>
          </a:r>
          <a:endParaRPr lang="en-US" dirty="0"/>
        </a:p>
      </dgm:t>
    </dgm:pt>
    <dgm:pt modelId="{951BD1D3-E745-4FDF-96C6-2F202D0DD3D3}" type="parTrans" cxnId="{4AD4C823-8808-443D-B008-020E08569C8A}">
      <dgm:prSet/>
      <dgm:spPr/>
      <dgm:t>
        <a:bodyPr/>
        <a:lstStyle/>
        <a:p>
          <a:endParaRPr lang="en-US"/>
        </a:p>
      </dgm:t>
    </dgm:pt>
    <dgm:pt modelId="{410BCAA8-8E61-46B9-8950-0B2EA6BC8A21}" type="sibTrans" cxnId="{4AD4C823-8808-443D-B008-020E08569C8A}">
      <dgm:prSet/>
      <dgm:spPr/>
      <dgm:t>
        <a:bodyPr/>
        <a:lstStyle/>
        <a:p>
          <a:endParaRPr lang="en-US"/>
        </a:p>
      </dgm:t>
    </dgm:pt>
    <dgm:pt modelId="{98CFDCC9-97A8-4E18-B694-84500AE4E68A}" type="pres">
      <dgm:prSet presAssocID="{4DD31A31-7AA5-4117-99BF-7A0EEA07E26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ADF6F99-3A12-405B-9871-C0846362A8E1}" type="pres">
      <dgm:prSet presAssocID="{F64DE123-D32A-43BB-BF8E-2606C83910C6}" presName="hierRoot1" presStyleCnt="0">
        <dgm:presLayoutVars>
          <dgm:hierBranch val="init"/>
        </dgm:presLayoutVars>
      </dgm:prSet>
      <dgm:spPr/>
    </dgm:pt>
    <dgm:pt modelId="{D199FEAB-0990-4578-B4D8-59D4EA8364C2}" type="pres">
      <dgm:prSet presAssocID="{F64DE123-D32A-43BB-BF8E-2606C83910C6}" presName="rootComposite1" presStyleCnt="0"/>
      <dgm:spPr/>
    </dgm:pt>
    <dgm:pt modelId="{E82C365B-1AEB-4C9E-BB5B-B8E987CD0503}" type="pres">
      <dgm:prSet presAssocID="{F64DE123-D32A-43BB-BF8E-2606C83910C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053BCF-1D57-4C65-8552-0EA498370A06}" type="pres">
      <dgm:prSet presAssocID="{F64DE123-D32A-43BB-BF8E-2606C83910C6}" presName="rootConnector1" presStyleLbl="node1" presStyleIdx="0" presStyleCnt="0"/>
      <dgm:spPr/>
      <dgm:t>
        <a:bodyPr/>
        <a:lstStyle/>
        <a:p>
          <a:endParaRPr lang="en-US"/>
        </a:p>
      </dgm:t>
    </dgm:pt>
    <dgm:pt modelId="{027090CC-37C6-4097-902C-9AE2379BA0D4}" type="pres">
      <dgm:prSet presAssocID="{F64DE123-D32A-43BB-BF8E-2606C83910C6}" presName="hierChild2" presStyleCnt="0"/>
      <dgm:spPr/>
    </dgm:pt>
    <dgm:pt modelId="{5364C56F-AE39-40FA-99BC-A6323BAC943B}" type="pres">
      <dgm:prSet presAssocID="{A8EB7B34-3829-4FD2-A10A-F274D270956D}" presName="Name37" presStyleLbl="parChTrans1D2" presStyleIdx="0" presStyleCnt="2"/>
      <dgm:spPr/>
      <dgm:t>
        <a:bodyPr/>
        <a:lstStyle/>
        <a:p>
          <a:endParaRPr lang="en-US"/>
        </a:p>
      </dgm:t>
    </dgm:pt>
    <dgm:pt modelId="{43DE3DBB-E376-4E93-8157-650E93F8F540}" type="pres">
      <dgm:prSet presAssocID="{38119D2C-147F-45A4-8056-A3BA8E9EDDC9}" presName="hierRoot2" presStyleCnt="0">
        <dgm:presLayoutVars>
          <dgm:hierBranch val="init"/>
        </dgm:presLayoutVars>
      </dgm:prSet>
      <dgm:spPr/>
    </dgm:pt>
    <dgm:pt modelId="{1CFDC581-A866-4069-88F6-6F4D8C39180E}" type="pres">
      <dgm:prSet presAssocID="{38119D2C-147F-45A4-8056-A3BA8E9EDDC9}" presName="rootComposite" presStyleCnt="0"/>
      <dgm:spPr/>
    </dgm:pt>
    <dgm:pt modelId="{1ADC3604-6CFB-4920-B7DF-FB7A0D4FE0E4}" type="pres">
      <dgm:prSet presAssocID="{38119D2C-147F-45A4-8056-A3BA8E9EDDC9}" presName="rootText" presStyleLbl="node2" presStyleIdx="0" presStyleCnt="2" custScaleX="1377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C301C4-E12F-44D7-85C7-BD0438ADE330}" type="pres">
      <dgm:prSet presAssocID="{38119D2C-147F-45A4-8056-A3BA8E9EDDC9}" presName="rootConnector" presStyleLbl="node2" presStyleIdx="0" presStyleCnt="2"/>
      <dgm:spPr/>
      <dgm:t>
        <a:bodyPr/>
        <a:lstStyle/>
        <a:p>
          <a:endParaRPr lang="en-US"/>
        </a:p>
      </dgm:t>
    </dgm:pt>
    <dgm:pt modelId="{39C69466-B8D2-4EF8-9C9A-91B2A206DBD7}" type="pres">
      <dgm:prSet presAssocID="{38119D2C-147F-45A4-8056-A3BA8E9EDDC9}" presName="hierChild4" presStyleCnt="0"/>
      <dgm:spPr/>
    </dgm:pt>
    <dgm:pt modelId="{667707FA-CDBE-4EFF-8215-F522B72FE092}" type="pres">
      <dgm:prSet presAssocID="{E3D01ECC-853A-4191-8BC9-38F6AE363EFF}" presName="Name37" presStyleLbl="parChTrans1D3" presStyleIdx="0" presStyleCnt="3"/>
      <dgm:spPr/>
      <dgm:t>
        <a:bodyPr/>
        <a:lstStyle/>
        <a:p>
          <a:endParaRPr lang="en-US"/>
        </a:p>
      </dgm:t>
    </dgm:pt>
    <dgm:pt modelId="{EAE3C64F-7BE7-4CB7-A2BA-FF305E1E7D21}" type="pres">
      <dgm:prSet presAssocID="{934C71FD-559F-4C1F-B2D6-A3C78A648ABB}" presName="hierRoot2" presStyleCnt="0">
        <dgm:presLayoutVars>
          <dgm:hierBranch val="init"/>
        </dgm:presLayoutVars>
      </dgm:prSet>
      <dgm:spPr/>
    </dgm:pt>
    <dgm:pt modelId="{EB9776E1-0221-4946-A6B4-B48E3879463D}" type="pres">
      <dgm:prSet presAssocID="{934C71FD-559F-4C1F-B2D6-A3C78A648ABB}" presName="rootComposite" presStyleCnt="0"/>
      <dgm:spPr/>
    </dgm:pt>
    <dgm:pt modelId="{194E7833-7E30-4F2A-BE82-51FCA2B2DDF6}" type="pres">
      <dgm:prSet presAssocID="{934C71FD-559F-4C1F-B2D6-A3C78A648ABB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A2CBBB-6299-4ED1-A35A-A6900BC26F38}" type="pres">
      <dgm:prSet presAssocID="{934C71FD-559F-4C1F-B2D6-A3C78A648ABB}" presName="rootConnector" presStyleLbl="node3" presStyleIdx="0" presStyleCnt="3"/>
      <dgm:spPr/>
      <dgm:t>
        <a:bodyPr/>
        <a:lstStyle/>
        <a:p>
          <a:endParaRPr lang="en-US"/>
        </a:p>
      </dgm:t>
    </dgm:pt>
    <dgm:pt modelId="{51260064-066E-44F8-86C5-F40794A5EB08}" type="pres">
      <dgm:prSet presAssocID="{934C71FD-559F-4C1F-B2D6-A3C78A648ABB}" presName="hierChild4" presStyleCnt="0"/>
      <dgm:spPr/>
    </dgm:pt>
    <dgm:pt modelId="{7E600111-F7B7-40C5-8211-DE6EAEE584B4}" type="pres">
      <dgm:prSet presAssocID="{951BD1D3-E745-4FDF-96C6-2F202D0DD3D3}" presName="Name37" presStyleLbl="parChTrans1D4" presStyleIdx="0" presStyleCnt="2"/>
      <dgm:spPr/>
      <dgm:t>
        <a:bodyPr/>
        <a:lstStyle/>
        <a:p>
          <a:endParaRPr lang="en-US"/>
        </a:p>
      </dgm:t>
    </dgm:pt>
    <dgm:pt modelId="{B381D987-FA7E-47AC-87C5-9ECF59186FBB}" type="pres">
      <dgm:prSet presAssocID="{2A7CC052-1A9C-4330-A6DC-205D085CD106}" presName="hierRoot2" presStyleCnt="0">
        <dgm:presLayoutVars>
          <dgm:hierBranch val="init"/>
        </dgm:presLayoutVars>
      </dgm:prSet>
      <dgm:spPr/>
    </dgm:pt>
    <dgm:pt modelId="{C91FAB50-7A89-4735-B7A1-68CAD575DD84}" type="pres">
      <dgm:prSet presAssocID="{2A7CC052-1A9C-4330-A6DC-205D085CD106}" presName="rootComposite" presStyleCnt="0"/>
      <dgm:spPr/>
    </dgm:pt>
    <dgm:pt modelId="{D503AFAF-4F6D-473D-BBEE-15BEA5F85B5A}" type="pres">
      <dgm:prSet presAssocID="{2A7CC052-1A9C-4330-A6DC-205D085CD106}" presName="rootText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0B5519F-DEBF-4CA7-9028-3CF43CDE8BFE}" type="pres">
      <dgm:prSet presAssocID="{2A7CC052-1A9C-4330-A6DC-205D085CD106}" presName="rootConnector" presStyleLbl="node4" presStyleIdx="0" presStyleCnt="2"/>
      <dgm:spPr/>
      <dgm:t>
        <a:bodyPr/>
        <a:lstStyle/>
        <a:p>
          <a:endParaRPr lang="en-US"/>
        </a:p>
      </dgm:t>
    </dgm:pt>
    <dgm:pt modelId="{E50393BB-F006-4878-ADB9-C88A8FE81934}" type="pres">
      <dgm:prSet presAssocID="{2A7CC052-1A9C-4330-A6DC-205D085CD106}" presName="hierChild4" presStyleCnt="0"/>
      <dgm:spPr/>
    </dgm:pt>
    <dgm:pt modelId="{AC353C04-5402-4A94-8B1A-93DB1AE9AE5D}" type="pres">
      <dgm:prSet presAssocID="{2A7CC052-1A9C-4330-A6DC-205D085CD106}" presName="hierChild5" presStyleCnt="0"/>
      <dgm:spPr/>
    </dgm:pt>
    <dgm:pt modelId="{CBA47334-DD57-47AA-B595-A9F7A3720F4F}" type="pres">
      <dgm:prSet presAssocID="{934C71FD-559F-4C1F-B2D6-A3C78A648ABB}" presName="hierChild5" presStyleCnt="0"/>
      <dgm:spPr/>
    </dgm:pt>
    <dgm:pt modelId="{E605DF52-8D9D-4494-B027-7CCF1184384E}" type="pres">
      <dgm:prSet presAssocID="{9BDAD652-2AC2-4293-936C-643475344D77}" presName="Name37" presStyleLbl="parChTrans1D3" presStyleIdx="1" presStyleCnt="3"/>
      <dgm:spPr/>
      <dgm:t>
        <a:bodyPr/>
        <a:lstStyle/>
        <a:p>
          <a:endParaRPr lang="en-US"/>
        </a:p>
      </dgm:t>
    </dgm:pt>
    <dgm:pt modelId="{B32D8073-AB64-4370-8298-C475776B43CB}" type="pres">
      <dgm:prSet presAssocID="{C1CE31DF-DD7D-45CE-B602-B72926E1DD95}" presName="hierRoot2" presStyleCnt="0">
        <dgm:presLayoutVars>
          <dgm:hierBranch val="init"/>
        </dgm:presLayoutVars>
      </dgm:prSet>
      <dgm:spPr/>
    </dgm:pt>
    <dgm:pt modelId="{D5597A51-2687-42F8-95B7-FE2A1A2FAB62}" type="pres">
      <dgm:prSet presAssocID="{C1CE31DF-DD7D-45CE-B602-B72926E1DD95}" presName="rootComposite" presStyleCnt="0"/>
      <dgm:spPr/>
    </dgm:pt>
    <dgm:pt modelId="{C7AA7D68-3D9F-4AC4-81D6-BFD0E9D912F6}" type="pres">
      <dgm:prSet presAssocID="{C1CE31DF-DD7D-45CE-B602-B72926E1DD95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869412-B3A3-4DF8-AEAB-4FED6006B439}" type="pres">
      <dgm:prSet presAssocID="{C1CE31DF-DD7D-45CE-B602-B72926E1DD95}" presName="rootConnector" presStyleLbl="node3" presStyleIdx="1" presStyleCnt="3"/>
      <dgm:spPr/>
      <dgm:t>
        <a:bodyPr/>
        <a:lstStyle/>
        <a:p>
          <a:endParaRPr lang="en-US"/>
        </a:p>
      </dgm:t>
    </dgm:pt>
    <dgm:pt modelId="{A1D73641-DD67-4605-916E-74304A224D8F}" type="pres">
      <dgm:prSet presAssocID="{C1CE31DF-DD7D-45CE-B602-B72926E1DD95}" presName="hierChild4" presStyleCnt="0"/>
      <dgm:spPr/>
    </dgm:pt>
    <dgm:pt modelId="{C0FCCCFA-8ACE-4E32-AA83-318AAA3FEBEC}" type="pres">
      <dgm:prSet presAssocID="{BABA9AFC-C157-4A1A-A215-D3D7AA359243}" presName="Name37" presStyleLbl="parChTrans1D4" presStyleIdx="1" presStyleCnt="2"/>
      <dgm:spPr/>
      <dgm:t>
        <a:bodyPr/>
        <a:lstStyle/>
        <a:p>
          <a:endParaRPr lang="en-US"/>
        </a:p>
      </dgm:t>
    </dgm:pt>
    <dgm:pt modelId="{7844E55C-2009-425F-97DA-9166363E3C9E}" type="pres">
      <dgm:prSet presAssocID="{73D46C7A-523A-4B44-849E-0BEA11F412A1}" presName="hierRoot2" presStyleCnt="0">
        <dgm:presLayoutVars>
          <dgm:hierBranch val="init"/>
        </dgm:presLayoutVars>
      </dgm:prSet>
      <dgm:spPr/>
    </dgm:pt>
    <dgm:pt modelId="{F62F63F3-24D9-4105-BEA9-1340E9D4BE60}" type="pres">
      <dgm:prSet presAssocID="{73D46C7A-523A-4B44-849E-0BEA11F412A1}" presName="rootComposite" presStyleCnt="0"/>
      <dgm:spPr/>
    </dgm:pt>
    <dgm:pt modelId="{5C5A565F-DDFE-45FA-8AFF-7069D3A6D993}" type="pres">
      <dgm:prSet presAssocID="{73D46C7A-523A-4B44-849E-0BEA11F412A1}" presName="rootText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4D8112-5588-4FD8-80E9-07DE6A8A9763}" type="pres">
      <dgm:prSet presAssocID="{73D46C7A-523A-4B44-849E-0BEA11F412A1}" presName="rootConnector" presStyleLbl="node4" presStyleIdx="1" presStyleCnt="2"/>
      <dgm:spPr/>
      <dgm:t>
        <a:bodyPr/>
        <a:lstStyle/>
        <a:p>
          <a:endParaRPr lang="en-US"/>
        </a:p>
      </dgm:t>
    </dgm:pt>
    <dgm:pt modelId="{13EE27FE-32C2-4777-9F2E-045FA68B385B}" type="pres">
      <dgm:prSet presAssocID="{73D46C7A-523A-4B44-849E-0BEA11F412A1}" presName="hierChild4" presStyleCnt="0"/>
      <dgm:spPr/>
    </dgm:pt>
    <dgm:pt modelId="{68DA6751-F437-40DB-A84E-F804953AC5E0}" type="pres">
      <dgm:prSet presAssocID="{73D46C7A-523A-4B44-849E-0BEA11F412A1}" presName="hierChild5" presStyleCnt="0"/>
      <dgm:spPr/>
    </dgm:pt>
    <dgm:pt modelId="{DF970793-B46F-4AE0-B68F-FF7F899D5443}" type="pres">
      <dgm:prSet presAssocID="{C1CE31DF-DD7D-45CE-B602-B72926E1DD95}" presName="hierChild5" presStyleCnt="0"/>
      <dgm:spPr/>
    </dgm:pt>
    <dgm:pt modelId="{A1E8CE5A-C17E-4BEF-AE57-7A5DA8CD6B20}" type="pres">
      <dgm:prSet presAssocID="{38119D2C-147F-45A4-8056-A3BA8E9EDDC9}" presName="hierChild5" presStyleCnt="0"/>
      <dgm:spPr/>
    </dgm:pt>
    <dgm:pt modelId="{FA10B633-B29C-4C26-85DE-61616D55202C}" type="pres">
      <dgm:prSet presAssocID="{A13DB697-96BB-4A2E-94D3-9DE6052BAB5F}" presName="Name37" presStyleLbl="parChTrans1D2" presStyleIdx="1" presStyleCnt="2"/>
      <dgm:spPr/>
      <dgm:t>
        <a:bodyPr/>
        <a:lstStyle/>
        <a:p>
          <a:endParaRPr lang="en-US"/>
        </a:p>
      </dgm:t>
    </dgm:pt>
    <dgm:pt modelId="{DCB95615-7319-4650-BDCC-25D56F47421A}" type="pres">
      <dgm:prSet presAssocID="{D84CB16E-58B1-4C27-8BA3-1287CAA1B8E4}" presName="hierRoot2" presStyleCnt="0">
        <dgm:presLayoutVars>
          <dgm:hierBranch val="init"/>
        </dgm:presLayoutVars>
      </dgm:prSet>
      <dgm:spPr/>
    </dgm:pt>
    <dgm:pt modelId="{A6E46219-CAE9-4999-8041-A1E146FE5994}" type="pres">
      <dgm:prSet presAssocID="{D84CB16E-58B1-4C27-8BA3-1287CAA1B8E4}" presName="rootComposite" presStyleCnt="0"/>
      <dgm:spPr/>
    </dgm:pt>
    <dgm:pt modelId="{7E5305F5-0D75-40E2-98D8-6E5911D4AED7}" type="pres">
      <dgm:prSet presAssocID="{D84CB16E-58B1-4C27-8BA3-1287CAA1B8E4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995132-B775-47F8-B4A9-8D7F3C8859DE}" type="pres">
      <dgm:prSet presAssocID="{D84CB16E-58B1-4C27-8BA3-1287CAA1B8E4}" presName="rootConnector" presStyleLbl="node2" presStyleIdx="1" presStyleCnt="2"/>
      <dgm:spPr/>
      <dgm:t>
        <a:bodyPr/>
        <a:lstStyle/>
        <a:p>
          <a:endParaRPr lang="en-US"/>
        </a:p>
      </dgm:t>
    </dgm:pt>
    <dgm:pt modelId="{27E43AE4-5DB7-48EB-A747-E9F8044ED6C2}" type="pres">
      <dgm:prSet presAssocID="{D84CB16E-58B1-4C27-8BA3-1287CAA1B8E4}" presName="hierChild4" presStyleCnt="0"/>
      <dgm:spPr/>
    </dgm:pt>
    <dgm:pt modelId="{9D5BFD86-4C7A-4CA7-B3D0-CF299191A02A}" type="pres">
      <dgm:prSet presAssocID="{CF8F3DDC-BF13-45BB-8245-D02617E6AF5C}" presName="Name37" presStyleLbl="parChTrans1D3" presStyleIdx="2" presStyleCnt="3"/>
      <dgm:spPr/>
      <dgm:t>
        <a:bodyPr/>
        <a:lstStyle/>
        <a:p>
          <a:endParaRPr lang="en-US"/>
        </a:p>
      </dgm:t>
    </dgm:pt>
    <dgm:pt modelId="{867A78AB-4D98-497D-B9AA-4B18747744E1}" type="pres">
      <dgm:prSet presAssocID="{96EE6EC9-1EF3-403A-8F88-6124F770AA1F}" presName="hierRoot2" presStyleCnt="0">
        <dgm:presLayoutVars>
          <dgm:hierBranch val="init"/>
        </dgm:presLayoutVars>
      </dgm:prSet>
      <dgm:spPr/>
    </dgm:pt>
    <dgm:pt modelId="{ABC75331-372B-4926-8499-1590FCDACEA1}" type="pres">
      <dgm:prSet presAssocID="{96EE6EC9-1EF3-403A-8F88-6124F770AA1F}" presName="rootComposite" presStyleCnt="0"/>
      <dgm:spPr/>
    </dgm:pt>
    <dgm:pt modelId="{62A75925-4EDD-43FC-8B49-F8F30CD1B8B9}" type="pres">
      <dgm:prSet presAssocID="{96EE6EC9-1EF3-403A-8F88-6124F770AA1F}" presName="rootText" presStyleLbl="node3" presStyleIdx="2" presStyleCnt="3" custScaleX="125382" custScaleY="241269" custLinFactNeighborX="28742" custLinFactNeighborY="2003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E10D99-C17C-4FA1-BD95-0D76F4FF9627}" type="pres">
      <dgm:prSet presAssocID="{96EE6EC9-1EF3-403A-8F88-6124F770AA1F}" presName="rootConnector" presStyleLbl="node3" presStyleIdx="2" presStyleCnt="3"/>
      <dgm:spPr/>
      <dgm:t>
        <a:bodyPr/>
        <a:lstStyle/>
        <a:p>
          <a:endParaRPr lang="en-US"/>
        </a:p>
      </dgm:t>
    </dgm:pt>
    <dgm:pt modelId="{1B3FABF9-48BB-47B9-9C3F-5673ED099D44}" type="pres">
      <dgm:prSet presAssocID="{96EE6EC9-1EF3-403A-8F88-6124F770AA1F}" presName="hierChild4" presStyleCnt="0"/>
      <dgm:spPr/>
    </dgm:pt>
    <dgm:pt modelId="{F5EF852B-BA5F-4A11-832F-CF8B15F17402}" type="pres">
      <dgm:prSet presAssocID="{96EE6EC9-1EF3-403A-8F88-6124F770AA1F}" presName="hierChild5" presStyleCnt="0"/>
      <dgm:spPr/>
    </dgm:pt>
    <dgm:pt modelId="{BD61C2FA-07AA-453B-9340-FDEEDFC7EAAB}" type="pres">
      <dgm:prSet presAssocID="{D84CB16E-58B1-4C27-8BA3-1287CAA1B8E4}" presName="hierChild5" presStyleCnt="0"/>
      <dgm:spPr/>
    </dgm:pt>
    <dgm:pt modelId="{55F8E276-1304-4C8E-80FD-D2B8ED559C73}" type="pres">
      <dgm:prSet presAssocID="{F64DE123-D32A-43BB-BF8E-2606C83910C6}" presName="hierChild3" presStyleCnt="0"/>
      <dgm:spPr/>
    </dgm:pt>
  </dgm:ptLst>
  <dgm:cxnLst>
    <dgm:cxn modelId="{D5D24AF8-DA59-439C-B1C3-F5A6EB823692}" type="presOf" srcId="{D84CB16E-58B1-4C27-8BA3-1287CAA1B8E4}" destId="{7E5305F5-0D75-40E2-98D8-6E5911D4AED7}" srcOrd="0" destOrd="0" presId="urn:microsoft.com/office/officeart/2005/8/layout/orgChart1"/>
    <dgm:cxn modelId="{CACCB914-0E4F-4E16-9C3B-C182A2512A19}" srcId="{4DD31A31-7AA5-4117-99BF-7A0EEA07E264}" destId="{F64DE123-D32A-43BB-BF8E-2606C83910C6}" srcOrd="0" destOrd="0" parTransId="{3D740B98-F821-442C-AF9B-8E035C461614}" sibTransId="{D8AA6021-584A-4D49-B337-A6F886E30CEE}"/>
    <dgm:cxn modelId="{50B837E5-E403-4326-9F00-625324242265}" type="presOf" srcId="{E3D01ECC-853A-4191-8BC9-38F6AE363EFF}" destId="{667707FA-CDBE-4EFF-8215-F522B72FE092}" srcOrd="0" destOrd="0" presId="urn:microsoft.com/office/officeart/2005/8/layout/orgChart1"/>
    <dgm:cxn modelId="{6B8F5660-C1CD-4769-BF79-B06E800A2690}" type="presOf" srcId="{BABA9AFC-C157-4A1A-A215-D3D7AA359243}" destId="{C0FCCCFA-8ACE-4E32-AA83-318AAA3FEBEC}" srcOrd="0" destOrd="0" presId="urn:microsoft.com/office/officeart/2005/8/layout/orgChart1"/>
    <dgm:cxn modelId="{89AC6757-CB55-4A8A-B3B1-D1EC8BCF6645}" type="presOf" srcId="{38119D2C-147F-45A4-8056-A3BA8E9EDDC9}" destId="{EEC301C4-E12F-44D7-85C7-BD0438ADE330}" srcOrd="1" destOrd="0" presId="urn:microsoft.com/office/officeart/2005/8/layout/orgChart1"/>
    <dgm:cxn modelId="{BCAD6D05-FC78-49E2-8C7D-5EFAB1BF7B59}" type="presOf" srcId="{C1CE31DF-DD7D-45CE-B602-B72926E1DD95}" destId="{C7AA7D68-3D9F-4AC4-81D6-BFD0E9D912F6}" srcOrd="0" destOrd="0" presId="urn:microsoft.com/office/officeart/2005/8/layout/orgChart1"/>
    <dgm:cxn modelId="{566FBEFA-8884-44A9-8AB3-5E1FFF4C8E58}" type="presOf" srcId="{96EE6EC9-1EF3-403A-8F88-6124F770AA1F}" destId="{98E10D99-C17C-4FA1-BD95-0D76F4FF9627}" srcOrd="1" destOrd="0" presId="urn:microsoft.com/office/officeart/2005/8/layout/orgChart1"/>
    <dgm:cxn modelId="{9C4AFF6F-31F1-4595-829F-D6BBE26BD0BC}" type="presOf" srcId="{951BD1D3-E745-4FDF-96C6-2F202D0DD3D3}" destId="{7E600111-F7B7-40C5-8211-DE6EAEE584B4}" srcOrd="0" destOrd="0" presId="urn:microsoft.com/office/officeart/2005/8/layout/orgChart1"/>
    <dgm:cxn modelId="{7238BAE9-6379-458A-ACAE-8995A51E548C}" type="presOf" srcId="{A13DB697-96BB-4A2E-94D3-9DE6052BAB5F}" destId="{FA10B633-B29C-4C26-85DE-61616D55202C}" srcOrd="0" destOrd="0" presId="urn:microsoft.com/office/officeart/2005/8/layout/orgChart1"/>
    <dgm:cxn modelId="{4AD4C823-8808-443D-B008-020E08569C8A}" srcId="{934C71FD-559F-4C1F-B2D6-A3C78A648ABB}" destId="{2A7CC052-1A9C-4330-A6DC-205D085CD106}" srcOrd="0" destOrd="0" parTransId="{951BD1D3-E745-4FDF-96C6-2F202D0DD3D3}" sibTransId="{410BCAA8-8E61-46B9-8950-0B2EA6BC8A21}"/>
    <dgm:cxn modelId="{E8DEFFD0-9AF9-48B4-9080-D498BD81588A}" type="presOf" srcId="{2A7CC052-1A9C-4330-A6DC-205D085CD106}" destId="{D503AFAF-4F6D-473D-BBEE-15BEA5F85B5A}" srcOrd="0" destOrd="0" presId="urn:microsoft.com/office/officeart/2005/8/layout/orgChart1"/>
    <dgm:cxn modelId="{4287ED3D-92B1-4AB1-B8AA-F4AB5C689A18}" type="presOf" srcId="{38119D2C-147F-45A4-8056-A3BA8E9EDDC9}" destId="{1ADC3604-6CFB-4920-B7DF-FB7A0D4FE0E4}" srcOrd="0" destOrd="0" presId="urn:microsoft.com/office/officeart/2005/8/layout/orgChart1"/>
    <dgm:cxn modelId="{D2C7136B-9BBF-42F6-B97E-9828D5EAEA2F}" srcId="{C1CE31DF-DD7D-45CE-B602-B72926E1DD95}" destId="{73D46C7A-523A-4B44-849E-0BEA11F412A1}" srcOrd="0" destOrd="0" parTransId="{BABA9AFC-C157-4A1A-A215-D3D7AA359243}" sibTransId="{1BC727C1-1227-4030-A106-063F67C3C45D}"/>
    <dgm:cxn modelId="{88BEACC0-C86C-4B2F-BF2D-EB2F06871770}" type="presOf" srcId="{F64DE123-D32A-43BB-BF8E-2606C83910C6}" destId="{E82C365B-1AEB-4C9E-BB5B-B8E987CD0503}" srcOrd="0" destOrd="0" presId="urn:microsoft.com/office/officeart/2005/8/layout/orgChart1"/>
    <dgm:cxn modelId="{FC3590B5-9E50-4D82-9E5A-ADFCB565B600}" type="presOf" srcId="{4DD31A31-7AA5-4117-99BF-7A0EEA07E264}" destId="{98CFDCC9-97A8-4E18-B694-84500AE4E68A}" srcOrd="0" destOrd="0" presId="urn:microsoft.com/office/officeart/2005/8/layout/orgChart1"/>
    <dgm:cxn modelId="{D0757233-39AA-4D23-8C05-A627813FA1FB}" type="presOf" srcId="{2A7CC052-1A9C-4330-A6DC-205D085CD106}" destId="{D0B5519F-DEBF-4CA7-9028-3CF43CDE8BFE}" srcOrd="1" destOrd="0" presId="urn:microsoft.com/office/officeart/2005/8/layout/orgChart1"/>
    <dgm:cxn modelId="{68DD691B-AE7A-46A7-8254-0E48D6058009}" type="presOf" srcId="{73D46C7A-523A-4B44-849E-0BEA11F412A1}" destId="{5C5A565F-DDFE-45FA-8AFF-7069D3A6D993}" srcOrd="0" destOrd="0" presId="urn:microsoft.com/office/officeart/2005/8/layout/orgChart1"/>
    <dgm:cxn modelId="{6C66E0BC-EAC7-458F-AD6E-D72EE7EEC0AE}" srcId="{D84CB16E-58B1-4C27-8BA3-1287CAA1B8E4}" destId="{96EE6EC9-1EF3-403A-8F88-6124F770AA1F}" srcOrd="0" destOrd="0" parTransId="{CF8F3DDC-BF13-45BB-8245-D02617E6AF5C}" sibTransId="{D21B1CF0-E0AB-4D79-BA44-2B1C99A87330}"/>
    <dgm:cxn modelId="{25C870F6-5228-42DA-B8CA-9198B15B3C62}" type="presOf" srcId="{934C71FD-559F-4C1F-B2D6-A3C78A648ABB}" destId="{BFA2CBBB-6299-4ED1-A35A-A6900BC26F38}" srcOrd="1" destOrd="0" presId="urn:microsoft.com/office/officeart/2005/8/layout/orgChart1"/>
    <dgm:cxn modelId="{53753E28-39D9-4D3C-AE7F-7D03D4D646B1}" type="presOf" srcId="{A8EB7B34-3829-4FD2-A10A-F274D270956D}" destId="{5364C56F-AE39-40FA-99BC-A6323BAC943B}" srcOrd="0" destOrd="0" presId="urn:microsoft.com/office/officeart/2005/8/layout/orgChart1"/>
    <dgm:cxn modelId="{310B7308-800B-4760-A090-65B9E60E8295}" srcId="{38119D2C-147F-45A4-8056-A3BA8E9EDDC9}" destId="{C1CE31DF-DD7D-45CE-B602-B72926E1DD95}" srcOrd="1" destOrd="0" parTransId="{9BDAD652-2AC2-4293-936C-643475344D77}" sibTransId="{EF1D5988-F4A4-45AE-AC12-E2C5481C5FF9}"/>
    <dgm:cxn modelId="{9C215AED-D756-423D-BEDB-6659D8C02DA4}" type="presOf" srcId="{934C71FD-559F-4C1F-B2D6-A3C78A648ABB}" destId="{194E7833-7E30-4F2A-BE82-51FCA2B2DDF6}" srcOrd="0" destOrd="0" presId="urn:microsoft.com/office/officeart/2005/8/layout/orgChart1"/>
    <dgm:cxn modelId="{F7A0C5E2-6BD2-4812-8962-2D6253D3FFBC}" type="presOf" srcId="{F64DE123-D32A-43BB-BF8E-2606C83910C6}" destId="{EE053BCF-1D57-4C65-8552-0EA498370A06}" srcOrd="1" destOrd="0" presId="urn:microsoft.com/office/officeart/2005/8/layout/orgChart1"/>
    <dgm:cxn modelId="{4D5C31E8-0038-4F59-9454-1C272CC4F57C}" type="presOf" srcId="{96EE6EC9-1EF3-403A-8F88-6124F770AA1F}" destId="{62A75925-4EDD-43FC-8B49-F8F30CD1B8B9}" srcOrd="0" destOrd="0" presId="urn:microsoft.com/office/officeart/2005/8/layout/orgChart1"/>
    <dgm:cxn modelId="{BA141C42-4A00-4196-A30C-7034934BBE37}" type="presOf" srcId="{D84CB16E-58B1-4C27-8BA3-1287CAA1B8E4}" destId="{26995132-B775-47F8-B4A9-8D7F3C8859DE}" srcOrd="1" destOrd="0" presId="urn:microsoft.com/office/officeart/2005/8/layout/orgChart1"/>
    <dgm:cxn modelId="{DB23EF69-C162-489A-8321-86F3AA143702}" type="presOf" srcId="{73D46C7A-523A-4B44-849E-0BEA11F412A1}" destId="{224D8112-5588-4FD8-80E9-07DE6A8A9763}" srcOrd="1" destOrd="0" presId="urn:microsoft.com/office/officeart/2005/8/layout/orgChart1"/>
    <dgm:cxn modelId="{F6A3C14E-D6C0-4823-AE2D-89D4DF192F43}" srcId="{F64DE123-D32A-43BB-BF8E-2606C83910C6}" destId="{38119D2C-147F-45A4-8056-A3BA8E9EDDC9}" srcOrd="0" destOrd="0" parTransId="{A8EB7B34-3829-4FD2-A10A-F274D270956D}" sibTransId="{609F563A-BF81-49F6-8CDC-333EB8B6F969}"/>
    <dgm:cxn modelId="{203763E5-49EC-4204-BB54-4E4F1912D526}" type="presOf" srcId="{C1CE31DF-DD7D-45CE-B602-B72926E1DD95}" destId="{9E869412-B3A3-4DF8-AEAB-4FED6006B439}" srcOrd="1" destOrd="0" presId="urn:microsoft.com/office/officeart/2005/8/layout/orgChart1"/>
    <dgm:cxn modelId="{23D4CF82-A578-4E4D-B4E6-AC1CE4F24254}" type="presOf" srcId="{9BDAD652-2AC2-4293-936C-643475344D77}" destId="{E605DF52-8D9D-4494-B027-7CCF1184384E}" srcOrd="0" destOrd="0" presId="urn:microsoft.com/office/officeart/2005/8/layout/orgChart1"/>
    <dgm:cxn modelId="{F5B5C91F-617A-434D-8B30-20C41C0CD7AF}" type="presOf" srcId="{CF8F3DDC-BF13-45BB-8245-D02617E6AF5C}" destId="{9D5BFD86-4C7A-4CA7-B3D0-CF299191A02A}" srcOrd="0" destOrd="0" presId="urn:microsoft.com/office/officeart/2005/8/layout/orgChart1"/>
    <dgm:cxn modelId="{28C53FDE-3F2D-46F4-B8CA-C308E821A979}" srcId="{F64DE123-D32A-43BB-BF8E-2606C83910C6}" destId="{D84CB16E-58B1-4C27-8BA3-1287CAA1B8E4}" srcOrd="1" destOrd="0" parTransId="{A13DB697-96BB-4A2E-94D3-9DE6052BAB5F}" sibTransId="{93C8BA37-5920-4314-BE3A-265CE98488AC}"/>
    <dgm:cxn modelId="{A29F4215-10DA-498B-98CB-F6B57174231A}" srcId="{38119D2C-147F-45A4-8056-A3BA8E9EDDC9}" destId="{934C71FD-559F-4C1F-B2D6-A3C78A648ABB}" srcOrd="0" destOrd="0" parTransId="{E3D01ECC-853A-4191-8BC9-38F6AE363EFF}" sibTransId="{38FDD7EE-28F9-4555-9EDA-809BE808733A}"/>
    <dgm:cxn modelId="{E2B51160-E904-436D-9658-97E7AE9DB723}" type="presParOf" srcId="{98CFDCC9-97A8-4E18-B694-84500AE4E68A}" destId="{4ADF6F99-3A12-405B-9871-C0846362A8E1}" srcOrd="0" destOrd="0" presId="urn:microsoft.com/office/officeart/2005/8/layout/orgChart1"/>
    <dgm:cxn modelId="{90299522-A0A0-426A-A6C3-7706F5F7425D}" type="presParOf" srcId="{4ADF6F99-3A12-405B-9871-C0846362A8E1}" destId="{D199FEAB-0990-4578-B4D8-59D4EA8364C2}" srcOrd="0" destOrd="0" presId="urn:microsoft.com/office/officeart/2005/8/layout/orgChart1"/>
    <dgm:cxn modelId="{02FF7E2F-E36B-4F20-95FA-0A2A4EC2D9E3}" type="presParOf" srcId="{D199FEAB-0990-4578-B4D8-59D4EA8364C2}" destId="{E82C365B-1AEB-4C9E-BB5B-B8E987CD0503}" srcOrd="0" destOrd="0" presId="urn:microsoft.com/office/officeart/2005/8/layout/orgChart1"/>
    <dgm:cxn modelId="{8464BEA7-385E-4DD6-B778-B2C2D4789DA4}" type="presParOf" srcId="{D199FEAB-0990-4578-B4D8-59D4EA8364C2}" destId="{EE053BCF-1D57-4C65-8552-0EA498370A06}" srcOrd="1" destOrd="0" presId="urn:microsoft.com/office/officeart/2005/8/layout/orgChart1"/>
    <dgm:cxn modelId="{61EE335B-FB98-4D13-99B2-1E142275C6B2}" type="presParOf" srcId="{4ADF6F99-3A12-405B-9871-C0846362A8E1}" destId="{027090CC-37C6-4097-902C-9AE2379BA0D4}" srcOrd="1" destOrd="0" presId="urn:microsoft.com/office/officeart/2005/8/layout/orgChart1"/>
    <dgm:cxn modelId="{B11C0884-1908-41BC-A8EA-C45980BA44EC}" type="presParOf" srcId="{027090CC-37C6-4097-902C-9AE2379BA0D4}" destId="{5364C56F-AE39-40FA-99BC-A6323BAC943B}" srcOrd="0" destOrd="0" presId="urn:microsoft.com/office/officeart/2005/8/layout/orgChart1"/>
    <dgm:cxn modelId="{3611D843-42D3-4302-B3F3-CFD8BE5CF7F1}" type="presParOf" srcId="{027090CC-37C6-4097-902C-9AE2379BA0D4}" destId="{43DE3DBB-E376-4E93-8157-650E93F8F540}" srcOrd="1" destOrd="0" presId="urn:microsoft.com/office/officeart/2005/8/layout/orgChart1"/>
    <dgm:cxn modelId="{CDDFA7CF-23B9-4F30-9766-F65390BB20C4}" type="presParOf" srcId="{43DE3DBB-E376-4E93-8157-650E93F8F540}" destId="{1CFDC581-A866-4069-88F6-6F4D8C39180E}" srcOrd="0" destOrd="0" presId="urn:microsoft.com/office/officeart/2005/8/layout/orgChart1"/>
    <dgm:cxn modelId="{F2CD046D-EE9A-4633-809E-76AAB299CDFF}" type="presParOf" srcId="{1CFDC581-A866-4069-88F6-6F4D8C39180E}" destId="{1ADC3604-6CFB-4920-B7DF-FB7A0D4FE0E4}" srcOrd="0" destOrd="0" presId="urn:microsoft.com/office/officeart/2005/8/layout/orgChart1"/>
    <dgm:cxn modelId="{7CAB64E5-054A-418A-9FB2-E6DC73F5ED94}" type="presParOf" srcId="{1CFDC581-A866-4069-88F6-6F4D8C39180E}" destId="{EEC301C4-E12F-44D7-85C7-BD0438ADE330}" srcOrd="1" destOrd="0" presId="urn:microsoft.com/office/officeart/2005/8/layout/orgChart1"/>
    <dgm:cxn modelId="{971DAAEE-079E-4D0A-AB1A-398D36ACA933}" type="presParOf" srcId="{43DE3DBB-E376-4E93-8157-650E93F8F540}" destId="{39C69466-B8D2-4EF8-9C9A-91B2A206DBD7}" srcOrd="1" destOrd="0" presId="urn:microsoft.com/office/officeart/2005/8/layout/orgChart1"/>
    <dgm:cxn modelId="{E74D46D4-E0A3-41FF-BA4B-48AA10474AB0}" type="presParOf" srcId="{39C69466-B8D2-4EF8-9C9A-91B2A206DBD7}" destId="{667707FA-CDBE-4EFF-8215-F522B72FE092}" srcOrd="0" destOrd="0" presId="urn:microsoft.com/office/officeart/2005/8/layout/orgChart1"/>
    <dgm:cxn modelId="{9874007E-81F0-48B4-9BB2-10ACFB594CBF}" type="presParOf" srcId="{39C69466-B8D2-4EF8-9C9A-91B2A206DBD7}" destId="{EAE3C64F-7BE7-4CB7-A2BA-FF305E1E7D21}" srcOrd="1" destOrd="0" presId="urn:microsoft.com/office/officeart/2005/8/layout/orgChart1"/>
    <dgm:cxn modelId="{5B8AD7F1-3130-4011-9B94-43E5C0745B5E}" type="presParOf" srcId="{EAE3C64F-7BE7-4CB7-A2BA-FF305E1E7D21}" destId="{EB9776E1-0221-4946-A6B4-B48E3879463D}" srcOrd="0" destOrd="0" presId="urn:microsoft.com/office/officeart/2005/8/layout/orgChart1"/>
    <dgm:cxn modelId="{8D78439F-F74B-49A0-A77F-46A4A3E8B959}" type="presParOf" srcId="{EB9776E1-0221-4946-A6B4-B48E3879463D}" destId="{194E7833-7E30-4F2A-BE82-51FCA2B2DDF6}" srcOrd="0" destOrd="0" presId="urn:microsoft.com/office/officeart/2005/8/layout/orgChart1"/>
    <dgm:cxn modelId="{FDD73484-3E7C-4853-8A2E-143BFB604149}" type="presParOf" srcId="{EB9776E1-0221-4946-A6B4-B48E3879463D}" destId="{BFA2CBBB-6299-4ED1-A35A-A6900BC26F38}" srcOrd="1" destOrd="0" presId="urn:microsoft.com/office/officeart/2005/8/layout/orgChart1"/>
    <dgm:cxn modelId="{96AFB4A2-444C-4C88-9533-DB89F8348408}" type="presParOf" srcId="{EAE3C64F-7BE7-4CB7-A2BA-FF305E1E7D21}" destId="{51260064-066E-44F8-86C5-F40794A5EB08}" srcOrd="1" destOrd="0" presId="urn:microsoft.com/office/officeart/2005/8/layout/orgChart1"/>
    <dgm:cxn modelId="{8E5CFC13-01AB-4CCE-AE65-CABFD069F0E0}" type="presParOf" srcId="{51260064-066E-44F8-86C5-F40794A5EB08}" destId="{7E600111-F7B7-40C5-8211-DE6EAEE584B4}" srcOrd="0" destOrd="0" presId="urn:microsoft.com/office/officeart/2005/8/layout/orgChart1"/>
    <dgm:cxn modelId="{1F0211CD-573E-4CFA-A25D-361BB1F51DAB}" type="presParOf" srcId="{51260064-066E-44F8-86C5-F40794A5EB08}" destId="{B381D987-FA7E-47AC-87C5-9ECF59186FBB}" srcOrd="1" destOrd="0" presId="urn:microsoft.com/office/officeart/2005/8/layout/orgChart1"/>
    <dgm:cxn modelId="{EC4C82FF-A9E1-406E-A3EA-BDFA1D632998}" type="presParOf" srcId="{B381D987-FA7E-47AC-87C5-9ECF59186FBB}" destId="{C91FAB50-7A89-4735-B7A1-68CAD575DD84}" srcOrd="0" destOrd="0" presId="urn:microsoft.com/office/officeart/2005/8/layout/orgChart1"/>
    <dgm:cxn modelId="{F091173F-DB77-4FDB-80F9-99CA67D72671}" type="presParOf" srcId="{C91FAB50-7A89-4735-B7A1-68CAD575DD84}" destId="{D503AFAF-4F6D-473D-BBEE-15BEA5F85B5A}" srcOrd="0" destOrd="0" presId="urn:microsoft.com/office/officeart/2005/8/layout/orgChart1"/>
    <dgm:cxn modelId="{11152EAB-1D46-45A6-B376-3324EA6F5B92}" type="presParOf" srcId="{C91FAB50-7A89-4735-B7A1-68CAD575DD84}" destId="{D0B5519F-DEBF-4CA7-9028-3CF43CDE8BFE}" srcOrd="1" destOrd="0" presId="urn:microsoft.com/office/officeart/2005/8/layout/orgChart1"/>
    <dgm:cxn modelId="{CFDDAFA6-725D-4961-9F79-56C0E5852707}" type="presParOf" srcId="{B381D987-FA7E-47AC-87C5-9ECF59186FBB}" destId="{E50393BB-F006-4878-ADB9-C88A8FE81934}" srcOrd="1" destOrd="0" presId="urn:microsoft.com/office/officeart/2005/8/layout/orgChart1"/>
    <dgm:cxn modelId="{1E066C81-1EAD-42A7-B9C3-C02381D2382E}" type="presParOf" srcId="{B381D987-FA7E-47AC-87C5-9ECF59186FBB}" destId="{AC353C04-5402-4A94-8B1A-93DB1AE9AE5D}" srcOrd="2" destOrd="0" presId="urn:microsoft.com/office/officeart/2005/8/layout/orgChart1"/>
    <dgm:cxn modelId="{1B2C1B9A-5426-4759-8C12-7DA365743C3E}" type="presParOf" srcId="{EAE3C64F-7BE7-4CB7-A2BA-FF305E1E7D21}" destId="{CBA47334-DD57-47AA-B595-A9F7A3720F4F}" srcOrd="2" destOrd="0" presId="urn:microsoft.com/office/officeart/2005/8/layout/orgChart1"/>
    <dgm:cxn modelId="{FA1F9119-60D2-4450-A874-2EF17612B7B7}" type="presParOf" srcId="{39C69466-B8D2-4EF8-9C9A-91B2A206DBD7}" destId="{E605DF52-8D9D-4494-B027-7CCF1184384E}" srcOrd="2" destOrd="0" presId="urn:microsoft.com/office/officeart/2005/8/layout/orgChart1"/>
    <dgm:cxn modelId="{1C1AB607-521C-406B-BD2F-A0F0342DDB86}" type="presParOf" srcId="{39C69466-B8D2-4EF8-9C9A-91B2A206DBD7}" destId="{B32D8073-AB64-4370-8298-C475776B43CB}" srcOrd="3" destOrd="0" presId="urn:microsoft.com/office/officeart/2005/8/layout/orgChart1"/>
    <dgm:cxn modelId="{6A181EEB-E709-4F3A-AE33-EB8F373A3653}" type="presParOf" srcId="{B32D8073-AB64-4370-8298-C475776B43CB}" destId="{D5597A51-2687-42F8-95B7-FE2A1A2FAB62}" srcOrd="0" destOrd="0" presId="urn:microsoft.com/office/officeart/2005/8/layout/orgChart1"/>
    <dgm:cxn modelId="{64396B24-0828-49D2-8C3E-ACEE78987762}" type="presParOf" srcId="{D5597A51-2687-42F8-95B7-FE2A1A2FAB62}" destId="{C7AA7D68-3D9F-4AC4-81D6-BFD0E9D912F6}" srcOrd="0" destOrd="0" presId="urn:microsoft.com/office/officeart/2005/8/layout/orgChart1"/>
    <dgm:cxn modelId="{83A35594-8816-45ED-8B24-3AE0EA1B5E41}" type="presParOf" srcId="{D5597A51-2687-42F8-95B7-FE2A1A2FAB62}" destId="{9E869412-B3A3-4DF8-AEAB-4FED6006B439}" srcOrd="1" destOrd="0" presId="urn:microsoft.com/office/officeart/2005/8/layout/orgChart1"/>
    <dgm:cxn modelId="{0F12352E-AD83-4023-89EF-8B62D70CD0F8}" type="presParOf" srcId="{B32D8073-AB64-4370-8298-C475776B43CB}" destId="{A1D73641-DD67-4605-916E-74304A224D8F}" srcOrd="1" destOrd="0" presId="urn:microsoft.com/office/officeart/2005/8/layout/orgChart1"/>
    <dgm:cxn modelId="{7BEF257C-236D-4A45-AA9E-7774CD12A17E}" type="presParOf" srcId="{A1D73641-DD67-4605-916E-74304A224D8F}" destId="{C0FCCCFA-8ACE-4E32-AA83-318AAA3FEBEC}" srcOrd="0" destOrd="0" presId="urn:microsoft.com/office/officeart/2005/8/layout/orgChart1"/>
    <dgm:cxn modelId="{3CB82546-1E38-474E-A4EF-935A4AB39FCD}" type="presParOf" srcId="{A1D73641-DD67-4605-916E-74304A224D8F}" destId="{7844E55C-2009-425F-97DA-9166363E3C9E}" srcOrd="1" destOrd="0" presId="urn:microsoft.com/office/officeart/2005/8/layout/orgChart1"/>
    <dgm:cxn modelId="{625A3E09-8C66-412F-AA7B-0ECA380B8062}" type="presParOf" srcId="{7844E55C-2009-425F-97DA-9166363E3C9E}" destId="{F62F63F3-24D9-4105-BEA9-1340E9D4BE60}" srcOrd="0" destOrd="0" presId="urn:microsoft.com/office/officeart/2005/8/layout/orgChart1"/>
    <dgm:cxn modelId="{B387E1D6-87B6-4C75-A5DE-E23340BD1AA2}" type="presParOf" srcId="{F62F63F3-24D9-4105-BEA9-1340E9D4BE60}" destId="{5C5A565F-DDFE-45FA-8AFF-7069D3A6D993}" srcOrd="0" destOrd="0" presId="urn:microsoft.com/office/officeart/2005/8/layout/orgChart1"/>
    <dgm:cxn modelId="{4B1F5A0D-BAD9-407F-AA13-3A49F3F4BE4E}" type="presParOf" srcId="{F62F63F3-24D9-4105-BEA9-1340E9D4BE60}" destId="{224D8112-5588-4FD8-80E9-07DE6A8A9763}" srcOrd="1" destOrd="0" presId="urn:microsoft.com/office/officeart/2005/8/layout/orgChart1"/>
    <dgm:cxn modelId="{B37F5F2D-8EAB-48B8-9EE6-48E5983B4715}" type="presParOf" srcId="{7844E55C-2009-425F-97DA-9166363E3C9E}" destId="{13EE27FE-32C2-4777-9F2E-045FA68B385B}" srcOrd="1" destOrd="0" presId="urn:microsoft.com/office/officeart/2005/8/layout/orgChart1"/>
    <dgm:cxn modelId="{4B429F41-959F-43EE-94D6-9F7EA33CE9E4}" type="presParOf" srcId="{7844E55C-2009-425F-97DA-9166363E3C9E}" destId="{68DA6751-F437-40DB-A84E-F804953AC5E0}" srcOrd="2" destOrd="0" presId="urn:microsoft.com/office/officeart/2005/8/layout/orgChart1"/>
    <dgm:cxn modelId="{8255D8A2-248C-42CA-BBCD-00B5471B8705}" type="presParOf" srcId="{B32D8073-AB64-4370-8298-C475776B43CB}" destId="{DF970793-B46F-4AE0-B68F-FF7F899D5443}" srcOrd="2" destOrd="0" presId="urn:microsoft.com/office/officeart/2005/8/layout/orgChart1"/>
    <dgm:cxn modelId="{19718A76-C865-4AE9-83FE-F0C8FF2142D4}" type="presParOf" srcId="{43DE3DBB-E376-4E93-8157-650E93F8F540}" destId="{A1E8CE5A-C17E-4BEF-AE57-7A5DA8CD6B20}" srcOrd="2" destOrd="0" presId="urn:microsoft.com/office/officeart/2005/8/layout/orgChart1"/>
    <dgm:cxn modelId="{C51E972D-4064-442E-9002-151A0ACCB108}" type="presParOf" srcId="{027090CC-37C6-4097-902C-9AE2379BA0D4}" destId="{FA10B633-B29C-4C26-85DE-61616D55202C}" srcOrd="2" destOrd="0" presId="urn:microsoft.com/office/officeart/2005/8/layout/orgChart1"/>
    <dgm:cxn modelId="{E086B17E-1EE3-47D3-AB92-2ED774EBC973}" type="presParOf" srcId="{027090CC-37C6-4097-902C-9AE2379BA0D4}" destId="{DCB95615-7319-4650-BDCC-25D56F47421A}" srcOrd="3" destOrd="0" presId="urn:microsoft.com/office/officeart/2005/8/layout/orgChart1"/>
    <dgm:cxn modelId="{B4FC68D8-879E-43BD-A6CD-8B78FA94584D}" type="presParOf" srcId="{DCB95615-7319-4650-BDCC-25D56F47421A}" destId="{A6E46219-CAE9-4999-8041-A1E146FE5994}" srcOrd="0" destOrd="0" presId="urn:microsoft.com/office/officeart/2005/8/layout/orgChart1"/>
    <dgm:cxn modelId="{BF699D74-267B-49D1-8840-66372BA41355}" type="presParOf" srcId="{A6E46219-CAE9-4999-8041-A1E146FE5994}" destId="{7E5305F5-0D75-40E2-98D8-6E5911D4AED7}" srcOrd="0" destOrd="0" presId="urn:microsoft.com/office/officeart/2005/8/layout/orgChart1"/>
    <dgm:cxn modelId="{16921A8E-2FD1-4F01-B3A9-E2B041208073}" type="presParOf" srcId="{A6E46219-CAE9-4999-8041-A1E146FE5994}" destId="{26995132-B775-47F8-B4A9-8D7F3C8859DE}" srcOrd="1" destOrd="0" presId="urn:microsoft.com/office/officeart/2005/8/layout/orgChart1"/>
    <dgm:cxn modelId="{1BEA75C1-2FC7-486A-97AC-662019BEDED7}" type="presParOf" srcId="{DCB95615-7319-4650-BDCC-25D56F47421A}" destId="{27E43AE4-5DB7-48EB-A747-E9F8044ED6C2}" srcOrd="1" destOrd="0" presId="urn:microsoft.com/office/officeart/2005/8/layout/orgChart1"/>
    <dgm:cxn modelId="{77B370F8-42A7-49E9-8A09-7CCF9AD49B3A}" type="presParOf" srcId="{27E43AE4-5DB7-48EB-A747-E9F8044ED6C2}" destId="{9D5BFD86-4C7A-4CA7-B3D0-CF299191A02A}" srcOrd="0" destOrd="0" presId="urn:microsoft.com/office/officeart/2005/8/layout/orgChart1"/>
    <dgm:cxn modelId="{3C21313C-F75A-4A4C-88E8-DBB92D8F6A33}" type="presParOf" srcId="{27E43AE4-5DB7-48EB-A747-E9F8044ED6C2}" destId="{867A78AB-4D98-497D-B9AA-4B18747744E1}" srcOrd="1" destOrd="0" presId="urn:microsoft.com/office/officeart/2005/8/layout/orgChart1"/>
    <dgm:cxn modelId="{6396FE4B-2DDC-4856-8DD8-6263E2EE77C9}" type="presParOf" srcId="{867A78AB-4D98-497D-B9AA-4B18747744E1}" destId="{ABC75331-372B-4926-8499-1590FCDACEA1}" srcOrd="0" destOrd="0" presId="urn:microsoft.com/office/officeart/2005/8/layout/orgChart1"/>
    <dgm:cxn modelId="{1399EFFE-8E2A-4E73-93FE-7E29D438310C}" type="presParOf" srcId="{ABC75331-372B-4926-8499-1590FCDACEA1}" destId="{62A75925-4EDD-43FC-8B49-F8F30CD1B8B9}" srcOrd="0" destOrd="0" presId="urn:microsoft.com/office/officeart/2005/8/layout/orgChart1"/>
    <dgm:cxn modelId="{4396AFE9-AAC8-46F5-9914-153EA42562FC}" type="presParOf" srcId="{ABC75331-372B-4926-8499-1590FCDACEA1}" destId="{98E10D99-C17C-4FA1-BD95-0D76F4FF9627}" srcOrd="1" destOrd="0" presId="urn:microsoft.com/office/officeart/2005/8/layout/orgChart1"/>
    <dgm:cxn modelId="{C3CC40C0-889E-41B2-BE4D-7563C0AAD229}" type="presParOf" srcId="{867A78AB-4D98-497D-B9AA-4B18747744E1}" destId="{1B3FABF9-48BB-47B9-9C3F-5673ED099D44}" srcOrd="1" destOrd="0" presId="urn:microsoft.com/office/officeart/2005/8/layout/orgChart1"/>
    <dgm:cxn modelId="{D1C11210-EEC4-4239-994F-9D7373109446}" type="presParOf" srcId="{867A78AB-4D98-497D-B9AA-4B18747744E1}" destId="{F5EF852B-BA5F-4A11-832F-CF8B15F17402}" srcOrd="2" destOrd="0" presId="urn:microsoft.com/office/officeart/2005/8/layout/orgChart1"/>
    <dgm:cxn modelId="{7AE5F03D-C52E-4589-9461-033B1E527206}" type="presParOf" srcId="{DCB95615-7319-4650-BDCC-25D56F47421A}" destId="{BD61C2FA-07AA-453B-9340-FDEEDFC7EAAB}" srcOrd="2" destOrd="0" presId="urn:microsoft.com/office/officeart/2005/8/layout/orgChart1"/>
    <dgm:cxn modelId="{E2A5B0C8-41F6-408B-8667-24C437DA7FB0}" type="presParOf" srcId="{4ADF6F99-3A12-405B-9871-C0846362A8E1}" destId="{55F8E276-1304-4C8E-80FD-D2B8ED559C7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4DD31A31-7AA5-4117-99BF-7A0EEA07E26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4DE123-D32A-43BB-BF8E-2606C83910C6}">
      <dgm:prSet phldrT="[Text]"/>
      <dgm:spPr/>
      <dgm:t>
        <a:bodyPr/>
        <a:lstStyle/>
        <a:p>
          <a:r>
            <a:rPr lang="en-US" dirty="0" smtClean="0">
              <a:solidFill>
                <a:schemeClr val="accent5"/>
              </a:solidFill>
            </a:rPr>
            <a:t>Body</a:t>
          </a:r>
          <a:endParaRPr lang="en-US" dirty="0">
            <a:solidFill>
              <a:schemeClr val="accent5"/>
            </a:solidFill>
          </a:endParaRPr>
        </a:p>
      </dgm:t>
    </dgm:pt>
    <dgm:pt modelId="{3D740B98-F821-442C-AF9B-8E035C461614}" type="parTrans" cxnId="{CACCB914-0E4F-4E16-9C3B-C182A2512A19}">
      <dgm:prSet/>
      <dgm:spPr/>
      <dgm:t>
        <a:bodyPr/>
        <a:lstStyle/>
        <a:p>
          <a:endParaRPr lang="en-US"/>
        </a:p>
      </dgm:t>
    </dgm:pt>
    <dgm:pt modelId="{D8AA6021-584A-4D49-B337-A6F886E30CEE}" type="sibTrans" cxnId="{CACCB914-0E4F-4E16-9C3B-C182A2512A19}">
      <dgm:prSet/>
      <dgm:spPr/>
      <dgm:t>
        <a:bodyPr/>
        <a:lstStyle/>
        <a:p>
          <a:endParaRPr lang="en-US"/>
        </a:p>
      </dgm:t>
    </dgm:pt>
    <dgm:pt modelId="{D84CB16E-58B1-4C27-8BA3-1287CAA1B8E4}">
      <dgm:prSet/>
      <dgm:spPr/>
      <dgm:t>
        <a:bodyPr/>
        <a:lstStyle/>
        <a:p>
          <a:r>
            <a:rPr lang="en-US" dirty="0" smtClean="0">
              <a:solidFill>
                <a:schemeClr val="accent5"/>
              </a:solidFill>
            </a:rPr>
            <a:t>p</a:t>
          </a:r>
          <a:endParaRPr lang="en-US" dirty="0">
            <a:solidFill>
              <a:schemeClr val="accent5"/>
            </a:solidFill>
          </a:endParaRPr>
        </a:p>
      </dgm:t>
    </dgm:pt>
    <dgm:pt modelId="{A13DB697-96BB-4A2E-94D3-9DE6052BAB5F}" type="parTrans" cxnId="{28C53FDE-3F2D-46F4-B8CA-C308E821A979}">
      <dgm:prSet/>
      <dgm:spPr/>
      <dgm:t>
        <a:bodyPr/>
        <a:lstStyle/>
        <a:p>
          <a:endParaRPr lang="en-US"/>
        </a:p>
      </dgm:t>
    </dgm:pt>
    <dgm:pt modelId="{93C8BA37-5920-4314-BE3A-265CE98488AC}" type="sibTrans" cxnId="{28C53FDE-3F2D-46F4-B8CA-C308E821A979}">
      <dgm:prSet/>
      <dgm:spPr/>
      <dgm:t>
        <a:bodyPr/>
        <a:lstStyle/>
        <a:p>
          <a:endParaRPr lang="en-US"/>
        </a:p>
      </dgm:t>
    </dgm:pt>
    <dgm:pt modelId="{96EE6EC9-1EF3-403A-8F88-6124F770AA1F}">
      <dgm:prSet/>
      <dgm:spPr/>
      <dgm:t>
        <a:bodyPr/>
        <a:lstStyle/>
        <a:p>
          <a:r>
            <a:rPr lang="en-US" dirty="0" smtClean="0"/>
            <a:t>Welcome to the</a:t>
          </a:r>
        </a:p>
        <a:p>
          <a:r>
            <a:rPr lang="en-US" dirty="0" smtClean="0"/>
            <a:t> Restaurant</a:t>
          </a:r>
          <a:endParaRPr lang="en-US" dirty="0"/>
        </a:p>
      </dgm:t>
    </dgm:pt>
    <dgm:pt modelId="{CF8F3DDC-BF13-45BB-8245-D02617E6AF5C}" type="parTrans" cxnId="{6C66E0BC-EAC7-458F-AD6E-D72EE7EEC0AE}">
      <dgm:prSet/>
      <dgm:spPr/>
      <dgm:t>
        <a:bodyPr/>
        <a:lstStyle/>
        <a:p>
          <a:endParaRPr lang="en-US"/>
        </a:p>
      </dgm:t>
    </dgm:pt>
    <dgm:pt modelId="{D21B1CF0-E0AB-4D79-BA44-2B1C99A87330}" type="sibTrans" cxnId="{6C66E0BC-EAC7-458F-AD6E-D72EE7EEC0AE}">
      <dgm:prSet/>
      <dgm:spPr/>
      <dgm:t>
        <a:bodyPr/>
        <a:lstStyle/>
        <a:p>
          <a:endParaRPr lang="en-US"/>
        </a:p>
      </dgm:t>
    </dgm:pt>
    <dgm:pt modelId="{38119D2C-147F-45A4-8056-A3BA8E9EDDC9}">
      <dgm:prSet/>
      <dgm:spPr/>
      <dgm:t>
        <a:bodyPr/>
        <a:lstStyle/>
        <a:p>
          <a:r>
            <a:rPr lang="en-US" dirty="0" err="1" smtClean="0">
              <a:solidFill>
                <a:srgbClr val="C00000"/>
              </a:solidFill>
            </a:rPr>
            <a:t>Div</a:t>
          </a:r>
          <a:endParaRPr lang="en-US" dirty="0" smtClean="0">
            <a:solidFill>
              <a:srgbClr val="C00000"/>
            </a:solidFill>
          </a:endParaRPr>
        </a:p>
        <a:p>
          <a:r>
            <a:rPr lang="en-US" dirty="0" smtClean="0">
              <a:solidFill>
                <a:srgbClr val="C00000"/>
              </a:solidFill>
            </a:rPr>
            <a:t>(class=“sidebar”)</a:t>
          </a:r>
          <a:endParaRPr lang="en-US" dirty="0">
            <a:solidFill>
              <a:srgbClr val="C00000"/>
            </a:solidFill>
          </a:endParaRPr>
        </a:p>
      </dgm:t>
    </dgm:pt>
    <dgm:pt modelId="{A8EB7B34-3829-4FD2-A10A-F274D270956D}" type="parTrans" cxnId="{F6A3C14E-D6C0-4823-AE2D-89D4DF192F43}">
      <dgm:prSet/>
      <dgm:spPr/>
      <dgm:t>
        <a:bodyPr/>
        <a:lstStyle/>
        <a:p>
          <a:endParaRPr lang="en-US"/>
        </a:p>
      </dgm:t>
    </dgm:pt>
    <dgm:pt modelId="{609F563A-BF81-49F6-8CDC-333EB8B6F969}" type="sibTrans" cxnId="{F6A3C14E-D6C0-4823-AE2D-89D4DF192F43}">
      <dgm:prSet/>
      <dgm:spPr/>
      <dgm:t>
        <a:bodyPr/>
        <a:lstStyle/>
        <a:p>
          <a:endParaRPr lang="en-US"/>
        </a:p>
      </dgm:t>
    </dgm:pt>
    <dgm:pt modelId="{58FF1CDC-13CB-4DB7-B7BE-2E23B5E1F35C}">
      <dgm:prSet/>
      <dgm:spPr/>
      <dgm:t>
        <a:bodyPr/>
        <a:lstStyle/>
        <a:p>
          <a:r>
            <a:rPr lang="en-US" dirty="0" smtClean="0"/>
            <a:t>h2</a:t>
          </a:r>
          <a:endParaRPr lang="en-US" dirty="0"/>
        </a:p>
      </dgm:t>
    </dgm:pt>
    <dgm:pt modelId="{FD6131DA-1EC7-4E78-A04F-9D112676E603}" type="parTrans" cxnId="{3FC82FD0-1B98-448A-96D7-39437EB25F71}">
      <dgm:prSet/>
      <dgm:spPr/>
      <dgm:t>
        <a:bodyPr/>
        <a:lstStyle/>
        <a:p>
          <a:endParaRPr lang="en-US"/>
        </a:p>
      </dgm:t>
    </dgm:pt>
    <dgm:pt modelId="{F0891FEF-B8B4-43BA-B657-D2D7ED5CBA2B}" type="sibTrans" cxnId="{3FC82FD0-1B98-448A-96D7-39437EB25F71}">
      <dgm:prSet/>
      <dgm:spPr/>
      <dgm:t>
        <a:bodyPr/>
        <a:lstStyle/>
        <a:p>
          <a:endParaRPr lang="en-US"/>
        </a:p>
      </dgm:t>
    </dgm:pt>
    <dgm:pt modelId="{44379CC8-FD1A-4F12-8504-5296999350E4}">
      <dgm:prSet/>
      <dgm:spPr/>
      <dgm:t>
        <a:bodyPr/>
        <a:lstStyle/>
        <a:p>
          <a:r>
            <a:rPr lang="en-US" dirty="0" smtClean="0"/>
            <a:t>Welcome</a:t>
          </a:r>
          <a:endParaRPr lang="en-US" dirty="0"/>
        </a:p>
      </dgm:t>
    </dgm:pt>
    <dgm:pt modelId="{4D7BFB20-200E-48F0-88B8-B3E28094CEEB}" type="parTrans" cxnId="{E5084178-34D3-4D7C-A590-509E4E2D58C5}">
      <dgm:prSet/>
      <dgm:spPr/>
      <dgm:t>
        <a:bodyPr/>
        <a:lstStyle/>
        <a:p>
          <a:endParaRPr lang="en-US"/>
        </a:p>
      </dgm:t>
    </dgm:pt>
    <dgm:pt modelId="{2B6E9AB5-8D25-4575-B786-41A9B363147E}" type="sibTrans" cxnId="{E5084178-34D3-4D7C-A590-509E4E2D58C5}">
      <dgm:prSet/>
      <dgm:spPr/>
      <dgm:t>
        <a:bodyPr/>
        <a:lstStyle/>
        <a:p>
          <a:endParaRPr lang="en-US"/>
        </a:p>
      </dgm:t>
    </dgm:pt>
    <dgm:pt modelId="{98CFDCC9-97A8-4E18-B694-84500AE4E68A}" type="pres">
      <dgm:prSet presAssocID="{4DD31A31-7AA5-4117-99BF-7A0EEA07E26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ADF6F99-3A12-405B-9871-C0846362A8E1}" type="pres">
      <dgm:prSet presAssocID="{F64DE123-D32A-43BB-BF8E-2606C83910C6}" presName="hierRoot1" presStyleCnt="0">
        <dgm:presLayoutVars>
          <dgm:hierBranch val="init"/>
        </dgm:presLayoutVars>
      </dgm:prSet>
      <dgm:spPr/>
    </dgm:pt>
    <dgm:pt modelId="{D199FEAB-0990-4578-B4D8-59D4EA8364C2}" type="pres">
      <dgm:prSet presAssocID="{F64DE123-D32A-43BB-BF8E-2606C83910C6}" presName="rootComposite1" presStyleCnt="0"/>
      <dgm:spPr/>
    </dgm:pt>
    <dgm:pt modelId="{E82C365B-1AEB-4C9E-BB5B-B8E987CD0503}" type="pres">
      <dgm:prSet presAssocID="{F64DE123-D32A-43BB-BF8E-2606C83910C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053BCF-1D57-4C65-8552-0EA498370A06}" type="pres">
      <dgm:prSet presAssocID="{F64DE123-D32A-43BB-BF8E-2606C83910C6}" presName="rootConnector1" presStyleLbl="node1" presStyleIdx="0" presStyleCnt="0"/>
      <dgm:spPr/>
      <dgm:t>
        <a:bodyPr/>
        <a:lstStyle/>
        <a:p>
          <a:endParaRPr lang="en-US"/>
        </a:p>
      </dgm:t>
    </dgm:pt>
    <dgm:pt modelId="{027090CC-37C6-4097-902C-9AE2379BA0D4}" type="pres">
      <dgm:prSet presAssocID="{F64DE123-D32A-43BB-BF8E-2606C83910C6}" presName="hierChild2" presStyleCnt="0"/>
      <dgm:spPr/>
    </dgm:pt>
    <dgm:pt modelId="{5364C56F-AE39-40FA-99BC-A6323BAC943B}" type="pres">
      <dgm:prSet presAssocID="{A8EB7B34-3829-4FD2-A10A-F274D270956D}" presName="Name37" presStyleLbl="parChTrans1D2" presStyleIdx="0" presStyleCnt="2"/>
      <dgm:spPr/>
      <dgm:t>
        <a:bodyPr/>
        <a:lstStyle/>
        <a:p>
          <a:endParaRPr lang="en-US"/>
        </a:p>
      </dgm:t>
    </dgm:pt>
    <dgm:pt modelId="{43DE3DBB-E376-4E93-8157-650E93F8F540}" type="pres">
      <dgm:prSet presAssocID="{38119D2C-147F-45A4-8056-A3BA8E9EDDC9}" presName="hierRoot2" presStyleCnt="0">
        <dgm:presLayoutVars>
          <dgm:hierBranch val="init"/>
        </dgm:presLayoutVars>
      </dgm:prSet>
      <dgm:spPr/>
    </dgm:pt>
    <dgm:pt modelId="{1CFDC581-A866-4069-88F6-6F4D8C39180E}" type="pres">
      <dgm:prSet presAssocID="{38119D2C-147F-45A4-8056-A3BA8E9EDDC9}" presName="rootComposite" presStyleCnt="0"/>
      <dgm:spPr/>
    </dgm:pt>
    <dgm:pt modelId="{1ADC3604-6CFB-4920-B7DF-FB7A0D4FE0E4}" type="pres">
      <dgm:prSet presAssocID="{38119D2C-147F-45A4-8056-A3BA8E9EDDC9}" presName="rootText" presStyleLbl="node2" presStyleIdx="0" presStyleCnt="2" custScaleX="1377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C301C4-E12F-44D7-85C7-BD0438ADE330}" type="pres">
      <dgm:prSet presAssocID="{38119D2C-147F-45A4-8056-A3BA8E9EDDC9}" presName="rootConnector" presStyleLbl="node2" presStyleIdx="0" presStyleCnt="2"/>
      <dgm:spPr/>
      <dgm:t>
        <a:bodyPr/>
        <a:lstStyle/>
        <a:p>
          <a:endParaRPr lang="en-US"/>
        </a:p>
      </dgm:t>
    </dgm:pt>
    <dgm:pt modelId="{39C69466-B8D2-4EF8-9C9A-91B2A206DBD7}" type="pres">
      <dgm:prSet presAssocID="{38119D2C-147F-45A4-8056-A3BA8E9EDDC9}" presName="hierChild4" presStyleCnt="0"/>
      <dgm:spPr/>
    </dgm:pt>
    <dgm:pt modelId="{554C78FB-EB52-4475-816A-AED2A9D3C6CC}" type="pres">
      <dgm:prSet presAssocID="{FD6131DA-1EC7-4E78-A04F-9D112676E603}" presName="Name37" presStyleLbl="parChTrans1D3" presStyleIdx="0" presStyleCnt="2"/>
      <dgm:spPr/>
      <dgm:t>
        <a:bodyPr/>
        <a:lstStyle/>
        <a:p>
          <a:endParaRPr lang="en-US"/>
        </a:p>
      </dgm:t>
    </dgm:pt>
    <dgm:pt modelId="{32B81B9F-6FF9-4298-B5E7-0431268251A4}" type="pres">
      <dgm:prSet presAssocID="{58FF1CDC-13CB-4DB7-B7BE-2E23B5E1F35C}" presName="hierRoot2" presStyleCnt="0">
        <dgm:presLayoutVars>
          <dgm:hierBranch val="init"/>
        </dgm:presLayoutVars>
      </dgm:prSet>
      <dgm:spPr/>
    </dgm:pt>
    <dgm:pt modelId="{6C923481-60D6-463E-BFFA-FDAC498A9096}" type="pres">
      <dgm:prSet presAssocID="{58FF1CDC-13CB-4DB7-B7BE-2E23B5E1F35C}" presName="rootComposite" presStyleCnt="0"/>
      <dgm:spPr/>
    </dgm:pt>
    <dgm:pt modelId="{CBEDC7CB-0D00-4303-A71D-9FCB9B1ACAE9}" type="pres">
      <dgm:prSet presAssocID="{58FF1CDC-13CB-4DB7-B7BE-2E23B5E1F35C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07F14D-2D18-4FE4-985E-F59C713480B1}" type="pres">
      <dgm:prSet presAssocID="{58FF1CDC-13CB-4DB7-B7BE-2E23B5E1F35C}" presName="rootConnector" presStyleLbl="node3" presStyleIdx="0" presStyleCnt="2"/>
      <dgm:spPr/>
      <dgm:t>
        <a:bodyPr/>
        <a:lstStyle/>
        <a:p>
          <a:endParaRPr lang="en-US"/>
        </a:p>
      </dgm:t>
    </dgm:pt>
    <dgm:pt modelId="{9D90FC55-9B87-45A4-B8D0-B82A82C4F2AB}" type="pres">
      <dgm:prSet presAssocID="{58FF1CDC-13CB-4DB7-B7BE-2E23B5E1F35C}" presName="hierChild4" presStyleCnt="0"/>
      <dgm:spPr/>
    </dgm:pt>
    <dgm:pt modelId="{2E6F08D2-2E45-4AFF-86E9-63B33EA58D88}" type="pres">
      <dgm:prSet presAssocID="{4D7BFB20-200E-48F0-88B8-B3E28094CEEB}" presName="Name37" presStyleLbl="parChTrans1D4" presStyleIdx="0" presStyleCnt="1"/>
      <dgm:spPr/>
      <dgm:t>
        <a:bodyPr/>
        <a:lstStyle/>
        <a:p>
          <a:endParaRPr lang="en-US"/>
        </a:p>
      </dgm:t>
    </dgm:pt>
    <dgm:pt modelId="{828A34E9-320A-49B2-8094-6926A2F4305C}" type="pres">
      <dgm:prSet presAssocID="{44379CC8-FD1A-4F12-8504-5296999350E4}" presName="hierRoot2" presStyleCnt="0">
        <dgm:presLayoutVars>
          <dgm:hierBranch val="init"/>
        </dgm:presLayoutVars>
      </dgm:prSet>
      <dgm:spPr/>
    </dgm:pt>
    <dgm:pt modelId="{0785E3CD-E478-4A4B-92F4-E33E35CB2481}" type="pres">
      <dgm:prSet presAssocID="{44379CC8-FD1A-4F12-8504-5296999350E4}" presName="rootComposite" presStyleCnt="0"/>
      <dgm:spPr/>
    </dgm:pt>
    <dgm:pt modelId="{842566DA-5C38-477D-A759-B274617C7DD6}" type="pres">
      <dgm:prSet presAssocID="{44379CC8-FD1A-4F12-8504-5296999350E4}" presName="rootText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DB6DFD-F672-4E38-8707-1FDE16001D45}" type="pres">
      <dgm:prSet presAssocID="{44379CC8-FD1A-4F12-8504-5296999350E4}" presName="rootConnector" presStyleLbl="node4" presStyleIdx="0" presStyleCnt="1"/>
      <dgm:spPr/>
      <dgm:t>
        <a:bodyPr/>
        <a:lstStyle/>
        <a:p>
          <a:endParaRPr lang="en-US"/>
        </a:p>
      </dgm:t>
    </dgm:pt>
    <dgm:pt modelId="{E1C1382F-A59E-4FDF-A193-16AD052C938B}" type="pres">
      <dgm:prSet presAssocID="{44379CC8-FD1A-4F12-8504-5296999350E4}" presName="hierChild4" presStyleCnt="0"/>
      <dgm:spPr/>
    </dgm:pt>
    <dgm:pt modelId="{AB50064D-A9E3-4DD4-BCB7-9F115E467A67}" type="pres">
      <dgm:prSet presAssocID="{44379CC8-FD1A-4F12-8504-5296999350E4}" presName="hierChild5" presStyleCnt="0"/>
      <dgm:spPr/>
    </dgm:pt>
    <dgm:pt modelId="{F4765B05-1D2D-487B-A37E-A719CD1B03CC}" type="pres">
      <dgm:prSet presAssocID="{58FF1CDC-13CB-4DB7-B7BE-2E23B5E1F35C}" presName="hierChild5" presStyleCnt="0"/>
      <dgm:spPr/>
    </dgm:pt>
    <dgm:pt modelId="{A1E8CE5A-C17E-4BEF-AE57-7A5DA8CD6B20}" type="pres">
      <dgm:prSet presAssocID="{38119D2C-147F-45A4-8056-A3BA8E9EDDC9}" presName="hierChild5" presStyleCnt="0"/>
      <dgm:spPr/>
    </dgm:pt>
    <dgm:pt modelId="{FA10B633-B29C-4C26-85DE-61616D55202C}" type="pres">
      <dgm:prSet presAssocID="{A13DB697-96BB-4A2E-94D3-9DE6052BAB5F}" presName="Name37" presStyleLbl="parChTrans1D2" presStyleIdx="1" presStyleCnt="2"/>
      <dgm:spPr/>
      <dgm:t>
        <a:bodyPr/>
        <a:lstStyle/>
        <a:p>
          <a:endParaRPr lang="en-US"/>
        </a:p>
      </dgm:t>
    </dgm:pt>
    <dgm:pt modelId="{DCB95615-7319-4650-BDCC-25D56F47421A}" type="pres">
      <dgm:prSet presAssocID="{D84CB16E-58B1-4C27-8BA3-1287CAA1B8E4}" presName="hierRoot2" presStyleCnt="0">
        <dgm:presLayoutVars>
          <dgm:hierBranch val="init"/>
        </dgm:presLayoutVars>
      </dgm:prSet>
      <dgm:spPr/>
    </dgm:pt>
    <dgm:pt modelId="{A6E46219-CAE9-4999-8041-A1E146FE5994}" type="pres">
      <dgm:prSet presAssocID="{D84CB16E-58B1-4C27-8BA3-1287CAA1B8E4}" presName="rootComposite" presStyleCnt="0"/>
      <dgm:spPr/>
    </dgm:pt>
    <dgm:pt modelId="{7E5305F5-0D75-40E2-98D8-6E5911D4AED7}" type="pres">
      <dgm:prSet presAssocID="{D84CB16E-58B1-4C27-8BA3-1287CAA1B8E4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995132-B775-47F8-B4A9-8D7F3C8859DE}" type="pres">
      <dgm:prSet presAssocID="{D84CB16E-58B1-4C27-8BA3-1287CAA1B8E4}" presName="rootConnector" presStyleLbl="node2" presStyleIdx="1" presStyleCnt="2"/>
      <dgm:spPr/>
      <dgm:t>
        <a:bodyPr/>
        <a:lstStyle/>
        <a:p>
          <a:endParaRPr lang="en-US"/>
        </a:p>
      </dgm:t>
    </dgm:pt>
    <dgm:pt modelId="{27E43AE4-5DB7-48EB-A747-E9F8044ED6C2}" type="pres">
      <dgm:prSet presAssocID="{D84CB16E-58B1-4C27-8BA3-1287CAA1B8E4}" presName="hierChild4" presStyleCnt="0"/>
      <dgm:spPr/>
    </dgm:pt>
    <dgm:pt modelId="{9D5BFD86-4C7A-4CA7-B3D0-CF299191A02A}" type="pres">
      <dgm:prSet presAssocID="{CF8F3DDC-BF13-45BB-8245-D02617E6AF5C}" presName="Name37" presStyleLbl="parChTrans1D3" presStyleIdx="1" presStyleCnt="2"/>
      <dgm:spPr/>
      <dgm:t>
        <a:bodyPr/>
        <a:lstStyle/>
        <a:p>
          <a:endParaRPr lang="en-US"/>
        </a:p>
      </dgm:t>
    </dgm:pt>
    <dgm:pt modelId="{867A78AB-4D98-497D-B9AA-4B18747744E1}" type="pres">
      <dgm:prSet presAssocID="{96EE6EC9-1EF3-403A-8F88-6124F770AA1F}" presName="hierRoot2" presStyleCnt="0">
        <dgm:presLayoutVars>
          <dgm:hierBranch val="init"/>
        </dgm:presLayoutVars>
      </dgm:prSet>
      <dgm:spPr/>
    </dgm:pt>
    <dgm:pt modelId="{ABC75331-372B-4926-8499-1590FCDACEA1}" type="pres">
      <dgm:prSet presAssocID="{96EE6EC9-1EF3-403A-8F88-6124F770AA1F}" presName="rootComposite" presStyleCnt="0"/>
      <dgm:spPr/>
    </dgm:pt>
    <dgm:pt modelId="{62A75925-4EDD-43FC-8B49-F8F30CD1B8B9}" type="pres">
      <dgm:prSet presAssocID="{96EE6EC9-1EF3-403A-8F88-6124F770AA1F}" presName="rootText" presStyleLbl="node3" presStyleIdx="1" presStyleCnt="2" custScaleX="125382" custScaleY="241269" custLinFactNeighborX="28742" custLinFactNeighborY="2003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E10D99-C17C-4FA1-BD95-0D76F4FF9627}" type="pres">
      <dgm:prSet presAssocID="{96EE6EC9-1EF3-403A-8F88-6124F770AA1F}" presName="rootConnector" presStyleLbl="node3" presStyleIdx="1" presStyleCnt="2"/>
      <dgm:spPr/>
      <dgm:t>
        <a:bodyPr/>
        <a:lstStyle/>
        <a:p>
          <a:endParaRPr lang="en-US"/>
        </a:p>
      </dgm:t>
    </dgm:pt>
    <dgm:pt modelId="{1B3FABF9-48BB-47B9-9C3F-5673ED099D44}" type="pres">
      <dgm:prSet presAssocID="{96EE6EC9-1EF3-403A-8F88-6124F770AA1F}" presName="hierChild4" presStyleCnt="0"/>
      <dgm:spPr/>
    </dgm:pt>
    <dgm:pt modelId="{F5EF852B-BA5F-4A11-832F-CF8B15F17402}" type="pres">
      <dgm:prSet presAssocID="{96EE6EC9-1EF3-403A-8F88-6124F770AA1F}" presName="hierChild5" presStyleCnt="0"/>
      <dgm:spPr/>
    </dgm:pt>
    <dgm:pt modelId="{BD61C2FA-07AA-453B-9340-FDEEDFC7EAAB}" type="pres">
      <dgm:prSet presAssocID="{D84CB16E-58B1-4C27-8BA3-1287CAA1B8E4}" presName="hierChild5" presStyleCnt="0"/>
      <dgm:spPr/>
    </dgm:pt>
    <dgm:pt modelId="{55F8E276-1304-4C8E-80FD-D2B8ED559C73}" type="pres">
      <dgm:prSet presAssocID="{F64DE123-D32A-43BB-BF8E-2606C83910C6}" presName="hierChild3" presStyleCnt="0"/>
      <dgm:spPr/>
    </dgm:pt>
  </dgm:ptLst>
  <dgm:cxnLst>
    <dgm:cxn modelId="{CACCB914-0E4F-4E16-9C3B-C182A2512A19}" srcId="{4DD31A31-7AA5-4117-99BF-7A0EEA07E264}" destId="{F64DE123-D32A-43BB-BF8E-2606C83910C6}" srcOrd="0" destOrd="0" parTransId="{3D740B98-F821-442C-AF9B-8E035C461614}" sibTransId="{D8AA6021-584A-4D49-B337-A6F886E30CEE}"/>
    <dgm:cxn modelId="{D5D24AF8-DA59-439C-B1C3-F5A6EB823692}" type="presOf" srcId="{D84CB16E-58B1-4C27-8BA3-1287CAA1B8E4}" destId="{7E5305F5-0D75-40E2-98D8-6E5911D4AED7}" srcOrd="0" destOrd="0" presId="urn:microsoft.com/office/officeart/2005/8/layout/orgChart1"/>
    <dgm:cxn modelId="{89AC6757-CB55-4A8A-B3B1-D1EC8BCF6645}" type="presOf" srcId="{38119D2C-147F-45A4-8056-A3BA8E9EDDC9}" destId="{EEC301C4-E12F-44D7-85C7-BD0438ADE330}" srcOrd="1" destOrd="0" presId="urn:microsoft.com/office/officeart/2005/8/layout/orgChart1"/>
    <dgm:cxn modelId="{566FBEFA-8884-44A9-8AB3-5E1FFF4C8E58}" type="presOf" srcId="{96EE6EC9-1EF3-403A-8F88-6124F770AA1F}" destId="{98E10D99-C17C-4FA1-BD95-0D76F4FF9627}" srcOrd="1" destOrd="0" presId="urn:microsoft.com/office/officeart/2005/8/layout/orgChart1"/>
    <dgm:cxn modelId="{7238BAE9-6379-458A-ACAE-8995A51E548C}" type="presOf" srcId="{A13DB697-96BB-4A2E-94D3-9DE6052BAB5F}" destId="{FA10B633-B29C-4C26-85DE-61616D55202C}" srcOrd="0" destOrd="0" presId="urn:microsoft.com/office/officeart/2005/8/layout/orgChart1"/>
    <dgm:cxn modelId="{4961DAA9-04BF-407E-803B-4E58A9ADF9FE}" type="presOf" srcId="{44379CC8-FD1A-4F12-8504-5296999350E4}" destId="{842566DA-5C38-477D-A759-B274617C7DD6}" srcOrd="0" destOrd="0" presId="urn:microsoft.com/office/officeart/2005/8/layout/orgChart1"/>
    <dgm:cxn modelId="{4287ED3D-92B1-4AB1-B8AA-F4AB5C689A18}" type="presOf" srcId="{38119D2C-147F-45A4-8056-A3BA8E9EDDC9}" destId="{1ADC3604-6CFB-4920-B7DF-FB7A0D4FE0E4}" srcOrd="0" destOrd="0" presId="urn:microsoft.com/office/officeart/2005/8/layout/orgChart1"/>
    <dgm:cxn modelId="{7BEC064F-07CD-4197-9C2A-064A5FC4E569}" type="presOf" srcId="{44379CC8-FD1A-4F12-8504-5296999350E4}" destId="{24DB6DFD-F672-4E38-8707-1FDE16001D45}" srcOrd="1" destOrd="0" presId="urn:microsoft.com/office/officeart/2005/8/layout/orgChart1"/>
    <dgm:cxn modelId="{85FEE165-D74B-4B0D-988A-9733E9F838AA}" type="presOf" srcId="{58FF1CDC-13CB-4DB7-B7BE-2E23B5E1F35C}" destId="{2607F14D-2D18-4FE4-985E-F59C713480B1}" srcOrd="1" destOrd="0" presId="urn:microsoft.com/office/officeart/2005/8/layout/orgChart1"/>
    <dgm:cxn modelId="{3FC82FD0-1B98-448A-96D7-39437EB25F71}" srcId="{38119D2C-147F-45A4-8056-A3BA8E9EDDC9}" destId="{58FF1CDC-13CB-4DB7-B7BE-2E23B5E1F35C}" srcOrd="0" destOrd="0" parTransId="{FD6131DA-1EC7-4E78-A04F-9D112676E603}" sibTransId="{F0891FEF-B8B4-43BA-B657-D2D7ED5CBA2B}"/>
    <dgm:cxn modelId="{88BEACC0-C86C-4B2F-BF2D-EB2F06871770}" type="presOf" srcId="{F64DE123-D32A-43BB-BF8E-2606C83910C6}" destId="{E82C365B-1AEB-4C9E-BB5B-B8E987CD0503}" srcOrd="0" destOrd="0" presId="urn:microsoft.com/office/officeart/2005/8/layout/orgChart1"/>
    <dgm:cxn modelId="{FC3590B5-9E50-4D82-9E5A-ADFCB565B600}" type="presOf" srcId="{4DD31A31-7AA5-4117-99BF-7A0EEA07E264}" destId="{98CFDCC9-97A8-4E18-B694-84500AE4E68A}" srcOrd="0" destOrd="0" presId="urn:microsoft.com/office/officeart/2005/8/layout/orgChart1"/>
    <dgm:cxn modelId="{1EF41D8E-397A-4FA0-9F92-DAC8FF8C4B0E}" type="presOf" srcId="{FD6131DA-1EC7-4E78-A04F-9D112676E603}" destId="{554C78FB-EB52-4475-816A-AED2A9D3C6CC}" srcOrd="0" destOrd="0" presId="urn:microsoft.com/office/officeart/2005/8/layout/orgChart1"/>
    <dgm:cxn modelId="{1A90ED66-3B7A-497C-B5B9-B8DA5A463226}" type="presOf" srcId="{58FF1CDC-13CB-4DB7-B7BE-2E23B5E1F35C}" destId="{CBEDC7CB-0D00-4303-A71D-9FCB9B1ACAE9}" srcOrd="0" destOrd="0" presId="urn:microsoft.com/office/officeart/2005/8/layout/orgChart1"/>
    <dgm:cxn modelId="{6C66E0BC-EAC7-458F-AD6E-D72EE7EEC0AE}" srcId="{D84CB16E-58B1-4C27-8BA3-1287CAA1B8E4}" destId="{96EE6EC9-1EF3-403A-8F88-6124F770AA1F}" srcOrd="0" destOrd="0" parTransId="{CF8F3DDC-BF13-45BB-8245-D02617E6AF5C}" sibTransId="{D21B1CF0-E0AB-4D79-BA44-2B1C99A87330}"/>
    <dgm:cxn modelId="{E5084178-34D3-4D7C-A590-509E4E2D58C5}" srcId="{58FF1CDC-13CB-4DB7-B7BE-2E23B5E1F35C}" destId="{44379CC8-FD1A-4F12-8504-5296999350E4}" srcOrd="0" destOrd="0" parTransId="{4D7BFB20-200E-48F0-88B8-B3E28094CEEB}" sibTransId="{2B6E9AB5-8D25-4575-B786-41A9B363147E}"/>
    <dgm:cxn modelId="{53753E28-39D9-4D3C-AE7F-7D03D4D646B1}" type="presOf" srcId="{A8EB7B34-3829-4FD2-A10A-F274D270956D}" destId="{5364C56F-AE39-40FA-99BC-A6323BAC943B}" srcOrd="0" destOrd="0" presId="urn:microsoft.com/office/officeart/2005/8/layout/orgChart1"/>
    <dgm:cxn modelId="{84C001BE-FD20-4421-BEC8-47E36793ADB0}" type="presOf" srcId="{4D7BFB20-200E-48F0-88B8-B3E28094CEEB}" destId="{2E6F08D2-2E45-4AFF-86E9-63B33EA58D88}" srcOrd="0" destOrd="0" presId="urn:microsoft.com/office/officeart/2005/8/layout/orgChart1"/>
    <dgm:cxn modelId="{F7A0C5E2-6BD2-4812-8962-2D6253D3FFBC}" type="presOf" srcId="{F64DE123-D32A-43BB-BF8E-2606C83910C6}" destId="{EE053BCF-1D57-4C65-8552-0EA498370A06}" srcOrd="1" destOrd="0" presId="urn:microsoft.com/office/officeart/2005/8/layout/orgChart1"/>
    <dgm:cxn modelId="{4D5C31E8-0038-4F59-9454-1C272CC4F57C}" type="presOf" srcId="{96EE6EC9-1EF3-403A-8F88-6124F770AA1F}" destId="{62A75925-4EDD-43FC-8B49-F8F30CD1B8B9}" srcOrd="0" destOrd="0" presId="urn:microsoft.com/office/officeart/2005/8/layout/orgChart1"/>
    <dgm:cxn modelId="{BA141C42-4A00-4196-A30C-7034934BBE37}" type="presOf" srcId="{D84CB16E-58B1-4C27-8BA3-1287CAA1B8E4}" destId="{26995132-B775-47F8-B4A9-8D7F3C8859DE}" srcOrd="1" destOrd="0" presId="urn:microsoft.com/office/officeart/2005/8/layout/orgChart1"/>
    <dgm:cxn modelId="{F6A3C14E-D6C0-4823-AE2D-89D4DF192F43}" srcId="{F64DE123-D32A-43BB-BF8E-2606C83910C6}" destId="{38119D2C-147F-45A4-8056-A3BA8E9EDDC9}" srcOrd="0" destOrd="0" parTransId="{A8EB7B34-3829-4FD2-A10A-F274D270956D}" sibTransId="{609F563A-BF81-49F6-8CDC-333EB8B6F969}"/>
    <dgm:cxn modelId="{F5B5C91F-617A-434D-8B30-20C41C0CD7AF}" type="presOf" srcId="{CF8F3DDC-BF13-45BB-8245-D02617E6AF5C}" destId="{9D5BFD86-4C7A-4CA7-B3D0-CF299191A02A}" srcOrd="0" destOrd="0" presId="urn:microsoft.com/office/officeart/2005/8/layout/orgChart1"/>
    <dgm:cxn modelId="{28C53FDE-3F2D-46F4-B8CA-C308E821A979}" srcId="{F64DE123-D32A-43BB-BF8E-2606C83910C6}" destId="{D84CB16E-58B1-4C27-8BA3-1287CAA1B8E4}" srcOrd="1" destOrd="0" parTransId="{A13DB697-96BB-4A2E-94D3-9DE6052BAB5F}" sibTransId="{93C8BA37-5920-4314-BE3A-265CE98488AC}"/>
    <dgm:cxn modelId="{E2B51160-E904-436D-9658-97E7AE9DB723}" type="presParOf" srcId="{98CFDCC9-97A8-4E18-B694-84500AE4E68A}" destId="{4ADF6F99-3A12-405B-9871-C0846362A8E1}" srcOrd="0" destOrd="0" presId="urn:microsoft.com/office/officeart/2005/8/layout/orgChart1"/>
    <dgm:cxn modelId="{90299522-A0A0-426A-A6C3-7706F5F7425D}" type="presParOf" srcId="{4ADF6F99-3A12-405B-9871-C0846362A8E1}" destId="{D199FEAB-0990-4578-B4D8-59D4EA8364C2}" srcOrd="0" destOrd="0" presId="urn:microsoft.com/office/officeart/2005/8/layout/orgChart1"/>
    <dgm:cxn modelId="{02FF7E2F-E36B-4F20-95FA-0A2A4EC2D9E3}" type="presParOf" srcId="{D199FEAB-0990-4578-B4D8-59D4EA8364C2}" destId="{E82C365B-1AEB-4C9E-BB5B-B8E987CD0503}" srcOrd="0" destOrd="0" presId="urn:microsoft.com/office/officeart/2005/8/layout/orgChart1"/>
    <dgm:cxn modelId="{8464BEA7-385E-4DD6-B778-B2C2D4789DA4}" type="presParOf" srcId="{D199FEAB-0990-4578-B4D8-59D4EA8364C2}" destId="{EE053BCF-1D57-4C65-8552-0EA498370A06}" srcOrd="1" destOrd="0" presId="urn:microsoft.com/office/officeart/2005/8/layout/orgChart1"/>
    <dgm:cxn modelId="{61EE335B-FB98-4D13-99B2-1E142275C6B2}" type="presParOf" srcId="{4ADF6F99-3A12-405B-9871-C0846362A8E1}" destId="{027090CC-37C6-4097-902C-9AE2379BA0D4}" srcOrd="1" destOrd="0" presId="urn:microsoft.com/office/officeart/2005/8/layout/orgChart1"/>
    <dgm:cxn modelId="{B11C0884-1908-41BC-A8EA-C45980BA44EC}" type="presParOf" srcId="{027090CC-37C6-4097-902C-9AE2379BA0D4}" destId="{5364C56F-AE39-40FA-99BC-A6323BAC943B}" srcOrd="0" destOrd="0" presId="urn:microsoft.com/office/officeart/2005/8/layout/orgChart1"/>
    <dgm:cxn modelId="{3611D843-42D3-4302-B3F3-CFD8BE5CF7F1}" type="presParOf" srcId="{027090CC-37C6-4097-902C-9AE2379BA0D4}" destId="{43DE3DBB-E376-4E93-8157-650E93F8F540}" srcOrd="1" destOrd="0" presId="urn:microsoft.com/office/officeart/2005/8/layout/orgChart1"/>
    <dgm:cxn modelId="{CDDFA7CF-23B9-4F30-9766-F65390BB20C4}" type="presParOf" srcId="{43DE3DBB-E376-4E93-8157-650E93F8F540}" destId="{1CFDC581-A866-4069-88F6-6F4D8C39180E}" srcOrd="0" destOrd="0" presId="urn:microsoft.com/office/officeart/2005/8/layout/orgChart1"/>
    <dgm:cxn modelId="{F2CD046D-EE9A-4633-809E-76AAB299CDFF}" type="presParOf" srcId="{1CFDC581-A866-4069-88F6-6F4D8C39180E}" destId="{1ADC3604-6CFB-4920-B7DF-FB7A0D4FE0E4}" srcOrd="0" destOrd="0" presId="urn:microsoft.com/office/officeart/2005/8/layout/orgChart1"/>
    <dgm:cxn modelId="{7CAB64E5-054A-418A-9FB2-E6DC73F5ED94}" type="presParOf" srcId="{1CFDC581-A866-4069-88F6-6F4D8C39180E}" destId="{EEC301C4-E12F-44D7-85C7-BD0438ADE330}" srcOrd="1" destOrd="0" presId="urn:microsoft.com/office/officeart/2005/8/layout/orgChart1"/>
    <dgm:cxn modelId="{971DAAEE-079E-4D0A-AB1A-398D36ACA933}" type="presParOf" srcId="{43DE3DBB-E376-4E93-8157-650E93F8F540}" destId="{39C69466-B8D2-4EF8-9C9A-91B2A206DBD7}" srcOrd="1" destOrd="0" presId="urn:microsoft.com/office/officeart/2005/8/layout/orgChart1"/>
    <dgm:cxn modelId="{9D3E8ECB-CBC3-40C5-833B-37C0A26D23E3}" type="presParOf" srcId="{39C69466-B8D2-4EF8-9C9A-91B2A206DBD7}" destId="{554C78FB-EB52-4475-816A-AED2A9D3C6CC}" srcOrd="0" destOrd="0" presId="urn:microsoft.com/office/officeart/2005/8/layout/orgChart1"/>
    <dgm:cxn modelId="{618D3400-6AE2-46E8-949C-4832D45F5EE6}" type="presParOf" srcId="{39C69466-B8D2-4EF8-9C9A-91B2A206DBD7}" destId="{32B81B9F-6FF9-4298-B5E7-0431268251A4}" srcOrd="1" destOrd="0" presId="urn:microsoft.com/office/officeart/2005/8/layout/orgChart1"/>
    <dgm:cxn modelId="{857BB031-4E53-4084-88C9-23848D5584A2}" type="presParOf" srcId="{32B81B9F-6FF9-4298-B5E7-0431268251A4}" destId="{6C923481-60D6-463E-BFFA-FDAC498A9096}" srcOrd="0" destOrd="0" presId="urn:microsoft.com/office/officeart/2005/8/layout/orgChart1"/>
    <dgm:cxn modelId="{1034151E-FEE3-4072-801F-6D5875934DB9}" type="presParOf" srcId="{6C923481-60D6-463E-BFFA-FDAC498A9096}" destId="{CBEDC7CB-0D00-4303-A71D-9FCB9B1ACAE9}" srcOrd="0" destOrd="0" presId="urn:microsoft.com/office/officeart/2005/8/layout/orgChart1"/>
    <dgm:cxn modelId="{2131C41A-1796-4536-A1BF-43423F8D3C93}" type="presParOf" srcId="{6C923481-60D6-463E-BFFA-FDAC498A9096}" destId="{2607F14D-2D18-4FE4-985E-F59C713480B1}" srcOrd="1" destOrd="0" presId="urn:microsoft.com/office/officeart/2005/8/layout/orgChart1"/>
    <dgm:cxn modelId="{A24E6F90-77A6-4BA5-87A1-AF7E35D846FE}" type="presParOf" srcId="{32B81B9F-6FF9-4298-B5E7-0431268251A4}" destId="{9D90FC55-9B87-45A4-B8D0-B82A82C4F2AB}" srcOrd="1" destOrd="0" presId="urn:microsoft.com/office/officeart/2005/8/layout/orgChart1"/>
    <dgm:cxn modelId="{5DAAA7C7-F167-49E5-9889-2707FB8E907C}" type="presParOf" srcId="{9D90FC55-9B87-45A4-B8D0-B82A82C4F2AB}" destId="{2E6F08D2-2E45-4AFF-86E9-63B33EA58D88}" srcOrd="0" destOrd="0" presId="urn:microsoft.com/office/officeart/2005/8/layout/orgChart1"/>
    <dgm:cxn modelId="{01988590-D92C-4A0A-84B3-95145F72B8C4}" type="presParOf" srcId="{9D90FC55-9B87-45A4-B8D0-B82A82C4F2AB}" destId="{828A34E9-320A-49B2-8094-6926A2F4305C}" srcOrd="1" destOrd="0" presId="urn:microsoft.com/office/officeart/2005/8/layout/orgChart1"/>
    <dgm:cxn modelId="{001FC393-3D2C-4CB2-A0EA-D80721C73887}" type="presParOf" srcId="{828A34E9-320A-49B2-8094-6926A2F4305C}" destId="{0785E3CD-E478-4A4B-92F4-E33E35CB2481}" srcOrd="0" destOrd="0" presId="urn:microsoft.com/office/officeart/2005/8/layout/orgChart1"/>
    <dgm:cxn modelId="{2E5A2DAF-7D0C-4CA1-9FC1-BAD80A5760F4}" type="presParOf" srcId="{0785E3CD-E478-4A4B-92F4-E33E35CB2481}" destId="{842566DA-5C38-477D-A759-B274617C7DD6}" srcOrd="0" destOrd="0" presId="urn:microsoft.com/office/officeart/2005/8/layout/orgChart1"/>
    <dgm:cxn modelId="{62AD52C0-6CD7-41D3-9962-3291D14679BD}" type="presParOf" srcId="{0785E3CD-E478-4A4B-92F4-E33E35CB2481}" destId="{24DB6DFD-F672-4E38-8707-1FDE16001D45}" srcOrd="1" destOrd="0" presId="urn:microsoft.com/office/officeart/2005/8/layout/orgChart1"/>
    <dgm:cxn modelId="{B1BEC719-AF3B-4479-A6C6-9DC5F6AE96EE}" type="presParOf" srcId="{828A34E9-320A-49B2-8094-6926A2F4305C}" destId="{E1C1382F-A59E-4FDF-A193-16AD052C938B}" srcOrd="1" destOrd="0" presId="urn:microsoft.com/office/officeart/2005/8/layout/orgChart1"/>
    <dgm:cxn modelId="{744C1076-0958-48AA-9DAD-3412D32E03E3}" type="presParOf" srcId="{828A34E9-320A-49B2-8094-6926A2F4305C}" destId="{AB50064D-A9E3-4DD4-BCB7-9F115E467A67}" srcOrd="2" destOrd="0" presId="urn:microsoft.com/office/officeart/2005/8/layout/orgChart1"/>
    <dgm:cxn modelId="{D71E18FD-1B09-4158-8846-A3F9591B7125}" type="presParOf" srcId="{32B81B9F-6FF9-4298-B5E7-0431268251A4}" destId="{F4765B05-1D2D-487B-A37E-A719CD1B03CC}" srcOrd="2" destOrd="0" presId="urn:microsoft.com/office/officeart/2005/8/layout/orgChart1"/>
    <dgm:cxn modelId="{19718A76-C865-4AE9-83FE-F0C8FF2142D4}" type="presParOf" srcId="{43DE3DBB-E376-4E93-8157-650E93F8F540}" destId="{A1E8CE5A-C17E-4BEF-AE57-7A5DA8CD6B20}" srcOrd="2" destOrd="0" presId="urn:microsoft.com/office/officeart/2005/8/layout/orgChart1"/>
    <dgm:cxn modelId="{C51E972D-4064-442E-9002-151A0ACCB108}" type="presParOf" srcId="{027090CC-37C6-4097-902C-9AE2379BA0D4}" destId="{FA10B633-B29C-4C26-85DE-61616D55202C}" srcOrd="2" destOrd="0" presId="urn:microsoft.com/office/officeart/2005/8/layout/orgChart1"/>
    <dgm:cxn modelId="{E086B17E-1EE3-47D3-AB92-2ED774EBC973}" type="presParOf" srcId="{027090CC-37C6-4097-902C-9AE2379BA0D4}" destId="{DCB95615-7319-4650-BDCC-25D56F47421A}" srcOrd="3" destOrd="0" presId="urn:microsoft.com/office/officeart/2005/8/layout/orgChart1"/>
    <dgm:cxn modelId="{B4FC68D8-879E-43BD-A6CD-8B78FA94584D}" type="presParOf" srcId="{DCB95615-7319-4650-BDCC-25D56F47421A}" destId="{A6E46219-CAE9-4999-8041-A1E146FE5994}" srcOrd="0" destOrd="0" presId="urn:microsoft.com/office/officeart/2005/8/layout/orgChart1"/>
    <dgm:cxn modelId="{BF699D74-267B-49D1-8840-66372BA41355}" type="presParOf" srcId="{A6E46219-CAE9-4999-8041-A1E146FE5994}" destId="{7E5305F5-0D75-40E2-98D8-6E5911D4AED7}" srcOrd="0" destOrd="0" presId="urn:microsoft.com/office/officeart/2005/8/layout/orgChart1"/>
    <dgm:cxn modelId="{16921A8E-2FD1-4F01-B3A9-E2B041208073}" type="presParOf" srcId="{A6E46219-CAE9-4999-8041-A1E146FE5994}" destId="{26995132-B775-47F8-B4A9-8D7F3C8859DE}" srcOrd="1" destOrd="0" presId="urn:microsoft.com/office/officeart/2005/8/layout/orgChart1"/>
    <dgm:cxn modelId="{1BEA75C1-2FC7-486A-97AC-662019BEDED7}" type="presParOf" srcId="{DCB95615-7319-4650-BDCC-25D56F47421A}" destId="{27E43AE4-5DB7-48EB-A747-E9F8044ED6C2}" srcOrd="1" destOrd="0" presId="urn:microsoft.com/office/officeart/2005/8/layout/orgChart1"/>
    <dgm:cxn modelId="{77B370F8-42A7-49E9-8A09-7CCF9AD49B3A}" type="presParOf" srcId="{27E43AE4-5DB7-48EB-A747-E9F8044ED6C2}" destId="{9D5BFD86-4C7A-4CA7-B3D0-CF299191A02A}" srcOrd="0" destOrd="0" presId="urn:microsoft.com/office/officeart/2005/8/layout/orgChart1"/>
    <dgm:cxn modelId="{3C21313C-F75A-4A4C-88E8-DBB92D8F6A33}" type="presParOf" srcId="{27E43AE4-5DB7-48EB-A747-E9F8044ED6C2}" destId="{867A78AB-4D98-497D-B9AA-4B18747744E1}" srcOrd="1" destOrd="0" presId="urn:microsoft.com/office/officeart/2005/8/layout/orgChart1"/>
    <dgm:cxn modelId="{6396FE4B-2DDC-4856-8DD8-6263E2EE77C9}" type="presParOf" srcId="{867A78AB-4D98-497D-B9AA-4B18747744E1}" destId="{ABC75331-372B-4926-8499-1590FCDACEA1}" srcOrd="0" destOrd="0" presId="urn:microsoft.com/office/officeart/2005/8/layout/orgChart1"/>
    <dgm:cxn modelId="{1399EFFE-8E2A-4E73-93FE-7E29D438310C}" type="presParOf" srcId="{ABC75331-372B-4926-8499-1590FCDACEA1}" destId="{62A75925-4EDD-43FC-8B49-F8F30CD1B8B9}" srcOrd="0" destOrd="0" presId="urn:microsoft.com/office/officeart/2005/8/layout/orgChart1"/>
    <dgm:cxn modelId="{4396AFE9-AAC8-46F5-9914-153EA42562FC}" type="presParOf" srcId="{ABC75331-372B-4926-8499-1590FCDACEA1}" destId="{98E10D99-C17C-4FA1-BD95-0D76F4FF9627}" srcOrd="1" destOrd="0" presId="urn:microsoft.com/office/officeart/2005/8/layout/orgChart1"/>
    <dgm:cxn modelId="{C3CC40C0-889E-41B2-BE4D-7563C0AAD229}" type="presParOf" srcId="{867A78AB-4D98-497D-B9AA-4B18747744E1}" destId="{1B3FABF9-48BB-47B9-9C3F-5673ED099D44}" srcOrd="1" destOrd="0" presId="urn:microsoft.com/office/officeart/2005/8/layout/orgChart1"/>
    <dgm:cxn modelId="{D1C11210-EEC4-4239-994F-9D7373109446}" type="presParOf" srcId="{867A78AB-4D98-497D-B9AA-4B18747744E1}" destId="{F5EF852B-BA5F-4A11-832F-CF8B15F17402}" srcOrd="2" destOrd="0" presId="urn:microsoft.com/office/officeart/2005/8/layout/orgChart1"/>
    <dgm:cxn modelId="{7AE5F03D-C52E-4589-9461-033B1E527206}" type="presParOf" srcId="{DCB95615-7319-4650-BDCC-25D56F47421A}" destId="{BD61C2FA-07AA-453B-9340-FDEEDFC7EAAB}" srcOrd="2" destOrd="0" presId="urn:microsoft.com/office/officeart/2005/8/layout/orgChart1"/>
    <dgm:cxn modelId="{E2A5B0C8-41F6-408B-8667-24C437DA7FB0}" type="presParOf" srcId="{4ADF6F99-3A12-405B-9871-C0846362A8E1}" destId="{55F8E276-1304-4C8E-80FD-D2B8ED559C7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4DD31A31-7AA5-4117-99BF-7A0EEA07E26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4DE123-D32A-43BB-BF8E-2606C83910C6}">
      <dgm:prSet phldrT="[Text]"/>
      <dgm:spPr/>
      <dgm:t>
        <a:bodyPr/>
        <a:lstStyle/>
        <a:p>
          <a:r>
            <a:rPr lang="en-US" dirty="0" smtClean="0">
              <a:solidFill>
                <a:schemeClr val="accent5"/>
              </a:solidFill>
            </a:rPr>
            <a:t>Body</a:t>
          </a:r>
          <a:endParaRPr lang="en-US" dirty="0">
            <a:solidFill>
              <a:schemeClr val="accent5"/>
            </a:solidFill>
          </a:endParaRPr>
        </a:p>
      </dgm:t>
    </dgm:pt>
    <dgm:pt modelId="{3D740B98-F821-442C-AF9B-8E035C461614}" type="parTrans" cxnId="{CACCB914-0E4F-4E16-9C3B-C182A2512A19}">
      <dgm:prSet/>
      <dgm:spPr/>
      <dgm:t>
        <a:bodyPr/>
        <a:lstStyle/>
        <a:p>
          <a:endParaRPr lang="en-US"/>
        </a:p>
      </dgm:t>
    </dgm:pt>
    <dgm:pt modelId="{D8AA6021-584A-4D49-B337-A6F886E30CEE}" type="sibTrans" cxnId="{CACCB914-0E4F-4E16-9C3B-C182A2512A19}">
      <dgm:prSet/>
      <dgm:spPr/>
      <dgm:t>
        <a:bodyPr/>
        <a:lstStyle/>
        <a:p>
          <a:endParaRPr lang="en-US"/>
        </a:p>
      </dgm:t>
    </dgm:pt>
    <dgm:pt modelId="{D84CB16E-58B1-4C27-8BA3-1287CAA1B8E4}">
      <dgm:prSet/>
      <dgm:spPr/>
      <dgm:t>
        <a:bodyPr/>
        <a:lstStyle/>
        <a:p>
          <a:r>
            <a:rPr lang="en-US" dirty="0" smtClean="0">
              <a:solidFill>
                <a:schemeClr val="accent5"/>
              </a:solidFill>
            </a:rPr>
            <a:t>p</a:t>
          </a:r>
          <a:endParaRPr lang="en-US" dirty="0">
            <a:solidFill>
              <a:schemeClr val="accent5"/>
            </a:solidFill>
          </a:endParaRPr>
        </a:p>
      </dgm:t>
    </dgm:pt>
    <dgm:pt modelId="{A13DB697-96BB-4A2E-94D3-9DE6052BAB5F}" type="parTrans" cxnId="{28C53FDE-3F2D-46F4-B8CA-C308E821A979}">
      <dgm:prSet/>
      <dgm:spPr/>
      <dgm:t>
        <a:bodyPr/>
        <a:lstStyle/>
        <a:p>
          <a:endParaRPr lang="en-US"/>
        </a:p>
      </dgm:t>
    </dgm:pt>
    <dgm:pt modelId="{93C8BA37-5920-4314-BE3A-265CE98488AC}" type="sibTrans" cxnId="{28C53FDE-3F2D-46F4-B8CA-C308E821A979}">
      <dgm:prSet/>
      <dgm:spPr/>
      <dgm:t>
        <a:bodyPr/>
        <a:lstStyle/>
        <a:p>
          <a:endParaRPr lang="en-US"/>
        </a:p>
      </dgm:t>
    </dgm:pt>
    <dgm:pt modelId="{96EE6EC9-1EF3-403A-8F88-6124F770AA1F}">
      <dgm:prSet/>
      <dgm:spPr/>
      <dgm:t>
        <a:bodyPr/>
        <a:lstStyle/>
        <a:p>
          <a:r>
            <a:rPr lang="en-US" dirty="0" smtClean="0"/>
            <a:t>Welcome to the</a:t>
          </a:r>
        </a:p>
        <a:p>
          <a:r>
            <a:rPr lang="en-US" dirty="0" smtClean="0"/>
            <a:t> Restaurant</a:t>
          </a:r>
          <a:endParaRPr lang="en-US" dirty="0"/>
        </a:p>
      </dgm:t>
    </dgm:pt>
    <dgm:pt modelId="{CF8F3DDC-BF13-45BB-8245-D02617E6AF5C}" type="parTrans" cxnId="{6C66E0BC-EAC7-458F-AD6E-D72EE7EEC0AE}">
      <dgm:prSet/>
      <dgm:spPr/>
      <dgm:t>
        <a:bodyPr/>
        <a:lstStyle/>
        <a:p>
          <a:endParaRPr lang="en-US"/>
        </a:p>
      </dgm:t>
    </dgm:pt>
    <dgm:pt modelId="{D21B1CF0-E0AB-4D79-BA44-2B1C99A87330}" type="sibTrans" cxnId="{6C66E0BC-EAC7-458F-AD6E-D72EE7EEC0AE}">
      <dgm:prSet/>
      <dgm:spPr/>
      <dgm:t>
        <a:bodyPr/>
        <a:lstStyle/>
        <a:p>
          <a:endParaRPr lang="en-US"/>
        </a:p>
      </dgm:t>
    </dgm:pt>
    <dgm:pt modelId="{38119D2C-147F-45A4-8056-A3BA8E9EDDC9}">
      <dgm:prSet/>
      <dgm:spPr/>
      <dgm:t>
        <a:bodyPr/>
        <a:lstStyle/>
        <a:p>
          <a:r>
            <a:rPr lang="en-US" dirty="0" err="1" smtClean="0"/>
            <a:t>Div</a:t>
          </a:r>
          <a:endParaRPr lang="en-US" dirty="0" smtClean="0"/>
        </a:p>
        <a:p>
          <a:r>
            <a:rPr lang="en-US" dirty="0" smtClean="0"/>
            <a:t>(class=“sidebar”)</a:t>
          </a:r>
          <a:endParaRPr lang="en-US" dirty="0"/>
        </a:p>
      </dgm:t>
    </dgm:pt>
    <dgm:pt modelId="{A8EB7B34-3829-4FD2-A10A-F274D270956D}" type="parTrans" cxnId="{F6A3C14E-D6C0-4823-AE2D-89D4DF192F43}">
      <dgm:prSet/>
      <dgm:spPr/>
      <dgm:t>
        <a:bodyPr/>
        <a:lstStyle/>
        <a:p>
          <a:endParaRPr lang="en-US"/>
        </a:p>
      </dgm:t>
    </dgm:pt>
    <dgm:pt modelId="{609F563A-BF81-49F6-8CDC-333EB8B6F969}" type="sibTrans" cxnId="{F6A3C14E-D6C0-4823-AE2D-89D4DF192F43}">
      <dgm:prSet/>
      <dgm:spPr/>
      <dgm:t>
        <a:bodyPr/>
        <a:lstStyle/>
        <a:p>
          <a:endParaRPr lang="en-US"/>
        </a:p>
      </dgm:t>
    </dgm:pt>
    <dgm:pt modelId="{6E7DD909-84C1-4DC1-BC93-F18CFAB9DCEC}">
      <dgm:prSet/>
      <dgm:spPr/>
      <dgm:t>
        <a:bodyPr/>
        <a:lstStyle/>
        <a:p>
          <a:r>
            <a:rPr lang="en-US" dirty="0" smtClean="0"/>
            <a:t>h2</a:t>
          </a:r>
          <a:endParaRPr lang="en-US" dirty="0"/>
        </a:p>
      </dgm:t>
    </dgm:pt>
    <dgm:pt modelId="{FEBA5AD0-A9FB-4CBE-ABDF-B23196D810FF}" type="parTrans" cxnId="{5D54A1D6-3F8E-4BE7-B724-0F221622DC81}">
      <dgm:prSet/>
      <dgm:spPr/>
      <dgm:t>
        <a:bodyPr/>
        <a:lstStyle/>
        <a:p>
          <a:endParaRPr lang="en-US"/>
        </a:p>
      </dgm:t>
    </dgm:pt>
    <dgm:pt modelId="{7791A09F-3166-4F38-9A30-071FC228F2E8}" type="sibTrans" cxnId="{5D54A1D6-3F8E-4BE7-B724-0F221622DC81}">
      <dgm:prSet/>
      <dgm:spPr/>
      <dgm:t>
        <a:bodyPr/>
        <a:lstStyle/>
        <a:p>
          <a:endParaRPr lang="en-US"/>
        </a:p>
      </dgm:t>
    </dgm:pt>
    <dgm:pt modelId="{19927149-F778-4042-B03A-F9CE9ED09385}">
      <dgm:prSet/>
      <dgm:spPr/>
      <dgm:t>
        <a:bodyPr/>
        <a:lstStyle/>
        <a:p>
          <a:r>
            <a:rPr lang="en-US" dirty="0" smtClean="0"/>
            <a:t>Welcome</a:t>
          </a:r>
          <a:endParaRPr lang="en-US" dirty="0"/>
        </a:p>
      </dgm:t>
    </dgm:pt>
    <dgm:pt modelId="{917AC081-8D2E-4E38-928A-2B5000FB7C32}" type="parTrans" cxnId="{88BFE9B2-3B9E-4C1C-AE33-32631173DADF}">
      <dgm:prSet/>
      <dgm:spPr/>
      <dgm:t>
        <a:bodyPr/>
        <a:lstStyle/>
        <a:p>
          <a:endParaRPr lang="en-US"/>
        </a:p>
      </dgm:t>
    </dgm:pt>
    <dgm:pt modelId="{7221EEAF-E700-4A1C-8E89-912D29B43E7E}" type="sibTrans" cxnId="{88BFE9B2-3B9E-4C1C-AE33-32631173DADF}">
      <dgm:prSet/>
      <dgm:spPr/>
      <dgm:t>
        <a:bodyPr/>
        <a:lstStyle/>
        <a:p>
          <a:endParaRPr lang="en-US"/>
        </a:p>
      </dgm:t>
    </dgm:pt>
    <dgm:pt modelId="{98CFDCC9-97A8-4E18-B694-84500AE4E68A}" type="pres">
      <dgm:prSet presAssocID="{4DD31A31-7AA5-4117-99BF-7A0EEA07E26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ADF6F99-3A12-405B-9871-C0846362A8E1}" type="pres">
      <dgm:prSet presAssocID="{F64DE123-D32A-43BB-BF8E-2606C83910C6}" presName="hierRoot1" presStyleCnt="0">
        <dgm:presLayoutVars>
          <dgm:hierBranch val="init"/>
        </dgm:presLayoutVars>
      </dgm:prSet>
      <dgm:spPr/>
    </dgm:pt>
    <dgm:pt modelId="{D199FEAB-0990-4578-B4D8-59D4EA8364C2}" type="pres">
      <dgm:prSet presAssocID="{F64DE123-D32A-43BB-BF8E-2606C83910C6}" presName="rootComposite1" presStyleCnt="0"/>
      <dgm:spPr/>
    </dgm:pt>
    <dgm:pt modelId="{E82C365B-1AEB-4C9E-BB5B-B8E987CD0503}" type="pres">
      <dgm:prSet presAssocID="{F64DE123-D32A-43BB-BF8E-2606C83910C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053BCF-1D57-4C65-8552-0EA498370A06}" type="pres">
      <dgm:prSet presAssocID="{F64DE123-D32A-43BB-BF8E-2606C83910C6}" presName="rootConnector1" presStyleLbl="node1" presStyleIdx="0" presStyleCnt="0"/>
      <dgm:spPr/>
      <dgm:t>
        <a:bodyPr/>
        <a:lstStyle/>
        <a:p>
          <a:endParaRPr lang="en-US"/>
        </a:p>
      </dgm:t>
    </dgm:pt>
    <dgm:pt modelId="{027090CC-37C6-4097-902C-9AE2379BA0D4}" type="pres">
      <dgm:prSet presAssocID="{F64DE123-D32A-43BB-BF8E-2606C83910C6}" presName="hierChild2" presStyleCnt="0"/>
      <dgm:spPr/>
    </dgm:pt>
    <dgm:pt modelId="{5364C56F-AE39-40FA-99BC-A6323BAC943B}" type="pres">
      <dgm:prSet presAssocID="{A8EB7B34-3829-4FD2-A10A-F274D270956D}" presName="Name37" presStyleLbl="parChTrans1D2" presStyleIdx="0" presStyleCnt="2"/>
      <dgm:spPr/>
      <dgm:t>
        <a:bodyPr/>
        <a:lstStyle/>
        <a:p>
          <a:endParaRPr lang="en-US"/>
        </a:p>
      </dgm:t>
    </dgm:pt>
    <dgm:pt modelId="{43DE3DBB-E376-4E93-8157-650E93F8F540}" type="pres">
      <dgm:prSet presAssocID="{38119D2C-147F-45A4-8056-A3BA8E9EDDC9}" presName="hierRoot2" presStyleCnt="0">
        <dgm:presLayoutVars>
          <dgm:hierBranch val="init"/>
        </dgm:presLayoutVars>
      </dgm:prSet>
      <dgm:spPr/>
    </dgm:pt>
    <dgm:pt modelId="{1CFDC581-A866-4069-88F6-6F4D8C39180E}" type="pres">
      <dgm:prSet presAssocID="{38119D2C-147F-45A4-8056-A3BA8E9EDDC9}" presName="rootComposite" presStyleCnt="0"/>
      <dgm:spPr/>
    </dgm:pt>
    <dgm:pt modelId="{1ADC3604-6CFB-4920-B7DF-FB7A0D4FE0E4}" type="pres">
      <dgm:prSet presAssocID="{38119D2C-147F-45A4-8056-A3BA8E9EDDC9}" presName="rootText" presStyleLbl="node2" presStyleIdx="0" presStyleCnt="2" custScaleX="1377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C301C4-E12F-44D7-85C7-BD0438ADE330}" type="pres">
      <dgm:prSet presAssocID="{38119D2C-147F-45A4-8056-A3BA8E9EDDC9}" presName="rootConnector" presStyleLbl="node2" presStyleIdx="0" presStyleCnt="2"/>
      <dgm:spPr/>
      <dgm:t>
        <a:bodyPr/>
        <a:lstStyle/>
        <a:p>
          <a:endParaRPr lang="en-US"/>
        </a:p>
      </dgm:t>
    </dgm:pt>
    <dgm:pt modelId="{39C69466-B8D2-4EF8-9C9A-91B2A206DBD7}" type="pres">
      <dgm:prSet presAssocID="{38119D2C-147F-45A4-8056-A3BA8E9EDDC9}" presName="hierChild4" presStyleCnt="0"/>
      <dgm:spPr/>
    </dgm:pt>
    <dgm:pt modelId="{61C241DD-35AE-442D-A99D-FE490B8C8583}" type="pres">
      <dgm:prSet presAssocID="{FEBA5AD0-A9FB-4CBE-ABDF-B23196D810FF}" presName="Name37" presStyleLbl="parChTrans1D3" presStyleIdx="0" presStyleCnt="2"/>
      <dgm:spPr/>
      <dgm:t>
        <a:bodyPr/>
        <a:lstStyle/>
        <a:p>
          <a:endParaRPr lang="en-US"/>
        </a:p>
      </dgm:t>
    </dgm:pt>
    <dgm:pt modelId="{B7EECA8B-467B-4AC9-AB74-0A15A4CDE57B}" type="pres">
      <dgm:prSet presAssocID="{6E7DD909-84C1-4DC1-BC93-F18CFAB9DCEC}" presName="hierRoot2" presStyleCnt="0">
        <dgm:presLayoutVars>
          <dgm:hierBranch val="init"/>
        </dgm:presLayoutVars>
      </dgm:prSet>
      <dgm:spPr/>
    </dgm:pt>
    <dgm:pt modelId="{3752B83D-A5C4-4C88-BC53-B81BA94FAB2A}" type="pres">
      <dgm:prSet presAssocID="{6E7DD909-84C1-4DC1-BC93-F18CFAB9DCEC}" presName="rootComposite" presStyleCnt="0"/>
      <dgm:spPr/>
    </dgm:pt>
    <dgm:pt modelId="{9D4B1F25-8E8C-4B23-9DA1-2F06B255180D}" type="pres">
      <dgm:prSet presAssocID="{6E7DD909-84C1-4DC1-BC93-F18CFAB9DCEC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028E5D-1A81-4B4F-B904-19FC9B062701}" type="pres">
      <dgm:prSet presAssocID="{6E7DD909-84C1-4DC1-BC93-F18CFAB9DCEC}" presName="rootConnector" presStyleLbl="node3" presStyleIdx="0" presStyleCnt="2"/>
      <dgm:spPr/>
      <dgm:t>
        <a:bodyPr/>
        <a:lstStyle/>
        <a:p>
          <a:endParaRPr lang="en-US"/>
        </a:p>
      </dgm:t>
    </dgm:pt>
    <dgm:pt modelId="{A29131EB-9A75-4F29-92B3-A5536DCC373D}" type="pres">
      <dgm:prSet presAssocID="{6E7DD909-84C1-4DC1-BC93-F18CFAB9DCEC}" presName="hierChild4" presStyleCnt="0"/>
      <dgm:spPr/>
    </dgm:pt>
    <dgm:pt modelId="{14B4D4AE-5477-40E6-B3EC-9D5DD3FBEE3B}" type="pres">
      <dgm:prSet presAssocID="{917AC081-8D2E-4E38-928A-2B5000FB7C32}" presName="Name37" presStyleLbl="parChTrans1D4" presStyleIdx="0" presStyleCnt="1"/>
      <dgm:spPr/>
      <dgm:t>
        <a:bodyPr/>
        <a:lstStyle/>
        <a:p>
          <a:endParaRPr lang="en-US"/>
        </a:p>
      </dgm:t>
    </dgm:pt>
    <dgm:pt modelId="{918872D8-6BC8-4195-AB57-CC21E29E62CE}" type="pres">
      <dgm:prSet presAssocID="{19927149-F778-4042-B03A-F9CE9ED09385}" presName="hierRoot2" presStyleCnt="0">
        <dgm:presLayoutVars>
          <dgm:hierBranch val="init"/>
        </dgm:presLayoutVars>
      </dgm:prSet>
      <dgm:spPr/>
    </dgm:pt>
    <dgm:pt modelId="{773EB82F-605E-4D2E-8A0B-06B90D758B96}" type="pres">
      <dgm:prSet presAssocID="{19927149-F778-4042-B03A-F9CE9ED09385}" presName="rootComposite" presStyleCnt="0"/>
      <dgm:spPr/>
    </dgm:pt>
    <dgm:pt modelId="{AE700DF9-D906-4614-BBA7-269E15BA6B39}" type="pres">
      <dgm:prSet presAssocID="{19927149-F778-4042-B03A-F9CE9ED09385}" presName="rootText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73B413-769B-49F8-821F-43AB3F92A0B9}" type="pres">
      <dgm:prSet presAssocID="{19927149-F778-4042-B03A-F9CE9ED09385}" presName="rootConnector" presStyleLbl="node4" presStyleIdx="0" presStyleCnt="1"/>
      <dgm:spPr/>
      <dgm:t>
        <a:bodyPr/>
        <a:lstStyle/>
        <a:p>
          <a:endParaRPr lang="en-US"/>
        </a:p>
      </dgm:t>
    </dgm:pt>
    <dgm:pt modelId="{AC638ABC-483F-465B-B21A-E3146E8E9C77}" type="pres">
      <dgm:prSet presAssocID="{19927149-F778-4042-B03A-F9CE9ED09385}" presName="hierChild4" presStyleCnt="0"/>
      <dgm:spPr/>
    </dgm:pt>
    <dgm:pt modelId="{5385CB4F-1C40-48E3-BF06-A858F98EE1F5}" type="pres">
      <dgm:prSet presAssocID="{19927149-F778-4042-B03A-F9CE9ED09385}" presName="hierChild5" presStyleCnt="0"/>
      <dgm:spPr/>
    </dgm:pt>
    <dgm:pt modelId="{ADA9A5B8-A54E-4A35-814F-8A66CBE1B909}" type="pres">
      <dgm:prSet presAssocID="{6E7DD909-84C1-4DC1-BC93-F18CFAB9DCEC}" presName="hierChild5" presStyleCnt="0"/>
      <dgm:spPr/>
    </dgm:pt>
    <dgm:pt modelId="{A1E8CE5A-C17E-4BEF-AE57-7A5DA8CD6B20}" type="pres">
      <dgm:prSet presAssocID="{38119D2C-147F-45A4-8056-A3BA8E9EDDC9}" presName="hierChild5" presStyleCnt="0"/>
      <dgm:spPr/>
    </dgm:pt>
    <dgm:pt modelId="{FA10B633-B29C-4C26-85DE-61616D55202C}" type="pres">
      <dgm:prSet presAssocID="{A13DB697-96BB-4A2E-94D3-9DE6052BAB5F}" presName="Name37" presStyleLbl="parChTrans1D2" presStyleIdx="1" presStyleCnt="2"/>
      <dgm:spPr/>
      <dgm:t>
        <a:bodyPr/>
        <a:lstStyle/>
        <a:p>
          <a:endParaRPr lang="en-US"/>
        </a:p>
      </dgm:t>
    </dgm:pt>
    <dgm:pt modelId="{DCB95615-7319-4650-BDCC-25D56F47421A}" type="pres">
      <dgm:prSet presAssocID="{D84CB16E-58B1-4C27-8BA3-1287CAA1B8E4}" presName="hierRoot2" presStyleCnt="0">
        <dgm:presLayoutVars>
          <dgm:hierBranch val="init"/>
        </dgm:presLayoutVars>
      </dgm:prSet>
      <dgm:spPr/>
    </dgm:pt>
    <dgm:pt modelId="{A6E46219-CAE9-4999-8041-A1E146FE5994}" type="pres">
      <dgm:prSet presAssocID="{D84CB16E-58B1-4C27-8BA3-1287CAA1B8E4}" presName="rootComposite" presStyleCnt="0"/>
      <dgm:spPr/>
    </dgm:pt>
    <dgm:pt modelId="{7E5305F5-0D75-40E2-98D8-6E5911D4AED7}" type="pres">
      <dgm:prSet presAssocID="{D84CB16E-58B1-4C27-8BA3-1287CAA1B8E4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995132-B775-47F8-B4A9-8D7F3C8859DE}" type="pres">
      <dgm:prSet presAssocID="{D84CB16E-58B1-4C27-8BA3-1287CAA1B8E4}" presName="rootConnector" presStyleLbl="node2" presStyleIdx="1" presStyleCnt="2"/>
      <dgm:spPr/>
      <dgm:t>
        <a:bodyPr/>
        <a:lstStyle/>
        <a:p>
          <a:endParaRPr lang="en-US"/>
        </a:p>
      </dgm:t>
    </dgm:pt>
    <dgm:pt modelId="{27E43AE4-5DB7-48EB-A747-E9F8044ED6C2}" type="pres">
      <dgm:prSet presAssocID="{D84CB16E-58B1-4C27-8BA3-1287CAA1B8E4}" presName="hierChild4" presStyleCnt="0"/>
      <dgm:spPr/>
    </dgm:pt>
    <dgm:pt modelId="{9D5BFD86-4C7A-4CA7-B3D0-CF299191A02A}" type="pres">
      <dgm:prSet presAssocID="{CF8F3DDC-BF13-45BB-8245-D02617E6AF5C}" presName="Name37" presStyleLbl="parChTrans1D3" presStyleIdx="1" presStyleCnt="2"/>
      <dgm:spPr/>
      <dgm:t>
        <a:bodyPr/>
        <a:lstStyle/>
        <a:p>
          <a:endParaRPr lang="en-US"/>
        </a:p>
      </dgm:t>
    </dgm:pt>
    <dgm:pt modelId="{867A78AB-4D98-497D-B9AA-4B18747744E1}" type="pres">
      <dgm:prSet presAssocID="{96EE6EC9-1EF3-403A-8F88-6124F770AA1F}" presName="hierRoot2" presStyleCnt="0">
        <dgm:presLayoutVars>
          <dgm:hierBranch val="init"/>
        </dgm:presLayoutVars>
      </dgm:prSet>
      <dgm:spPr/>
    </dgm:pt>
    <dgm:pt modelId="{ABC75331-372B-4926-8499-1590FCDACEA1}" type="pres">
      <dgm:prSet presAssocID="{96EE6EC9-1EF3-403A-8F88-6124F770AA1F}" presName="rootComposite" presStyleCnt="0"/>
      <dgm:spPr/>
    </dgm:pt>
    <dgm:pt modelId="{62A75925-4EDD-43FC-8B49-F8F30CD1B8B9}" type="pres">
      <dgm:prSet presAssocID="{96EE6EC9-1EF3-403A-8F88-6124F770AA1F}" presName="rootText" presStyleLbl="node3" presStyleIdx="1" presStyleCnt="2" custScaleX="125382" custScaleY="241269" custLinFactNeighborX="28742" custLinFactNeighborY="2003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E10D99-C17C-4FA1-BD95-0D76F4FF9627}" type="pres">
      <dgm:prSet presAssocID="{96EE6EC9-1EF3-403A-8F88-6124F770AA1F}" presName="rootConnector" presStyleLbl="node3" presStyleIdx="1" presStyleCnt="2"/>
      <dgm:spPr/>
      <dgm:t>
        <a:bodyPr/>
        <a:lstStyle/>
        <a:p>
          <a:endParaRPr lang="en-US"/>
        </a:p>
      </dgm:t>
    </dgm:pt>
    <dgm:pt modelId="{1B3FABF9-48BB-47B9-9C3F-5673ED099D44}" type="pres">
      <dgm:prSet presAssocID="{96EE6EC9-1EF3-403A-8F88-6124F770AA1F}" presName="hierChild4" presStyleCnt="0"/>
      <dgm:spPr/>
    </dgm:pt>
    <dgm:pt modelId="{F5EF852B-BA5F-4A11-832F-CF8B15F17402}" type="pres">
      <dgm:prSet presAssocID="{96EE6EC9-1EF3-403A-8F88-6124F770AA1F}" presName="hierChild5" presStyleCnt="0"/>
      <dgm:spPr/>
    </dgm:pt>
    <dgm:pt modelId="{BD61C2FA-07AA-453B-9340-FDEEDFC7EAAB}" type="pres">
      <dgm:prSet presAssocID="{D84CB16E-58B1-4C27-8BA3-1287CAA1B8E4}" presName="hierChild5" presStyleCnt="0"/>
      <dgm:spPr/>
    </dgm:pt>
    <dgm:pt modelId="{55F8E276-1304-4C8E-80FD-D2B8ED559C73}" type="pres">
      <dgm:prSet presAssocID="{F64DE123-D32A-43BB-BF8E-2606C83910C6}" presName="hierChild3" presStyleCnt="0"/>
      <dgm:spPr/>
    </dgm:pt>
  </dgm:ptLst>
  <dgm:cxnLst>
    <dgm:cxn modelId="{CACCB914-0E4F-4E16-9C3B-C182A2512A19}" srcId="{4DD31A31-7AA5-4117-99BF-7A0EEA07E264}" destId="{F64DE123-D32A-43BB-BF8E-2606C83910C6}" srcOrd="0" destOrd="0" parTransId="{3D740B98-F821-442C-AF9B-8E035C461614}" sibTransId="{D8AA6021-584A-4D49-B337-A6F886E30CEE}"/>
    <dgm:cxn modelId="{D5D24AF8-DA59-439C-B1C3-F5A6EB823692}" type="presOf" srcId="{D84CB16E-58B1-4C27-8BA3-1287CAA1B8E4}" destId="{7E5305F5-0D75-40E2-98D8-6E5911D4AED7}" srcOrd="0" destOrd="0" presId="urn:microsoft.com/office/officeart/2005/8/layout/orgChart1"/>
    <dgm:cxn modelId="{ECFFBD5F-DCEA-4C3C-BFAD-F679843CFB99}" type="presOf" srcId="{6E7DD909-84C1-4DC1-BC93-F18CFAB9DCEC}" destId="{9D4B1F25-8E8C-4B23-9DA1-2F06B255180D}" srcOrd="0" destOrd="0" presId="urn:microsoft.com/office/officeart/2005/8/layout/orgChart1"/>
    <dgm:cxn modelId="{89AC6757-CB55-4A8A-B3B1-D1EC8BCF6645}" type="presOf" srcId="{38119D2C-147F-45A4-8056-A3BA8E9EDDC9}" destId="{EEC301C4-E12F-44D7-85C7-BD0438ADE330}" srcOrd="1" destOrd="0" presId="urn:microsoft.com/office/officeart/2005/8/layout/orgChart1"/>
    <dgm:cxn modelId="{566FBEFA-8884-44A9-8AB3-5E1FFF4C8E58}" type="presOf" srcId="{96EE6EC9-1EF3-403A-8F88-6124F770AA1F}" destId="{98E10D99-C17C-4FA1-BD95-0D76F4FF9627}" srcOrd="1" destOrd="0" presId="urn:microsoft.com/office/officeart/2005/8/layout/orgChart1"/>
    <dgm:cxn modelId="{5D54A1D6-3F8E-4BE7-B724-0F221622DC81}" srcId="{38119D2C-147F-45A4-8056-A3BA8E9EDDC9}" destId="{6E7DD909-84C1-4DC1-BC93-F18CFAB9DCEC}" srcOrd="0" destOrd="0" parTransId="{FEBA5AD0-A9FB-4CBE-ABDF-B23196D810FF}" sibTransId="{7791A09F-3166-4F38-9A30-071FC228F2E8}"/>
    <dgm:cxn modelId="{7238BAE9-6379-458A-ACAE-8995A51E548C}" type="presOf" srcId="{A13DB697-96BB-4A2E-94D3-9DE6052BAB5F}" destId="{FA10B633-B29C-4C26-85DE-61616D55202C}" srcOrd="0" destOrd="0" presId="urn:microsoft.com/office/officeart/2005/8/layout/orgChart1"/>
    <dgm:cxn modelId="{4287ED3D-92B1-4AB1-B8AA-F4AB5C689A18}" type="presOf" srcId="{38119D2C-147F-45A4-8056-A3BA8E9EDDC9}" destId="{1ADC3604-6CFB-4920-B7DF-FB7A0D4FE0E4}" srcOrd="0" destOrd="0" presId="urn:microsoft.com/office/officeart/2005/8/layout/orgChart1"/>
    <dgm:cxn modelId="{88BEACC0-C86C-4B2F-BF2D-EB2F06871770}" type="presOf" srcId="{F64DE123-D32A-43BB-BF8E-2606C83910C6}" destId="{E82C365B-1AEB-4C9E-BB5B-B8E987CD0503}" srcOrd="0" destOrd="0" presId="urn:microsoft.com/office/officeart/2005/8/layout/orgChart1"/>
    <dgm:cxn modelId="{FC3590B5-9E50-4D82-9E5A-ADFCB565B600}" type="presOf" srcId="{4DD31A31-7AA5-4117-99BF-7A0EEA07E264}" destId="{98CFDCC9-97A8-4E18-B694-84500AE4E68A}" srcOrd="0" destOrd="0" presId="urn:microsoft.com/office/officeart/2005/8/layout/orgChart1"/>
    <dgm:cxn modelId="{B3D88ACB-25DD-4EDA-9FEA-9BF9715B2B98}" type="presOf" srcId="{19927149-F778-4042-B03A-F9CE9ED09385}" destId="{2673B413-769B-49F8-821F-43AB3F92A0B9}" srcOrd="1" destOrd="0" presId="urn:microsoft.com/office/officeart/2005/8/layout/orgChart1"/>
    <dgm:cxn modelId="{6C66E0BC-EAC7-458F-AD6E-D72EE7EEC0AE}" srcId="{D84CB16E-58B1-4C27-8BA3-1287CAA1B8E4}" destId="{96EE6EC9-1EF3-403A-8F88-6124F770AA1F}" srcOrd="0" destOrd="0" parTransId="{CF8F3DDC-BF13-45BB-8245-D02617E6AF5C}" sibTransId="{D21B1CF0-E0AB-4D79-BA44-2B1C99A87330}"/>
    <dgm:cxn modelId="{53753E28-39D9-4D3C-AE7F-7D03D4D646B1}" type="presOf" srcId="{A8EB7B34-3829-4FD2-A10A-F274D270956D}" destId="{5364C56F-AE39-40FA-99BC-A6323BAC943B}" srcOrd="0" destOrd="0" presId="urn:microsoft.com/office/officeart/2005/8/layout/orgChart1"/>
    <dgm:cxn modelId="{3FB78688-550B-4EDB-8567-D03323126CE4}" type="presOf" srcId="{19927149-F778-4042-B03A-F9CE9ED09385}" destId="{AE700DF9-D906-4614-BBA7-269E15BA6B39}" srcOrd="0" destOrd="0" presId="urn:microsoft.com/office/officeart/2005/8/layout/orgChart1"/>
    <dgm:cxn modelId="{F7A0C5E2-6BD2-4812-8962-2D6253D3FFBC}" type="presOf" srcId="{F64DE123-D32A-43BB-BF8E-2606C83910C6}" destId="{EE053BCF-1D57-4C65-8552-0EA498370A06}" srcOrd="1" destOrd="0" presId="urn:microsoft.com/office/officeart/2005/8/layout/orgChart1"/>
    <dgm:cxn modelId="{4D5C31E8-0038-4F59-9454-1C272CC4F57C}" type="presOf" srcId="{96EE6EC9-1EF3-403A-8F88-6124F770AA1F}" destId="{62A75925-4EDD-43FC-8B49-F8F30CD1B8B9}" srcOrd="0" destOrd="0" presId="urn:microsoft.com/office/officeart/2005/8/layout/orgChart1"/>
    <dgm:cxn modelId="{BA141C42-4A00-4196-A30C-7034934BBE37}" type="presOf" srcId="{D84CB16E-58B1-4C27-8BA3-1287CAA1B8E4}" destId="{26995132-B775-47F8-B4A9-8D7F3C8859DE}" srcOrd="1" destOrd="0" presId="urn:microsoft.com/office/officeart/2005/8/layout/orgChart1"/>
    <dgm:cxn modelId="{F6A3C14E-D6C0-4823-AE2D-89D4DF192F43}" srcId="{F64DE123-D32A-43BB-BF8E-2606C83910C6}" destId="{38119D2C-147F-45A4-8056-A3BA8E9EDDC9}" srcOrd="0" destOrd="0" parTransId="{A8EB7B34-3829-4FD2-A10A-F274D270956D}" sibTransId="{609F563A-BF81-49F6-8CDC-333EB8B6F969}"/>
    <dgm:cxn modelId="{88BFE9B2-3B9E-4C1C-AE33-32631173DADF}" srcId="{6E7DD909-84C1-4DC1-BC93-F18CFAB9DCEC}" destId="{19927149-F778-4042-B03A-F9CE9ED09385}" srcOrd="0" destOrd="0" parTransId="{917AC081-8D2E-4E38-928A-2B5000FB7C32}" sibTransId="{7221EEAF-E700-4A1C-8E89-912D29B43E7E}"/>
    <dgm:cxn modelId="{944556BA-746D-41BE-B488-14F71B62781C}" type="presOf" srcId="{6E7DD909-84C1-4DC1-BC93-F18CFAB9DCEC}" destId="{0C028E5D-1A81-4B4F-B904-19FC9B062701}" srcOrd="1" destOrd="0" presId="urn:microsoft.com/office/officeart/2005/8/layout/orgChart1"/>
    <dgm:cxn modelId="{F5B5C91F-617A-434D-8B30-20C41C0CD7AF}" type="presOf" srcId="{CF8F3DDC-BF13-45BB-8245-D02617E6AF5C}" destId="{9D5BFD86-4C7A-4CA7-B3D0-CF299191A02A}" srcOrd="0" destOrd="0" presId="urn:microsoft.com/office/officeart/2005/8/layout/orgChart1"/>
    <dgm:cxn modelId="{76C94401-EBAC-46DD-882B-4B4419B10758}" type="presOf" srcId="{FEBA5AD0-A9FB-4CBE-ABDF-B23196D810FF}" destId="{61C241DD-35AE-442D-A99D-FE490B8C8583}" srcOrd="0" destOrd="0" presId="urn:microsoft.com/office/officeart/2005/8/layout/orgChart1"/>
    <dgm:cxn modelId="{38254130-6D01-4407-94B3-14DA77D7A478}" type="presOf" srcId="{917AC081-8D2E-4E38-928A-2B5000FB7C32}" destId="{14B4D4AE-5477-40E6-B3EC-9D5DD3FBEE3B}" srcOrd="0" destOrd="0" presId="urn:microsoft.com/office/officeart/2005/8/layout/orgChart1"/>
    <dgm:cxn modelId="{28C53FDE-3F2D-46F4-B8CA-C308E821A979}" srcId="{F64DE123-D32A-43BB-BF8E-2606C83910C6}" destId="{D84CB16E-58B1-4C27-8BA3-1287CAA1B8E4}" srcOrd="1" destOrd="0" parTransId="{A13DB697-96BB-4A2E-94D3-9DE6052BAB5F}" sibTransId="{93C8BA37-5920-4314-BE3A-265CE98488AC}"/>
    <dgm:cxn modelId="{E2B51160-E904-436D-9658-97E7AE9DB723}" type="presParOf" srcId="{98CFDCC9-97A8-4E18-B694-84500AE4E68A}" destId="{4ADF6F99-3A12-405B-9871-C0846362A8E1}" srcOrd="0" destOrd="0" presId="urn:microsoft.com/office/officeart/2005/8/layout/orgChart1"/>
    <dgm:cxn modelId="{90299522-A0A0-426A-A6C3-7706F5F7425D}" type="presParOf" srcId="{4ADF6F99-3A12-405B-9871-C0846362A8E1}" destId="{D199FEAB-0990-4578-B4D8-59D4EA8364C2}" srcOrd="0" destOrd="0" presId="urn:microsoft.com/office/officeart/2005/8/layout/orgChart1"/>
    <dgm:cxn modelId="{02FF7E2F-E36B-4F20-95FA-0A2A4EC2D9E3}" type="presParOf" srcId="{D199FEAB-0990-4578-B4D8-59D4EA8364C2}" destId="{E82C365B-1AEB-4C9E-BB5B-B8E987CD0503}" srcOrd="0" destOrd="0" presId="urn:microsoft.com/office/officeart/2005/8/layout/orgChart1"/>
    <dgm:cxn modelId="{8464BEA7-385E-4DD6-B778-B2C2D4789DA4}" type="presParOf" srcId="{D199FEAB-0990-4578-B4D8-59D4EA8364C2}" destId="{EE053BCF-1D57-4C65-8552-0EA498370A06}" srcOrd="1" destOrd="0" presId="urn:microsoft.com/office/officeart/2005/8/layout/orgChart1"/>
    <dgm:cxn modelId="{61EE335B-FB98-4D13-99B2-1E142275C6B2}" type="presParOf" srcId="{4ADF6F99-3A12-405B-9871-C0846362A8E1}" destId="{027090CC-37C6-4097-902C-9AE2379BA0D4}" srcOrd="1" destOrd="0" presId="urn:microsoft.com/office/officeart/2005/8/layout/orgChart1"/>
    <dgm:cxn modelId="{B11C0884-1908-41BC-A8EA-C45980BA44EC}" type="presParOf" srcId="{027090CC-37C6-4097-902C-9AE2379BA0D4}" destId="{5364C56F-AE39-40FA-99BC-A6323BAC943B}" srcOrd="0" destOrd="0" presId="urn:microsoft.com/office/officeart/2005/8/layout/orgChart1"/>
    <dgm:cxn modelId="{3611D843-42D3-4302-B3F3-CFD8BE5CF7F1}" type="presParOf" srcId="{027090CC-37C6-4097-902C-9AE2379BA0D4}" destId="{43DE3DBB-E376-4E93-8157-650E93F8F540}" srcOrd="1" destOrd="0" presId="urn:microsoft.com/office/officeart/2005/8/layout/orgChart1"/>
    <dgm:cxn modelId="{CDDFA7CF-23B9-4F30-9766-F65390BB20C4}" type="presParOf" srcId="{43DE3DBB-E376-4E93-8157-650E93F8F540}" destId="{1CFDC581-A866-4069-88F6-6F4D8C39180E}" srcOrd="0" destOrd="0" presId="urn:microsoft.com/office/officeart/2005/8/layout/orgChart1"/>
    <dgm:cxn modelId="{F2CD046D-EE9A-4633-809E-76AAB299CDFF}" type="presParOf" srcId="{1CFDC581-A866-4069-88F6-6F4D8C39180E}" destId="{1ADC3604-6CFB-4920-B7DF-FB7A0D4FE0E4}" srcOrd="0" destOrd="0" presId="urn:microsoft.com/office/officeart/2005/8/layout/orgChart1"/>
    <dgm:cxn modelId="{7CAB64E5-054A-418A-9FB2-E6DC73F5ED94}" type="presParOf" srcId="{1CFDC581-A866-4069-88F6-6F4D8C39180E}" destId="{EEC301C4-E12F-44D7-85C7-BD0438ADE330}" srcOrd="1" destOrd="0" presId="urn:microsoft.com/office/officeart/2005/8/layout/orgChart1"/>
    <dgm:cxn modelId="{971DAAEE-079E-4D0A-AB1A-398D36ACA933}" type="presParOf" srcId="{43DE3DBB-E376-4E93-8157-650E93F8F540}" destId="{39C69466-B8D2-4EF8-9C9A-91B2A206DBD7}" srcOrd="1" destOrd="0" presId="urn:microsoft.com/office/officeart/2005/8/layout/orgChart1"/>
    <dgm:cxn modelId="{EF4B5E6F-1726-4C00-93A3-95DA5CC08637}" type="presParOf" srcId="{39C69466-B8D2-4EF8-9C9A-91B2A206DBD7}" destId="{61C241DD-35AE-442D-A99D-FE490B8C8583}" srcOrd="0" destOrd="0" presId="urn:microsoft.com/office/officeart/2005/8/layout/orgChart1"/>
    <dgm:cxn modelId="{36E8A14C-2D51-4939-AAD4-E11FBDF170D5}" type="presParOf" srcId="{39C69466-B8D2-4EF8-9C9A-91B2A206DBD7}" destId="{B7EECA8B-467B-4AC9-AB74-0A15A4CDE57B}" srcOrd="1" destOrd="0" presId="urn:microsoft.com/office/officeart/2005/8/layout/orgChart1"/>
    <dgm:cxn modelId="{E7EF1BBF-FD3B-4AA2-854F-89D830BDD21C}" type="presParOf" srcId="{B7EECA8B-467B-4AC9-AB74-0A15A4CDE57B}" destId="{3752B83D-A5C4-4C88-BC53-B81BA94FAB2A}" srcOrd="0" destOrd="0" presId="urn:microsoft.com/office/officeart/2005/8/layout/orgChart1"/>
    <dgm:cxn modelId="{E320AABF-3E76-4EBB-8214-B8D20BD501A5}" type="presParOf" srcId="{3752B83D-A5C4-4C88-BC53-B81BA94FAB2A}" destId="{9D4B1F25-8E8C-4B23-9DA1-2F06B255180D}" srcOrd="0" destOrd="0" presId="urn:microsoft.com/office/officeart/2005/8/layout/orgChart1"/>
    <dgm:cxn modelId="{5B5F74CB-4C91-4B7F-95E0-E44708A8084B}" type="presParOf" srcId="{3752B83D-A5C4-4C88-BC53-B81BA94FAB2A}" destId="{0C028E5D-1A81-4B4F-B904-19FC9B062701}" srcOrd="1" destOrd="0" presId="urn:microsoft.com/office/officeart/2005/8/layout/orgChart1"/>
    <dgm:cxn modelId="{B2D3F3F9-A2A2-479A-922C-90F104BB609A}" type="presParOf" srcId="{B7EECA8B-467B-4AC9-AB74-0A15A4CDE57B}" destId="{A29131EB-9A75-4F29-92B3-A5536DCC373D}" srcOrd="1" destOrd="0" presId="urn:microsoft.com/office/officeart/2005/8/layout/orgChart1"/>
    <dgm:cxn modelId="{96A834F1-E83C-410E-BF55-18FE0BFCB718}" type="presParOf" srcId="{A29131EB-9A75-4F29-92B3-A5536DCC373D}" destId="{14B4D4AE-5477-40E6-B3EC-9D5DD3FBEE3B}" srcOrd="0" destOrd="0" presId="urn:microsoft.com/office/officeart/2005/8/layout/orgChart1"/>
    <dgm:cxn modelId="{B064B4C8-FE6F-4DE2-9652-AB2FAAB68264}" type="presParOf" srcId="{A29131EB-9A75-4F29-92B3-A5536DCC373D}" destId="{918872D8-6BC8-4195-AB57-CC21E29E62CE}" srcOrd="1" destOrd="0" presId="urn:microsoft.com/office/officeart/2005/8/layout/orgChart1"/>
    <dgm:cxn modelId="{7AFA7A35-6A7B-4D59-94C8-C4CFF71F8B40}" type="presParOf" srcId="{918872D8-6BC8-4195-AB57-CC21E29E62CE}" destId="{773EB82F-605E-4D2E-8A0B-06B90D758B96}" srcOrd="0" destOrd="0" presId="urn:microsoft.com/office/officeart/2005/8/layout/orgChart1"/>
    <dgm:cxn modelId="{F091F619-E5A2-4860-A2A7-446A8C07D4E5}" type="presParOf" srcId="{773EB82F-605E-4D2E-8A0B-06B90D758B96}" destId="{AE700DF9-D906-4614-BBA7-269E15BA6B39}" srcOrd="0" destOrd="0" presId="urn:microsoft.com/office/officeart/2005/8/layout/orgChart1"/>
    <dgm:cxn modelId="{7BF95475-5FCE-46C1-9A8B-94D6C300393B}" type="presParOf" srcId="{773EB82F-605E-4D2E-8A0B-06B90D758B96}" destId="{2673B413-769B-49F8-821F-43AB3F92A0B9}" srcOrd="1" destOrd="0" presId="urn:microsoft.com/office/officeart/2005/8/layout/orgChart1"/>
    <dgm:cxn modelId="{3B2A0B85-FE64-431D-B84A-18BE56891721}" type="presParOf" srcId="{918872D8-6BC8-4195-AB57-CC21E29E62CE}" destId="{AC638ABC-483F-465B-B21A-E3146E8E9C77}" srcOrd="1" destOrd="0" presId="urn:microsoft.com/office/officeart/2005/8/layout/orgChart1"/>
    <dgm:cxn modelId="{480F71E2-D28B-4666-A667-448CB6051953}" type="presParOf" srcId="{918872D8-6BC8-4195-AB57-CC21E29E62CE}" destId="{5385CB4F-1C40-48E3-BF06-A858F98EE1F5}" srcOrd="2" destOrd="0" presId="urn:microsoft.com/office/officeart/2005/8/layout/orgChart1"/>
    <dgm:cxn modelId="{97A1138B-27DE-4A80-A81E-8BB9D574A75F}" type="presParOf" srcId="{B7EECA8B-467B-4AC9-AB74-0A15A4CDE57B}" destId="{ADA9A5B8-A54E-4A35-814F-8A66CBE1B909}" srcOrd="2" destOrd="0" presId="urn:microsoft.com/office/officeart/2005/8/layout/orgChart1"/>
    <dgm:cxn modelId="{19718A76-C865-4AE9-83FE-F0C8FF2142D4}" type="presParOf" srcId="{43DE3DBB-E376-4E93-8157-650E93F8F540}" destId="{A1E8CE5A-C17E-4BEF-AE57-7A5DA8CD6B20}" srcOrd="2" destOrd="0" presId="urn:microsoft.com/office/officeart/2005/8/layout/orgChart1"/>
    <dgm:cxn modelId="{C51E972D-4064-442E-9002-151A0ACCB108}" type="presParOf" srcId="{027090CC-37C6-4097-902C-9AE2379BA0D4}" destId="{FA10B633-B29C-4C26-85DE-61616D55202C}" srcOrd="2" destOrd="0" presId="urn:microsoft.com/office/officeart/2005/8/layout/orgChart1"/>
    <dgm:cxn modelId="{E086B17E-1EE3-47D3-AB92-2ED774EBC973}" type="presParOf" srcId="{027090CC-37C6-4097-902C-9AE2379BA0D4}" destId="{DCB95615-7319-4650-BDCC-25D56F47421A}" srcOrd="3" destOrd="0" presId="urn:microsoft.com/office/officeart/2005/8/layout/orgChart1"/>
    <dgm:cxn modelId="{B4FC68D8-879E-43BD-A6CD-8B78FA94584D}" type="presParOf" srcId="{DCB95615-7319-4650-BDCC-25D56F47421A}" destId="{A6E46219-CAE9-4999-8041-A1E146FE5994}" srcOrd="0" destOrd="0" presId="urn:microsoft.com/office/officeart/2005/8/layout/orgChart1"/>
    <dgm:cxn modelId="{BF699D74-267B-49D1-8840-66372BA41355}" type="presParOf" srcId="{A6E46219-CAE9-4999-8041-A1E146FE5994}" destId="{7E5305F5-0D75-40E2-98D8-6E5911D4AED7}" srcOrd="0" destOrd="0" presId="urn:microsoft.com/office/officeart/2005/8/layout/orgChart1"/>
    <dgm:cxn modelId="{16921A8E-2FD1-4F01-B3A9-E2B041208073}" type="presParOf" srcId="{A6E46219-CAE9-4999-8041-A1E146FE5994}" destId="{26995132-B775-47F8-B4A9-8D7F3C8859DE}" srcOrd="1" destOrd="0" presId="urn:microsoft.com/office/officeart/2005/8/layout/orgChart1"/>
    <dgm:cxn modelId="{1BEA75C1-2FC7-486A-97AC-662019BEDED7}" type="presParOf" srcId="{DCB95615-7319-4650-BDCC-25D56F47421A}" destId="{27E43AE4-5DB7-48EB-A747-E9F8044ED6C2}" srcOrd="1" destOrd="0" presId="urn:microsoft.com/office/officeart/2005/8/layout/orgChart1"/>
    <dgm:cxn modelId="{77B370F8-42A7-49E9-8A09-7CCF9AD49B3A}" type="presParOf" srcId="{27E43AE4-5DB7-48EB-A747-E9F8044ED6C2}" destId="{9D5BFD86-4C7A-4CA7-B3D0-CF299191A02A}" srcOrd="0" destOrd="0" presId="urn:microsoft.com/office/officeart/2005/8/layout/orgChart1"/>
    <dgm:cxn modelId="{3C21313C-F75A-4A4C-88E8-DBB92D8F6A33}" type="presParOf" srcId="{27E43AE4-5DB7-48EB-A747-E9F8044ED6C2}" destId="{867A78AB-4D98-497D-B9AA-4B18747744E1}" srcOrd="1" destOrd="0" presId="urn:microsoft.com/office/officeart/2005/8/layout/orgChart1"/>
    <dgm:cxn modelId="{6396FE4B-2DDC-4856-8DD8-6263E2EE77C9}" type="presParOf" srcId="{867A78AB-4D98-497D-B9AA-4B18747744E1}" destId="{ABC75331-372B-4926-8499-1590FCDACEA1}" srcOrd="0" destOrd="0" presId="urn:microsoft.com/office/officeart/2005/8/layout/orgChart1"/>
    <dgm:cxn modelId="{1399EFFE-8E2A-4E73-93FE-7E29D438310C}" type="presParOf" srcId="{ABC75331-372B-4926-8499-1590FCDACEA1}" destId="{62A75925-4EDD-43FC-8B49-F8F30CD1B8B9}" srcOrd="0" destOrd="0" presId="urn:microsoft.com/office/officeart/2005/8/layout/orgChart1"/>
    <dgm:cxn modelId="{4396AFE9-AAC8-46F5-9914-153EA42562FC}" type="presParOf" srcId="{ABC75331-372B-4926-8499-1590FCDACEA1}" destId="{98E10D99-C17C-4FA1-BD95-0D76F4FF9627}" srcOrd="1" destOrd="0" presId="urn:microsoft.com/office/officeart/2005/8/layout/orgChart1"/>
    <dgm:cxn modelId="{C3CC40C0-889E-41B2-BE4D-7563C0AAD229}" type="presParOf" srcId="{867A78AB-4D98-497D-B9AA-4B18747744E1}" destId="{1B3FABF9-48BB-47B9-9C3F-5673ED099D44}" srcOrd="1" destOrd="0" presId="urn:microsoft.com/office/officeart/2005/8/layout/orgChart1"/>
    <dgm:cxn modelId="{D1C11210-EEC4-4239-994F-9D7373109446}" type="presParOf" srcId="{867A78AB-4D98-497D-B9AA-4B18747744E1}" destId="{F5EF852B-BA5F-4A11-832F-CF8B15F17402}" srcOrd="2" destOrd="0" presId="urn:microsoft.com/office/officeart/2005/8/layout/orgChart1"/>
    <dgm:cxn modelId="{7AE5F03D-C52E-4589-9461-033B1E527206}" type="presParOf" srcId="{DCB95615-7319-4650-BDCC-25D56F47421A}" destId="{BD61C2FA-07AA-453B-9340-FDEEDFC7EAAB}" srcOrd="2" destOrd="0" presId="urn:microsoft.com/office/officeart/2005/8/layout/orgChart1"/>
    <dgm:cxn modelId="{E2A5B0C8-41F6-408B-8667-24C437DA7FB0}" type="presParOf" srcId="{4ADF6F99-3A12-405B-9871-C0846362A8E1}" destId="{55F8E276-1304-4C8E-80FD-D2B8ED559C7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4DD31A31-7AA5-4117-99BF-7A0EEA07E26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4DE123-D32A-43BB-BF8E-2606C83910C6}">
      <dgm:prSet phldrT="[Text]"/>
      <dgm:spPr/>
      <dgm:t>
        <a:bodyPr/>
        <a:lstStyle/>
        <a:p>
          <a:r>
            <a:rPr lang="en-US" dirty="0" smtClean="0">
              <a:solidFill>
                <a:schemeClr val="accent5"/>
              </a:solidFill>
            </a:rPr>
            <a:t>Body</a:t>
          </a:r>
          <a:endParaRPr lang="en-US" dirty="0">
            <a:solidFill>
              <a:schemeClr val="accent5"/>
            </a:solidFill>
          </a:endParaRPr>
        </a:p>
      </dgm:t>
    </dgm:pt>
    <dgm:pt modelId="{3D740B98-F821-442C-AF9B-8E035C461614}" type="parTrans" cxnId="{CACCB914-0E4F-4E16-9C3B-C182A2512A19}">
      <dgm:prSet/>
      <dgm:spPr/>
      <dgm:t>
        <a:bodyPr/>
        <a:lstStyle/>
        <a:p>
          <a:endParaRPr lang="en-US"/>
        </a:p>
      </dgm:t>
    </dgm:pt>
    <dgm:pt modelId="{D8AA6021-584A-4D49-B337-A6F886E30CEE}" type="sibTrans" cxnId="{CACCB914-0E4F-4E16-9C3B-C182A2512A19}">
      <dgm:prSet/>
      <dgm:spPr/>
      <dgm:t>
        <a:bodyPr/>
        <a:lstStyle/>
        <a:p>
          <a:endParaRPr lang="en-US"/>
        </a:p>
      </dgm:t>
    </dgm:pt>
    <dgm:pt modelId="{D84CB16E-58B1-4C27-8BA3-1287CAA1B8E4}">
      <dgm:prSet/>
      <dgm:spPr/>
      <dgm:t>
        <a:bodyPr/>
        <a:lstStyle/>
        <a:p>
          <a:r>
            <a:rPr lang="en-US" dirty="0" smtClean="0">
              <a:solidFill>
                <a:schemeClr val="accent5"/>
              </a:solidFill>
            </a:rPr>
            <a:t>p</a:t>
          </a:r>
          <a:endParaRPr lang="en-US" dirty="0">
            <a:solidFill>
              <a:schemeClr val="accent5"/>
            </a:solidFill>
          </a:endParaRPr>
        </a:p>
      </dgm:t>
    </dgm:pt>
    <dgm:pt modelId="{A13DB697-96BB-4A2E-94D3-9DE6052BAB5F}" type="parTrans" cxnId="{28C53FDE-3F2D-46F4-B8CA-C308E821A979}">
      <dgm:prSet/>
      <dgm:spPr/>
      <dgm:t>
        <a:bodyPr/>
        <a:lstStyle/>
        <a:p>
          <a:endParaRPr lang="en-US"/>
        </a:p>
      </dgm:t>
    </dgm:pt>
    <dgm:pt modelId="{93C8BA37-5920-4314-BE3A-265CE98488AC}" type="sibTrans" cxnId="{28C53FDE-3F2D-46F4-B8CA-C308E821A979}">
      <dgm:prSet/>
      <dgm:spPr/>
      <dgm:t>
        <a:bodyPr/>
        <a:lstStyle/>
        <a:p>
          <a:endParaRPr lang="en-US"/>
        </a:p>
      </dgm:t>
    </dgm:pt>
    <dgm:pt modelId="{96EE6EC9-1EF3-403A-8F88-6124F770AA1F}">
      <dgm:prSet/>
      <dgm:spPr/>
      <dgm:t>
        <a:bodyPr/>
        <a:lstStyle/>
        <a:p>
          <a:r>
            <a:rPr lang="en-US" dirty="0" smtClean="0"/>
            <a:t>Welcome to the</a:t>
          </a:r>
        </a:p>
        <a:p>
          <a:r>
            <a:rPr lang="en-US" dirty="0" smtClean="0"/>
            <a:t> Restaurant</a:t>
          </a:r>
          <a:endParaRPr lang="en-US" dirty="0"/>
        </a:p>
      </dgm:t>
    </dgm:pt>
    <dgm:pt modelId="{CF8F3DDC-BF13-45BB-8245-D02617E6AF5C}" type="parTrans" cxnId="{6C66E0BC-EAC7-458F-AD6E-D72EE7EEC0AE}">
      <dgm:prSet/>
      <dgm:spPr/>
      <dgm:t>
        <a:bodyPr/>
        <a:lstStyle/>
        <a:p>
          <a:endParaRPr lang="en-US"/>
        </a:p>
      </dgm:t>
    </dgm:pt>
    <dgm:pt modelId="{D21B1CF0-E0AB-4D79-BA44-2B1C99A87330}" type="sibTrans" cxnId="{6C66E0BC-EAC7-458F-AD6E-D72EE7EEC0AE}">
      <dgm:prSet/>
      <dgm:spPr/>
      <dgm:t>
        <a:bodyPr/>
        <a:lstStyle/>
        <a:p>
          <a:endParaRPr lang="en-US"/>
        </a:p>
      </dgm:t>
    </dgm:pt>
    <dgm:pt modelId="{38119D2C-147F-45A4-8056-A3BA8E9EDDC9}">
      <dgm:prSet/>
      <dgm:spPr/>
      <dgm:t>
        <a:bodyPr/>
        <a:lstStyle/>
        <a:p>
          <a:r>
            <a:rPr lang="en-US" dirty="0" smtClean="0">
              <a:solidFill>
                <a:srgbClr val="C00000"/>
              </a:solidFill>
            </a:rPr>
            <a:t>div</a:t>
          </a:r>
        </a:p>
        <a:p>
          <a:r>
            <a:rPr lang="en-US" dirty="0" smtClean="0">
              <a:solidFill>
                <a:srgbClr val="C00000"/>
              </a:solidFill>
            </a:rPr>
            <a:t>(class=“sidebar”)</a:t>
          </a:r>
          <a:endParaRPr lang="en-US" dirty="0">
            <a:solidFill>
              <a:srgbClr val="C00000"/>
            </a:solidFill>
          </a:endParaRPr>
        </a:p>
      </dgm:t>
    </dgm:pt>
    <dgm:pt modelId="{A8EB7B34-3829-4FD2-A10A-F274D270956D}" type="parTrans" cxnId="{F6A3C14E-D6C0-4823-AE2D-89D4DF192F43}">
      <dgm:prSet/>
      <dgm:spPr/>
      <dgm:t>
        <a:bodyPr/>
        <a:lstStyle/>
        <a:p>
          <a:endParaRPr lang="en-US"/>
        </a:p>
      </dgm:t>
    </dgm:pt>
    <dgm:pt modelId="{609F563A-BF81-49F6-8CDC-333EB8B6F969}" type="sibTrans" cxnId="{F6A3C14E-D6C0-4823-AE2D-89D4DF192F43}">
      <dgm:prSet/>
      <dgm:spPr/>
      <dgm:t>
        <a:bodyPr/>
        <a:lstStyle/>
        <a:p>
          <a:endParaRPr lang="en-US"/>
        </a:p>
      </dgm:t>
    </dgm:pt>
    <dgm:pt modelId="{DA77DDA3-5CC6-42B5-B1E0-E3FFB38A1C89}">
      <dgm:prSet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 dirty="0"/>
        </a:p>
      </dgm:t>
    </dgm:pt>
    <dgm:pt modelId="{FC1CFF52-CE46-4AEA-AE79-537F138EF881}" type="parTrans" cxnId="{B99FF8EB-EBD0-4FFB-9D68-914A9D857CB3}">
      <dgm:prSet/>
      <dgm:spPr/>
      <dgm:t>
        <a:bodyPr/>
        <a:lstStyle/>
        <a:p>
          <a:endParaRPr lang="en-US"/>
        </a:p>
      </dgm:t>
    </dgm:pt>
    <dgm:pt modelId="{AC496BEA-4BC4-420B-986B-74FE77B47A17}" type="sibTrans" cxnId="{B99FF8EB-EBD0-4FFB-9D68-914A9D857CB3}">
      <dgm:prSet/>
      <dgm:spPr/>
      <dgm:t>
        <a:bodyPr/>
        <a:lstStyle/>
        <a:p>
          <a:endParaRPr lang="en-US"/>
        </a:p>
      </dgm:t>
    </dgm:pt>
    <dgm:pt modelId="{31745A5B-ED57-41E4-B451-C8F4ACEE6FC3}">
      <dgm:prSet/>
      <dgm:spPr/>
      <dgm:t>
        <a:bodyPr/>
        <a:lstStyle/>
        <a:p>
          <a:r>
            <a:rPr lang="en-US" dirty="0" smtClean="0"/>
            <a:t>What will you have?</a:t>
          </a:r>
          <a:endParaRPr lang="en-US" dirty="0"/>
        </a:p>
      </dgm:t>
    </dgm:pt>
    <dgm:pt modelId="{D073A84D-9375-4BD8-86A8-FA82DC606820}" type="parTrans" cxnId="{AFCEF102-070E-410B-9162-99D9DE402447}">
      <dgm:prSet/>
      <dgm:spPr/>
      <dgm:t>
        <a:bodyPr/>
        <a:lstStyle/>
        <a:p>
          <a:endParaRPr lang="en-US"/>
        </a:p>
      </dgm:t>
    </dgm:pt>
    <dgm:pt modelId="{54CF5075-71D6-42A9-A701-B841A2167B52}" type="sibTrans" cxnId="{AFCEF102-070E-410B-9162-99D9DE402447}">
      <dgm:prSet/>
      <dgm:spPr/>
      <dgm:t>
        <a:bodyPr/>
        <a:lstStyle/>
        <a:p>
          <a:endParaRPr lang="en-US"/>
        </a:p>
      </dgm:t>
    </dgm:pt>
    <dgm:pt modelId="{3015F21B-E6CC-467B-8DEA-F3E2A39920EE}">
      <dgm:prSet/>
      <dgm:spPr/>
      <dgm:t>
        <a:bodyPr/>
        <a:lstStyle/>
        <a:p>
          <a:r>
            <a:rPr lang="en-US" dirty="0" smtClean="0"/>
            <a:t>h2</a:t>
          </a:r>
          <a:endParaRPr lang="en-US" dirty="0"/>
        </a:p>
      </dgm:t>
    </dgm:pt>
    <dgm:pt modelId="{614A67E2-D385-4292-8C88-9571F8F958E0}" type="parTrans" cxnId="{41E74C4C-2DFA-435E-90F3-D89FB927E3BF}">
      <dgm:prSet/>
      <dgm:spPr/>
      <dgm:t>
        <a:bodyPr/>
        <a:lstStyle/>
        <a:p>
          <a:endParaRPr lang="en-US"/>
        </a:p>
      </dgm:t>
    </dgm:pt>
    <dgm:pt modelId="{A8949146-5C3A-47CC-9EBB-D45A381A8CF3}" type="sibTrans" cxnId="{41E74C4C-2DFA-435E-90F3-D89FB927E3BF}">
      <dgm:prSet/>
      <dgm:spPr/>
      <dgm:t>
        <a:bodyPr/>
        <a:lstStyle/>
        <a:p>
          <a:endParaRPr lang="en-US"/>
        </a:p>
      </dgm:t>
    </dgm:pt>
    <dgm:pt modelId="{6C8C8078-DCB7-4691-8BFB-636F7B719B78}">
      <dgm:prSet/>
      <dgm:spPr/>
      <dgm:t>
        <a:bodyPr/>
        <a:lstStyle/>
        <a:p>
          <a:r>
            <a:rPr lang="en-US" dirty="0" smtClean="0"/>
            <a:t>welcome</a:t>
          </a:r>
          <a:endParaRPr lang="en-US" dirty="0"/>
        </a:p>
      </dgm:t>
    </dgm:pt>
    <dgm:pt modelId="{65A580D9-6638-4C1D-98BC-E7E5BE2498AA}" type="parTrans" cxnId="{C36594DF-2046-4D1C-922B-978CE93E560A}">
      <dgm:prSet/>
      <dgm:spPr/>
      <dgm:t>
        <a:bodyPr/>
        <a:lstStyle/>
        <a:p>
          <a:endParaRPr lang="en-US"/>
        </a:p>
      </dgm:t>
    </dgm:pt>
    <dgm:pt modelId="{56F25087-5547-4B72-AA47-376435061129}" type="sibTrans" cxnId="{C36594DF-2046-4D1C-922B-978CE93E560A}">
      <dgm:prSet/>
      <dgm:spPr/>
      <dgm:t>
        <a:bodyPr/>
        <a:lstStyle/>
        <a:p>
          <a:endParaRPr lang="en-US"/>
        </a:p>
      </dgm:t>
    </dgm:pt>
    <dgm:pt modelId="{98CFDCC9-97A8-4E18-B694-84500AE4E68A}" type="pres">
      <dgm:prSet presAssocID="{4DD31A31-7AA5-4117-99BF-7A0EEA07E26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ADF6F99-3A12-405B-9871-C0846362A8E1}" type="pres">
      <dgm:prSet presAssocID="{F64DE123-D32A-43BB-BF8E-2606C83910C6}" presName="hierRoot1" presStyleCnt="0">
        <dgm:presLayoutVars>
          <dgm:hierBranch val="init"/>
        </dgm:presLayoutVars>
      </dgm:prSet>
      <dgm:spPr/>
    </dgm:pt>
    <dgm:pt modelId="{D199FEAB-0990-4578-B4D8-59D4EA8364C2}" type="pres">
      <dgm:prSet presAssocID="{F64DE123-D32A-43BB-BF8E-2606C83910C6}" presName="rootComposite1" presStyleCnt="0"/>
      <dgm:spPr/>
    </dgm:pt>
    <dgm:pt modelId="{E82C365B-1AEB-4C9E-BB5B-B8E987CD0503}" type="pres">
      <dgm:prSet presAssocID="{F64DE123-D32A-43BB-BF8E-2606C83910C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053BCF-1D57-4C65-8552-0EA498370A06}" type="pres">
      <dgm:prSet presAssocID="{F64DE123-D32A-43BB-BF8E-2606C83910C6}" presName="rootConnector1" presStyleLbl="node1" presStyleIdx="0" presStyleCnt="0"/>
      <dgm:spPr/>
      <dgm:t>
        <a:bodyPr/>
        <a:lstStyle/>
        <a:p>
          <a:endParaRPr lang="en-US"/>
        </a:p>
      </dgm:t>
    </dgm:pt>
    <dgm:pt modelId="{027090CC-37C6-4097-902C-9AE2379BA0D4}" type="pres">
      <dgm:prSet presAssocID="{F64DE123-D32A-43BB-BF8E-2606C83910C6}" presName="hierChild2" presStyleCnt="0"/>
      <dgm:spPr/>
    </dgm:pt>
    <dgm:pt modelId="{ED393D88-5019-450A-9E71-8160B59F0732}" type="pres">
      <dgm:prSet presAssocID="{FC1CFF52-CE46-4AEA-AE79-537F138EF881}" presName="Name37" presStyleLbl="parChTrans1D2" presStyleIdx="0" presStyleCnt="3"/>
      <dgm:spPr/>
      <dgm:t>
        <a:bodyPr/>
        <a:lstStyle/>
        <a:p>
          <a:endParaRPr lang="en-US"/>
        </a:p>
      </dgm:t>
    </dgm:pt>
    <dgm:pt modelId="{A2AFAEDC-BDD0-4791-93D1-D899A88333B6}" type="pres">
      <dgm:prSet presAssocID="{DA77DDA3-5CC6-42B5-B1E0-E3FFB38A1C89}" presName="hierRoot2" presStyleCnt="0">
        <dgm:presLayoutVars>
          <dgm:hierBranch val="init"/>
        </dgm:presLayoutVars>
      </dgm:prSet>
      <dgm:spPr/>
    </dgm:pt>
    <dgm:pt modelId="{2ABC738C-0F3D-4D6F-A25A-37F63131BBA1}" type="pres">
      <dgm:prSet presAssocID="{DA77DDA3-5CC6-42B5-B1E0-E3FFB38A1C89}" presName="rootComposite" presStyleCnt="0"/>
      <dgm:spPr/>
    </dgm:pt>
    <dgm:pt modelId="{AFF290D7-47C0-4AAB-98E5-093500DF3A47}" type="pres">
      <dgm:prSet presAssocID="{DA77DDA3-5CC6-42B5-B1E0-E3FFB38A1C89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13E5A6-5068-4B37-8414-116E6CB9EB39}" type="pres">
      <dgm:prSet presAssocID="{DA77DDA3-5CC6-42B5-B1E0-E3FFB38A1C89}" presName="rootConnector" presStyleLbl="node2" presStyleIdx="0" presStyleCnt="3"/>
      <dgm:spPr/>
      <dgm:t>
        <a:bodyPr/>
        <a:lstStyle/>
        <a:p>
          <a:endParaRPr lang="en-US"/>
        </a:p>
      </dgm:t>
    </dgm:pt>
    <dgm:pt modelId="{1997C28B-0412-4422-8033-C7CB36EE021D}" type="pres">
      <dgm:prSet presAssocID="{DA77DDA3-5CC6-42B5-B1E0-E3FFB38A1C89}" presName="hierChild4" presStyleCnt="0"/>
      <dgm:spPr/>
    </dgm:pt>
    <dgm:pt modelId="{3429E4C0-ABE6-4521-9942-9A88891BBCF9}" type="pres">
      <dgm:prSet presAssocID="{D073A84D-9375-4BD8-86A8-FA82DC606820}" presName="Name37" presStyleLbl="parChTrans1D3" presStyleIdx="0" presStyleCnt="3"/>
      <dgm:spPr/>
      <dgm:t>
        <a:bodyPr/>
        <a:lstStyle/>
        <a:p>
          <a:endParaRPr lang="en-US"/>
        </a:p>
      </dgm:t>
    </dgm:pt>
    <dgm:pt modelId="{B3E1DD03-5DE3-4239-8CA8-37F78605F756}" type="pres">
      <dgm:prSet presAssocID="{31745A5B-ED57-41E4-B451-C8F4ACEE6FC3}" presName="hierRoot2" presStyleCnt="0">
        <dgm:presLayoutVars>
          <dgm:hierBranch val="init"/>
        </dgm:presLayoutVars>
      </dgm:prSet>
      <dgm:spPr/>
    </dgm:pt>
    <dgm:pt modelId="{47889355-458A-4F77-8DF5-9FDC3D12F032}" type="pres">
      <dgm:prSet presAssocID="{31745A5B-ED57-41E4-B451-C8F4ACEE6FC3}" presName="rootComposite" presStyleCnt="0"/>
      <dgm:spPr/>
    </dgm:pt>
    <dgm:pt modelId="{25111C9B-0AAA-4B3D-978C-F87F33242C46}" type="pres">
      <dgm:prSet presAssocID="{31745A5B-ED57-41E4-B451-C8F4ACEE6FC3}" presName="rootText" presStyleLbl="node3" presStyleIdx="0" presStyleCnt="3" custLinFactNeighborX="5473" custLinFactNeighborY="117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930F678-F714-4C8B-A8D5-D86D47058006}" type="pres">
      <dgm:prSet presAssocID="{31745A5B-ED57-41E4-B451-C8F4ACEE6FC3}" presName="rootConnector" presStyleLbl="node3" presStyleIdx="0" presStyleCnt="3"/>
      <dgm:spPr/>
      <dgm:t>
        <a:bodyPr/>
        <a:lstStyle/>
        <a:p>
          <a:endParaRPr lang="en-US"/>
        </a:p>
      </dgm:t>
    </dgm:pt>
    <dgm:pt modelId="{F6AB0105-79FA-47B9-BE8A-29003CDC0EA8}" type="pres">
      <dgm:prSet presAssocID="{31745A5B-ED57-41E4-B451-C8F4ACEE6FC3}" presName="hierChild4" presStyleCnt="0"/>
      <dgm:spPr/>
    </dgm:pt>
    <dgm:pt modelId="{CD77D9E1-8F76-4B37-8BD3-43FCD932FE5E}" type="pres">
      <dgm:prSet presAssocID="{31745A5B-ED57-41E4-B451-C8F4ACEE6FC3}" presName="hierChild5" presStyleCnt="0"/>
      <dgm:spPr/>
    </dgm:pt>
    <dgm:pt modelId="{645B831F-B60C-400C-BB12-C1C953D4D061}" type="pres">
      <dgm:prSet presAssocID="{DA77DDA3-5CC6-42B5-B1E0-E3FFB38A1C89}" presName="hierChild5" presStyleCnt="0"/>
      <dgm:spPr/>
    </dgm:pt>
    <dgm:pt modelId="{5364C56F-AE39-40FA-99BC-A6323BAC943B}" type="pres">
      <dgm:prSet presAssocID="{A8EB7B34-3829-4FD2-A10A-F274D270956D}" presName="Name37" presStyleLbl="parChTrans1D2" presStyleIdx="1" presStyleCnt="3"/>
      <dgm:spPr/>
      <dgm:t>
        <a:bodyPr/>
        <a:lstStyle/>
        <a:p>
          <a:endParaRPr lang="en-US"/>
        </a:p>
      </dgm:t>
    </dgm:pt>
    <dgm:pt modelId="{43DE3DBB-E376-4E93-8157-650E93F8F540}" type="pres">
      <dgm:prSet presAssocID="{38119D2C-147F-45A4-8056-A3BA8E9EDDC9}" presName="hierRoot2" presStyleCnt="0">
        <dgm:presLayoutVars>
          <dgm:hierBranch val="init"/>
        </dgm:presLayoutVars>
      </dgm:prSet>
      <dgm:spPr/>
    </dgm:pt>
    <dgm:pt modelId="{1CFDC581-A866-4069-88F6-6F4D8C39180E}" type="pres">
      <dgm:prSet presAssocID="{38119D2C-147F-45A4-8056-A3BA8E9EDDC9}" presName="rootComposite" presStyleCnt="0"/>
      <dgm:spPr/>
    </dgm:pt>
    <dgm:pt modelId="{1ADC3604-6CFB-4920-B7DF-FB7A0D4FE0E4}" type="pres">
      <dgm:prSet presAssocID="{38119D2C-147F-45A4-8056-A3BA8E9EDDC9}" presName="rootText" presStyleLbl="node2" presStyleIdx="1" presStyleCnt="3" custScaleX="1377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C301C4-E12F-44D7-85C7-BD0438ADE330}" type="pres">
      <dgm:prSet presAssocID="{38119D2C-147F-45A4-8056-A3BA8E9EDDC9}" presName="rootConnector" presStyleLbl="node2" presStyleIdx="1" presStyleCnt="3"/>
      <dgm:spPr/>
      <dgm:t>
        <a:bodyPr/>
        <a:lstStyle/>
        <a:p>
          <a:endParaRPr lang="en-US"/>
        </a:p>
      </dgm:t>
    </dgm:pt>
    <dgm:pt modelId="{39C69466-B8D2-4EF8-9C9A-91B2A206DBD7}" type="pres">
      <dgm:prSet presAssocID="{38119D2C-147F-45A4-8056-A3BA8E9EDDC9}" presName="hierChild4" presStyleCnt="0"/>
      <dgm:spPr/>
    </dgm:pt>
    <dgm:pt modelId="{36571EFC-F9E3-40DE-9A56-94060CB77BAF}" type="pres">
      <dgm:prSet presAssocID="{614A67E2-D385-4292-8C88-9571F8F958E0}" presName="Name37" presStyleLbl="parChTrans1D3" presStyleIdx="1" presStyleCnt="3"/>
      <dgm:spPr/>
      <dgm:t>
        <a:bodyPr/>
        <a:lstStyle/>
        <a:p>
          <a:endParaRPr lang="en-US"/>
        </a:p>
      </dgm:t>
    </dgm:pt>
    <dgm:pt modelId="{024BB30D-D49F-4312-82B9-9EE0F5C27717}" type="pres">
      <dgm:prSet presAssocID="{3015F21B-E6CC-467B-8DEA-F3E2A39920EE}" presName="hierRoot2" presStyleCnt="0">
        <dgm:presLayoutVars>
          <dgm:hierBranch val="init"/>
        </dgm:presLayoutVars>
      </dgm:prSet>
      <dgm:spPr/>
    </dgm:pt>
    <dgm:pt modelId="{ADCFAF95-4426-47B4-B687-B68760F2AFDC}" type="pres">
      <dgm:prSet presAssocID="{3015F21B-E6CC-467B-8DEA-F3E2A39920EE}" presName="rootComposite" presStyleCnt="0"/>
      <dgm:spPr/>
    </dgm:pt>
    <dgm:pt modelId="{5C5F1E85-8788-4E10-AF58-EF17F56E1696}" type="pres">
      <dgm:prSet presAssocID="{3015F21B-E6CC-467B-8DEA-F3E2A39920EE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0B77C4-AB27-40FC-B4D0-058760C71368}" type="pres">
      <dgm:prSet presAssocID="{3015F21B-E6CC-467B-8DEA-F3E2A39920EE}" presName="rootConnector" presStyleLbl="node3" presStyleIdx="1" presStyleCnt="3"/>
      <dgm:spPr/>
      <dgm:t>
        <a:bodyPr/>
        <a:lstStyle/>
        <a:p>
          <a:endParaRPr lang="en-US"/>
        </a:p>
      </dgm:t>
    </dgm:pt>
    <dgm:pt modelId="{87F5F632-0B18-427F-BC7F-C1E36A377FA8}" type="pres">
      <dgm:prSet presAssocID="{3015F21B-E6CC-467B-8DEA-F3E2A39920EE}" presName="hierChild4" presStyleCnt="0"/>
      <dgm:spPr/>
    </dgm:pt>
    <dgm:pt modelId="{EFF0BE23-43CD-431F-992C-E847B6E30200}" type="pres">
      <dgm:prSet presAssocID="{65A580D9-6638-4C1D-98BC-E7E5BE2498AA}" presName="Name37" presStyleLbl="parChTrans1D4" presStyleIdx="0" presStyleCnt="1"/>
      <dgm:spPr/>
      <dgm:t>
        <a:bodyPr/>
        <a:lstStyle/>
        <a:p>
          <a:endParaRPr lang="en-US"/>
        </a:p>
      </dgm:t>
    </dgm:pt>
    <dgm:pt modelId="{74760D07-A9F3-4FAD-B676-A6A71A1D44DB}" type="pres">
      <dgm:prSet presAssocID="{6C8C8078-DCB7-4691-8BFB-636F7B719B78}" presName="hierRoot2" presStyleCnt="0">
        <dgm:presLayoutVars>
          <dgm:hierBranch val="init"/>
        </dgm:presLayoutVars>
      </dgm:prSet>
      <dgm:spPr/>
    </dgm:pt>
    <dgm:pt modelId="{6695EBFE-5147-4488-9CB9-0B837CBA88C3}" type="pres">
      <dgm:prSet presAssocID="{6C8C8078-DCB7-4691-8BFB-636F7B719B78}" presName="rootComposite" presStyleCnt="0"/>
      <dgm:spPr/>
    </dgm:pt>
    <dgm:pt modelId="{0164000E-4886-4664-B76D-A4F95EA4B849}" type="pres">
      <dgm:prSet presAssocID="{6C8C8078-DCB7-4691-8BFB-636F7B719B78}" presName="rootText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DB70DB-ED99-47EC-8021-7343A574640F}" type="pres">
      <dgm:prSet presAssocID="{6C8C8078-DCB7-4691-8BFB-636F7B719B78}" presName="rootConnector" presStyleLbl="node4" presStyleIdx="0" presStyleCnt="1"/>
      <dgm:spPr/>
      <dgm:t>
        <a:bodyPr/>
        <a:lstStyle/>
        <a:p>
          <a:endParaRPr lang="en-US"/>
        </a:p>
      </dgm:t>
    </dgm:pt>
    <dgm:pt modelId="{1371FF57-A2F3-4065-A397-1134E67A3E49}" type="pres">
      <dgm:prSet presAssocID="{6C8C8078-DCB7-4691-8BFB-636F7B719B78}" presName="hierChild4" presStyleCnt="0"/>
      <dgm:spPr/>
    </dgm:pt>
    <dgm:pt modelId="{8E7A3280-B3A0-4C8F-AF0D-D61483C9C166}" type="pres">
      <dgm:prSet presAssocID="{6C8C8078-DCB7-4691-8BFB-636F7B719B78}" presName="hierChild5" presStyleCnt="0"/>
      <dgm:spPr/>
    </dgm:pt>
    <dgm:pt modelId="{DD042E4F-D2BF-42A1-B7CC-50FDF4AB6AF5}" type="pres">
      <dgm:prSet presAssocID="{3015F21B-E6CC-467B-8DEA-F3E2A39920EE}" presName="hierChild5" presStyleCnt="0"/>
      <dgm:spPr/>
    </dgm:pt>
    <dgm:pt modelId="{A1E8CE5A-C17E-4BEF-AE57-7A5DA8CD6B20}" type="pres">
      <dgm:prSet presAssocID="{38119D2C-147F-45A4-8056-A3BA8E9EDDC9}" presName="hierChild5" presStyleCnt="0"/>
      <dgm:spPr/>
    </dgm:pt>
    <dgm:pt modelId="{FA10B633-B29C-4C26-85DE-61616D55202C}" type="pres">
      <dgm:prSet presAssocID="{A13DB697-96BB-4A2E-94D3-9DE6052BAB5F}" presName="Name37" presStyleLbl="parChTrans1D2" presStyleIdx="2" presStyleCnt="3"/>
      <dgm:spPr/>
      <dgm:t>
        <a:bodyPr/>
        <a:lstStyle/>
        <a:p>
          <a:endParaRPr lang="en-US"/>
        </a:p>
      </dgm:t>
    </dgm:pt>
    <dgm:pt modelId="{DCB95615-7319-4650-BDCC-25D56F47421A}" type="pres">
      <dgm:prSet presAssocID="{D84CB16E-58B1-4C27-8BA3-1287CAA1B8E4}" presName="hierRoot2" presStyleCnt="0">
        <dgm:presLayoutVars>
          <dgm:hierBranch val="init"/>
        </dgm:presLayoutVars>
      </dgm:prSet>
      <dgm:spPr/>
    </dgm:pt>
    <dgm:pt modelId="{A6E46219-CAE9-4999-8041-A1E146FE5994}" type="pres">
      <dgm:prSet presAssocID="{D84CB16E-58B1-4C27-8BA3-1287CAA1B8E4}" presName="rootComposite" presStyleCnt="0"/>
      <dgm:spPr/>
    </dgm:pt>
    <dgm:pt modelId="{7E5305F5-0D75-40E2-98D8-6E5911D4AED7}" type="pres">
      <dgm:prSet presAssocID="{D84CB16E-58B1-4C27-8BA3-1287CAA1B8E4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995132-B775-47F8-B4A9-8D7F3C8859DE}" type="pres">
      <dgm:prSet presAssocID="{D84CB16E-58B1-4C27-8BA3-1287CAA1B8E4}" presName="rootConnector" presStyleLbl="node2" presStyleIdx="2" presStyleCnt="3"/>
      <dgm:spPr/>
      <dgm:t>
        <a:bodyPr/>
        <a:lstStyle/>
        <a:p>
          <a:endParaRPr lang="en-US"/>
        </a:p>
      </dgm:t>
    </dgm:pt>
    <dgm:pt modelId="{27E43AE4-5DB7-48EB-A747-E9F8044ED6C2}" type="pres">
      <dgm:prSet presAssocID="{D84CB16E-58B1-4C27-8BA3-1287CAA1B8E4}" presName="hierChild4" presStyleCnt="0"/>
      <dgm:spPr/>
    </dgm:pt>
    <dgm:pt modelId="{9D5BFD86-4C7A-4CA7-B3D0-CF299191A02A}" type="pres">
      <dgm:prSet presAssocID="{CF8F3DDC-BF13-45BB-8245-D02617E6AF5C}" presName="Name37" presStyleLbl="parChTrans1D3" presStyleIdx="2" presStyleCnt="3"/>
      <dgm:spPr/>
      <dgm:t>
        <a:bodyPr/>
        <a:lstStyle/>
        <a:p>
          <a:endParaRPr lang="en-US"/>
        </a:p>
      </dgm:t>
    </dgm:pt>
    <dgm:pt modelId="{867A78AB-4D98-497D-B9AA-4B18747744E1}" type="pres">
      <dgm:prSet presAssocID="{96EE6EC9-1EF3-403A-8F88-6124F770AA1F}" presName="hierRoot2" presStyleCnt="0">
        <dgm:presLayoutVars>
          <dgm:hierBranch val="init"/>
        </dgm:presLayoutVars>
      </dgm:prSet>
      <dgm:spPr/>
    </dgm:pt>
    <dgm:pt modelId="{ABC75331-372B-4926-8499-1590FCDACEA1}" type="pres">
      <dgm:prSet presAssocID="{96EE6EC9-1EF3-403A-8F88-6124F770AA1F}" presName="rootComposite" presStyleCnt="0"/>
      <dgm:spPr/>
    </dgm:pt>
    <dgm:pt modelId="{62A75925-4EDD-43FC-8B49-F8F30CD1B8B9}" type="pres">
      <dgm:prSet presAssocID="{96EE6EC9-1EF3-403A-8F88-6124F770AA1F}" presName="rootText" presStyleLbl="node3" presStyleIdx="2" presStyleCnt="3" custScaleX="125382" custScaleY="241269" custLinFactNeighborX="28742" custLinFactNeighborY="2003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E10D99-C17C-4FA1-BD95-0D76F4FF9627}" type="pres">
      <dgm:prSet presAssocID="{96EE6EC9-1EF3-403A-8F88-6124F770AA1F}" presName="rootConnector" presStyleLbl="node3" presStyleIdx="2" presStyleCnt="3"/>
      <dgm:spPr/>
      <dgm:t>
        <a:bodyPr/>
        <a:lstStyle/>
        <a:p>
          <a:endParaRPr lang="en-US"/>
        </a:p>
      </dgm:t>
    </dgm:pt>
    <dgm:pt modelId="{1B3FABF9-48BB-47B9-9C3F-5673ED099D44}" type="pres">
      <dgm:prSet presAssocID="{96EE6EC9-1EF3-403A-8F88-6124F770AA1F}" presName="hierChild4" presStyleCnt="0"/>
      <dgm:spPr/>
    </dgm:pt>
    <dgm:pt modelId="{F5EF852B-BA5F-4A11-832F-CF8B15F17402}" type="pres">
      <dgm:prSet presAssocID="{96EE6EC9-1EF3-403A-8F88-6124F770AA1F}" presName="hierChild5" presStyleCnt="0"/>
      <dgm:spPr/>
    </dgm:pt>
    <dgm:pt modelId="{BD61C2FA-07AA-453B-9340-FDEEDFC7EAAB}" type="pres">
      <dgm:prSet presAssocID="{D84CB16E-58B1-4C27-8BA3-1287CAA1B8E4}" presName="hierChild5" presStyleCnt="0"/>
      <dgm:spPr/>
    </dgm:pt>
    <dgm:pt modelId="{55F8E276-1304-4C8E-80FD-D2B8ED559C73}" type="pres">
      <dgm:prSet presAssocID="{F64DE123-D32A-43BB-BF8E-2606C83910C6}" presName="hierChild3" presStyleCnt="0"/>
      <dgm:spPr/>
    </dgm:pt>
  </dgm:ptLst>
  <dgm:cxnLst>
    <dgm:cxn modelId="{D5D24AF8-DA59-439C-B1C3-F5A6EB823692}" type="presOf" srcId="{D84CB16E-58B1-4C27-8BA3-1287CAA1B8E4}" destId="{7E5305F5-0D75-40E2-98D8-6E5911D4AED7}" srcOrd="0" destOrd="0" presId="urn:microsoft.com/office/officeart/2005/8/layout/orgChart1"/>
    <dgm:cxn modelId="{CACCB914-0E4F-4E16-9C3B-C182A2512A19}" srcId="{4DD31A31-7AA5-4117-99BF-7A0EEA07E264}" destId="{F64DE123-D32A-43BB-BF8E-2606C83910C6}" srcOrd="0" destOrd="0" parTransId="{3D740B98-F821-442C-AF9B-8E035C461614}" sibTransId="{D8AA6021-584A-4D49-B337-A6F886E30CEE}"/>
    <dgm:cxn modelId="{9122A0DE-B9B5-4FB2-B334-31D197B7FB23}" type="presOf" srcId="{31745A5B-ED57-41E4-B451-C8F4ACEE6FC3}" destId="{25111C9B-0AAA-4B3D-978C-F87F33242C46}" srcOrd="0" destOrd="0" presId="urn:microsoft.com/office/officeart/2005/8/layout/orgChart1"/>
    <dgm:cxn modelId="{0B558781-0AC6-4D42-A9C1-41FF43309DF1}" type="presOf" srcId="{6C8C8078-DCB7-4691-8BFB-636F7B719B78}" destId="{70DB70DB-ED99-47EC-8021-7343A574640F}" srcOrd="1" destOrd="0" presId="urn:microsoft.com/office/officeart/2005/8/layout/orgChart1"/>
    <dgm:cxn modelId="{B44EBA11-E82A-45E4-BE78-BF863817270C}" type="presOf" srcId="{FC1CFF52-CE46-4AEA-AE79-537F138EF881}" destId="{ED393D88-5019-450A-9E71-8160B59F0732}" srcOrd="0" destOrd="0" presId="urn:microsoft.com/office/officeart/2005/8/layout/orgChart1"/>
    <dgm:cxn modelId="{89AC6757-CB55-4A8A-B3B1-D1EC8BCF6645}" type="presOf" srcId="{38119D2C-147F-45A4-8056-A3BA8E9EDDC9}" destId="{EEC301C4-E12F-44D7-85C7-BD0438ADE330}" srcOrd="1" destOrd="0" presId="urn:microsoft.com/office/officeart/2005/8/layout/orgChart1"/>
    <dgm:cxn modelId="{566FBEFA-8884-44A9-8AB3-5E1FFF4C8E58}" type="presOf" srcId="{96EE6EC9-1EF3-403A-8F88-6124F770AA1F}" destId="{98E10D99-C17C-4FA1-BD95-0D76F4FF9627}" srcOrd="1" destOrd="0" presId="urn:microsoft.com/office/officeart/2005/8/layout/orgChart1"/>
    <dgm:cxn modelId="{676807AC-0E62-4F9D-9A1A-2FF03249EEB9}" type="presOf" srcId="{31745A5B-ED57-41E4-B451-C8F4ACEE6FC3}" destId="{C930F678-F714-4C8B-A8D5-D86D47058006}" srcOrd="1" destOrd="0" presId="urn:microsoft.com/office/officeart/2005/8/layout/orgChart1"/>
    <dgm:cxn modelId="{7238BAE9-6379-458A-ACAE-8995A51E548C}" type="presOf" srcId="{A13DB697-96BB-4A2E-94D3-9DE6052BAB5F}" destId="{FA10B633-B29C-4C26-85DE-61616D55202C}" srcOrd="0" destOrd="0" presId="urn:microsoft.com/office/officeart/2005/8/layout/orgChart1"/>
    <dgm:cxn modelId="{4287ED3D-92B1-4AB1-B8AA-F4AB5C689A18}" type="presOf" srcId="{38119D2C-147F-45A4-8056-A3BA8E9EDDC9}" destId="{1ADC3604-6CFB-4920-B7DF-FB7A0D4FE0E4}" srcOrd="0" destOrd="0" presId="urn:microsoft.com/office/officeart/2005/8/layout/orgChart1"/>
    <dgm:cxn modelId="{C36594DF-2046-4D1C-922B-978CE93E560A}" srcId="{3015F21B-E6CC-467B-8DEA-F3E2A39920EE}" destId="{6C8C8078-DCB7-4691-8BFB-636F7B719B78}" srcOrd="0" destOrd="0" parTransId="{65A580D9-6638-4C1D-98BC-E7E5BE2498AA}" sibTransId="{56F25087-5547-4B72-AA47-376435061129}"/>
    <dgm:cxn modelId="{45F60B19-494E-4A93-A4BA-1A40CDBE6B86}" type="presOf" srcId="{DA77DDA3-5CC6-42B5-B1E0-E3FFB38A1C89}" destId="{0B13E5A6-5068-4B37-8414-116E6CB9EB39}" srcOrd="1" destOrd="0" presId="urn:microsoft.com/office/officeart/2005/8/layout/orgChart1"/>
    <dgm:cxn modelId="{41E74C4C-2DFA-435E-90F3-D89FB927E3BF}" srcId="{38119D2C-147F-45A4-8056-A3BA8E9EDDC9}" destId="{3015F21B-E6CC-467B-8DEA-F3E2A39920EE}" srcOrd="0" destOrd="0" parTransId="{614A67E2-D385-4292-8C88-9571F8F958E0}" sibTransId="{A8949146-5C3A-47CC-9EBB-D45A381A8CF3}"/>
    <dgm:cxn modelId="{88BEACC0-C86C-4B2F-BF2D-EB2F06871770}" type="presOf" srcId="{F64DE123-D32A-43BB-BF8E-2606C83910C6}" destId="{E82C365B-1AEB-4C9E-BB5B-B8E987CD0503}" srcOrd="0" destOrd="0" presId="urn:microsoft.com/office/officeart/2005/8/layout/orgChart1"/>
    <dgm:cxn modelId="{E9CD7E4A-FF16-4E11-88DC-4A9DB9BD3E72}" type="presOf" srcId="{D073A84D-9375-4BD8-86A8-FA82DC606820}" destId="{3429E4C0-ABE6-4521-9942-9A88891BBCF9}" srcOrd="0" destOrd="0" presId="urn:microsoft.com/office/officeart/2005/8/layout/orgChart1"/>
    <dgm:cxn modelId="{FC3590B5-9E50-4D82-9E5A-ADFCB565B600}" type="presOf" srcId="{4DD31A31-7AA5-4117-99BF-7A0EEA07E264}" destId="{98CFDCC9-97A8-4E18-B694-84500AE4E68A}" srcOrd="0" destOrd="0" presId="urn:microsoft.com/office/officeart/2005/8/layout/orgChart1"/>
    <dgm:cxn modelId="{45136F2E-0F75-49A2-B3CB-025DC573EFEB}" type="presOf" srcId="{6C8C8078-DCB7-4691-8BFB-636F7B719B78}" destId="{0164000E-4886-4664-B76D-A4F95EA4B849}" srcOrd="0" destOrd="0" presId="urn:microsoft.com/office/officeart/2005/8/layout/orgChart1"/>
    <dgm:cxn modelId="{6C66E0BC-EAC7-458F-AD6E-D72EE7EEC0AE}" srcId="{D84CB16E-58B1-4C27-8BA3-1287CAA1B8E4}" destId="{96EE6EC9-1EF3-403A-8F88-6124F770AA1F}" srcOrd="0" destOrd="0" parTransId="{CF8F3DDC-BF13-45BB-8245-D02617E6AF5C}" sibTransId="{D21B1CF0-E0AB-4D79-BA44-2B1C99A87330}"/>
    <dgm:cxn modelId="{AFCEF102-070E-410B-9162-99D9DE402447}" srcId="{DA77DDA3-5CC6-42B5-B1E0-E3FFB38A1C89}" destId="{31745A5B-ED57-41E4-B451-C8F4ACEE6FC3}" srcOrd="0" destOrd="0" parTransId="{D073A84D-9375-4BD8-86A8-FA82DC606820}" sibTransId="{54CF5075-71D6-42A9-A701-B841A2167B52}"/>
    <dgm:cxn modelId="{53753E28-39D9-4D3C-AE7F-7D03D4D646B1}" type="presOf" srcId="{A8EB7B34-3829-4FD2-A10A-F274D270956D}" destId="{5364C56F-AE39-40FA-99BC-A6323BAC943B}" srcOrd="0" destOrd="0" presId="urn:microsoft.com/office/officeart/2005/8/layout/orgChart1"/>
    <dgm:cxn modelId="{4B5C3EC5-3019-4C16-BC6E-7AD47F0C837F}" type="presOf" srcId="{3015F21B-E6CC-467B-8DEA-F3E2A39920EE}" destId="{240B77C4-AB27-40FC-B4D0-058760C71368}" srcOrd="1" destOrd="0" presId="urn:microsoft.com/office/officeart/2005/8/layout/orgChart1"/>
    <dgm:cxn modelId="{9EC53807-2CBB-4AEA-8F07-97C877EB81FA}" type="presOf" srcId="{65A580D9-6638-4C1D-98BC-E7E5BE2498AA}" destId="{EFF0BE23-43CD-431F-992C-E847B6E30200}" srcOrd="0" destOrd="0" presId="urn:microsoft.com/office/officeart/2005/8/layout/orgChart1"/>
    <dgm:cxn modelId="{F7A0C5E2-6BD2-4812-8962-2D6253D3FFBC}" type="presOf" srcId="{F64DE123-D32A-43BB-BF8E-2606C83910C6}" destId="{EE053BCF-1D57-4C65-8552-0EA498370A06}" srcOrd="1" destOrd="0" presId="urn:microsoft.com/office/officeart/2005/8/layout/orgChart1"/>
    <dgm:cxn modelId="{D8EECCEC-1A1C-4D18-B8BB-BEDDB7BD4B01}" type="presOf" srcId="{614A67E2-D385-4292-8C88-9571F8F958E0}" destId="{36571EFC-F9E3-40DE-9A56-94060CB77BAF}" srcOrd="0" destOrd="0" presId="urn:microsoft.com/office/officeart/2005/8/layout/orgChart1"/>
    <dgm:cxn modelId="{4D5C31E8-0038-4F59-9454-1C272CC4F57C}" type="presOf" srcId="{96EE6EC9-1EF3-403A-8F88-6124F770AA1F}" destId="{62A75925-4EDD-43FC-8B49-F8F30CD1B8B9}" srcOrd="0" destOrd="0" presId="urn:microsoft.com/office/officeart/2005/8/layout/orgChart1"/>
    <dgm:cxn modelId="{F9C967F5-8952-42A7-A253-C96DDC1DE8FC}" type="presOf" srcId="{3015F21B-E6CC-467B-8DEA-F3E2A39920EE}" destId="{5C5F1E85-8788-4E10-AF58-EF17F56E1696}" srcOrd="0" destOrd="0" presId="urn:microsoft.com/office/officeart/2005/8/layout/orgChart1"/>
    <dgm:cxn modelId="{BA141C42-4A00-4196-A30C-7034934BBE37}" type="presOf" srcId="{D84CB16E-58B1-4C27-8BA3-1287CAA1B8E4}" destId="{26995132-B775-47F8-B4A9-8D7F3C8859DE}" srcOrd="1" destOrd="0" presId="urn:microsoft.com/office/officeart/2005/8/layout/orgChart1"/>
    <dgm:cxn modelId="{F6A3C14E-D6C0-4823-AE2D-89D4DF192F43}" srcId="{F64DE123-D32A-43BB-BF8E-2606C83910C6}" destId="{38119D2C-147F-45A4-8056-A3BA8E9EDDC9}" srcOrd="1" destOrd="0" parTransId="{A8EB7B34-3829-4FD2-A10A-F274D270956D}" sibTransId="{609F563A-BF81-49F6-8CDC-333EB8B6F969}"/>
    <dgm:cxn modelId="{EE1699F2-AC81-4B86-8B3B-55E82B2E5B96}" type="presOf" srcId="{DA77DDA3-5CC6-42B5-B1E0-E3FFB38A1C89}" destId="{AFF290D7-47C0-4AAB-98E5-093500DF3A47}" srcOrd="0" destOrd="0" presId="urn:microsoft.com/office/officeart/2005/8/layout/orgChart1"/>
    <dgm:cxn modelId="{B99FF8EB-EBD0-4FFB-9D68-914A9D857CB3}" srcId="{F64DE123-D32A-43BB-BF8E-2606C83910C6}" destId="{DA77DDA3-5CC6-42B5-B1E0-E3FFB38A1C89}" srcOrd="0" destOrd="0" parTransId="{FC1CFF52-CE46-4AEA-AE79-537F138EF881}" sibTransId="{AC496BEA-4BC4-420B-986B-74FE77B47A17}"/>
    <dgm:cxn modelId="{F5B5C91F-617A-434D-8B30-20C41C0CD7AF}" type="presOf" srcId="{CF8F3DDC-BF13-45BB-8245-D02617E6AF5C}" destId="{9D5BFD86-4C7A-4CA7-B3D0-CF299191A02A}" srcOrd="0" destOrd="0" presId="urn:microsoft.com/office/officeart/2005/8/layout/orgChart1"/>
    <dgm:cxn modelId="{28C53FDE-3F2D-46F4-B8CA-C308E821A979}" srcId="{F64DE123-D32A-43BB-BF8E-2606C83910C6}" destId="{D84CB16E-58B1-4C27-8BA3-1287CAA1B8E4}" srcOrd="2" destOrd="0" parTransId="{A13DB697-96BB-4A2E-94D3-9DE6052BAB5F}" sibTransId="{93C8BA37-5920-4314-BE3A-265CE98488AC}"/>
    <dgm:cxn modelId="{E2B51160-E904-436D-9658-97E7AE9DB723}" type="presParOf" srcId="{98CFDCC9-97A8-4E18-B694-84500AE4E68A}" destId="{4ADF6F99-3A12-405B-9871-C0846362A8E1}" srcOrd="0" destOrd="0" presId="urn:microsoft.com/office/officeart/2005/8/layout/orgChart1"/>
    <dgm:cxn modelId="{90299522-A0A0-426A-A6C3-7706F5F7425D}" type="presParOf" srcId="{4ADF6F99-3A12-405B-9871-C0846362A8E1}" destId="{D199FEAB-0990-4578-B4D8-59D4EA8364C2}" srcOrd="0" destOrd="0" presId="urn:microsoft.com/office/officeart/2005/8/layout/orgChart1"/>
    <dgm:cxn modelId="{02FF7E2F-E36B-4F20-95FA-0A2A4EC2D9E3}" type="presParOf" srcId="{D199FEAB-0990-4578-B4D8-59D4EA8364C2}" destId="{E82C365B-1AEB-4C9E-BB5B-B8E987CD0503}" srcOrd="0" destOrd="0" presId="urn:microsoft.com/office/officeart/2005/8/layout/orgChart1"/>
    <dgm:cxn modelId="{8464BEA7-385E-4DD6-B778-B2C2D4789DA4}" type="presParOf" srcId="{D199FEAB-0990-4578-B4D8-59D4EA8364C2}" destId="{EE053BCF-1D57-4C65-8552-0EA498370A06}" srcOrd="1" destOrd="0" presId="urn:microsoft.com/office/officeart/2005/8/layout/orgChart1"/>
    <dgm:cxn modelId="{61EE335B-FB98-4D13-99B2-1E142275C6B2}" type="presParOf" srcId="{4ADF6F99-3A12-405B-9871-C0846362A8E1}" destId="{027090CC-37C6-4097-902C-9AE2379BA0D4}" srcOrd="1" destOrd="0" presId="urn:microsoft.com/office/officeart/2005/8/layout/orgChart1"/>
    <dgm:cxn modelId="{38D8180C-2402-4BE9-8AA6-8BAF58268051}" type="presParOf" srcId="{027090CC-37C6-4097-902C-9AE2379BA0D4}" destId="{ED393D88-5019-450A-9E71-8160B59F0732}" srcOrd="0" destOrd="0" presId="urn:microsoft.com/office/officeart/2005/8/layout/orgChart1"/>
    <dgm:cxn modelId="{237CB00D-8139-406A-A045-FD0DA2369164}" type="presParOf" srcId="{027090CC-37C6-4097-902C-9AE2379BA0D4}" destId="{A2AFAEDC-BDD0-4791-93D1-D899A88333B6}" srcOrd="1" destOrd="0" presId="urn:microsoft.com/office/officeart/2005/8/layout/orgChart1"/>
    <dgm:cxn modelId="{B9614FF9-B4E3-4B9F-93F5-CD34FA7A870A}" type="presParOf" srcId="{A2AFAEDC-BDD0-4791-93D1-D899A88333B6}" destId="{2ABC738C-0F3D-4D6F-A25A-37F63131BBA1}" srcOrd="0" destOrd="0" presId="urn:microsoft.com/office/officeart/2005/8/layout/orgChart1"/>
    <dgm:cxn modelId="{72D161A8-24D4-44C9-8CD4-4235F8608F66}" type="presParOf" srcId="{2ABC738C-0F3D-4D6F-A25A-37F63131BBA1}" destId="{AFF290D7-47C0-4AAB-98E5-093500DF3A47}" srcOrd="0" destOrd="0" presId="urn:microsoft.com/office/officeart/2005/8/layout/orgChart1"/>
    <dgm:cxn modelId="{FF9A62BC-22C8-480F-82FF-F25C43B88A0D}" type="presParOf" srcId="{2ABC738C-0F3D-4D6F-A25A-37F63131BBA1}" destId="{0B13E5A6-5068-4B37-8414-116E6CB9EB39}" srcOrd="1" destOrd="0" presId="urn:microsoft.com/office/officeart/2005/8/layout/orgChart1"/>
    <dgm:cxn modelId="{DAAA215B-ED7E-465D-A767-9DABC4A6CF10}" type="presParOf" srcId="{A2AFAEDC-BDD0-4791-93D1-D899A88333B6}" destId="{1997C28B-0412-4422-8033-C7CB36EE021D}" srcOrd="1" destOrd="0" presId="urn:microsoft.com/office/officeart/2005/8/layout/orgChart1"/>
    <dgm:cxn modelId="{052D514F-64C8-4E30-ABF8-88782CFB87FA}" type="presParOf" srcId="{1997C28B-0412-4422-8033-C7CB36EE021D}" destId="{3429E4C0-ABE6-4521-9942-9A88891BBCF9}" srcOrd="0" destOrd="0" presId="urn:microsoft.com/office/officeart/2005/8/layout/orgChart1"/>
    <dgm:cxn modelId="{753868B0-21A5-4504-9F4E-89DD58B51572}" type="presParOf" srcId="{1997C28B-0412-4422-8033-C7CB36EE021D}" destId="{B3E1DD03-5DE3-4239-8CA8-37F78605F756}" srcOrd="1" destOrd="0" presId="urn:microsoft.com/office/officeart/2005/8/layout/orgChart1"/>
    <dgm:cxn modelId="{4594768A-69EC-47DE-AFB7-5F48AF5D6826}" type="presParOf" srcId="{B3E1DD03-5DE3-4239-8CA8-37F78605F756}" destId="{47889355-458A-4F77-8DF5-9FDC3D12F032}" srcOrd="0" destOrd="0" presId="urn:microsoft.com/office/officeart/2005/8/layout/orgChart1"/>
    <dgm:cxn modelId="{2D42E446-E75F-4023-8861-1CA6A63FA6EF}" type="presParOf" srcId="{47889355-458A-4F77-8DF5-9FDC3D12F032}" destId="{25111C9B-0AAA-4B3D-978C-F87F33242C46}" srcOrd="0" destOrd="0" presId="urn:microsoft.com/office/officeart/2005/8/layout/orgChart1"/>
    <dgm:cxn modelId="{673C11CB-05FC-40A4-909B-274954D22C64}" type="presParOf" srcId="{47889355-458A-4F77-8DF5-9FDC3D12F032}" destId="{C930F678-F714-4C8B-A8D5-D86D47058006}" srcOrd="1" destOrd="0" presId="urn:microsoft.com/office/officeart/2005/8/layout/orgChart1"/>
    <dgm:cxn modelId="{99CB6F5F-4EC7-4A02-80B4-A4C90E91037E}" type="presParOf" srcId="{B3E1DD03-5DE3-4239-8CA8-37F78605F756}" destId="{F6AB0105-79FA-47B9-BE8A-29003CDC0EA8}" srcOrd="1" destOrd="0" presId="urn:microsoft.com/office/officeart/2005/8/layout/orgChart1"/>
    <dgm:cxn modelId="{D9C67383-4AEE-4CD6-903E-D2554ED295FB}" type="presParOf" srcId="{B3E1DD03-5DE3-4239-8CA8-37F78605F756}" destId="{CD77D9E1-8F76-4B37-8BD3-43FCD932FE5E}" srcOrd="2" destOrd="0" presId="urn:microsoft.com/office/officeart/2005/8/layout/orgChart1"/>
    <dgm:cxn modelId="{D91631CD-486A-424B-BFF6-7F3783820B1A}" type="presParOf" srcId="{A2AFAEDC-BDD0-4791-93D1-D899A88333B6}" destId="{645B831F-B60C-400C-BB12-C1C953D4D061}" srcOrd="2" destOrd="0" presId="urn:microsoft.com/office/officeart/2005/8/layout/orgChart1"/>
    <dgm:cxn modelId="{B11C0884-1908-41BC-A8EA-C45980BA44EC}" type="presParOf" srcId="{027090CC-37C6-4097-902C-9AE2379BA0D4}" destId="{5364C56F-AE39-40FA-99BC-A6323BAC943B}" srcOrd="2" destOrd="0" presId="urn:microsoft.com/office/officeart/2005/8/layout/orgChart1"/>
    <dgm:cxn modelId="{3611D843-42D3-4302-B3F3-CFD8BE5CF7F1}" type="presParOf" srcId="{027090CC-37C6-4097-902C-9AE2379BA0D4}" destId="{43DE3DBB-E376-4E93-8157-650E93F8F540}" srcOrd="3" destOrd="0" presId="urn:microsoft.com/office/officeart/2005/8/layout/orgChart1"/>
    <dgm:cxn modelId="{CDDFA7CF-23B9-4F30-9766-F65390BB20C4}" type="presParOf" srcId="{43DE3DBB-E376-4E93-8157-650E93F8F540}" destId="{1CFDC581-A866-4069-88F6-6F4D8C39180E}" srcOrd="0" destOrd="0" presId="urn:microsoft.com/office/officeart/2005/8/layout/orgChart1"/>
    <dgm:cxn modelId="{F2CD046D-EE9A-4633-809E-76AAB299CDFF}" type="presParOf" srcId="{1CFDC581-A866-4069-88F6-6F4D8C39180E}" destId="{1ADC3604-6CFB-4920-B7DF-FB7A0D4FE0E4}" srcOrd="0" destOrd="0" presId="urn:microsoft.com/office/officeart/2005/8/layout/orgChart1"/>
    <dgm:cxn modelId="{7CAB64E5-054A-418A-9FB2-E6DC73F5ED94}" type="presParOf" srcId="{1CFDC581-A866-4069-88F6-6F4D8C39180E}" destId="{EEC301C4-E12F-44D7-85C7-BD0438ADE330}" srcOrd="1" destOrd="0" presId="urn:microsoft.com/office/officeart/2005/8/layout/orgChart1"/>
    <dgm:cxn modelId="{971DAAEE-079E-4D0A-AB1A-398D36ACA933}" type="presParOf" srcId="{43DE3DBB-E376-4E93-8157-650E93F8F540}" destId="{39C69466-B8D2-4EF8-9C9A-91B2A206DBD7}" srcOrd="1" destOrd="0" presId="urn:microsoft.com/office/officeart/2005/8/layout/orgChart1"/>
    <dgm:cxn modelId="{6B898F83-26ED-438F-AE5E-980F02E9B2C4}" type="presParOf" srcId="{39C69466-B8D2-4EF8-9C9A-91B2A206DBD7}" destId="{36571EFC-F9E3-40DE-9A56-94060CB77BAF}" srcOrd="0" destOrd="0" presId="urn:microsoft.com/office/officeart/2005/8/layout/orgChart1"/>
    <dgm:cxn modelId="{2DB43CFD-2CFA-40C8-B201-96178E7811C5}" type="presParOf" srcId="{39C69466-B8D2-4EF8-9C9A-91B2A206DBD7}" destId="{024BB30D-D49F-4312-82B9-9EE0F5C27717}" srcOrd="1" destOrd="0" presId="urn:microsoft.com/office/officeart/2005/8/layout/orgChart1"/>
    <dgm:cxn modelId="{8C23CB26-AD95-4389-8BFD-6C3846DA7938}" type="presParOf" srcId="{024BB30D-D49F-4312-82B9-9EE0F5C27717}" destId="{ADCFAF95-4426-47B4-B687-B68760F2AFDC}" srcOrd="0" destOrd="0" presId="urn:microsoft.com/office/officeart/2005/8/layout/orgChart1"/>
    <dgm:cxn modelId="{6692DDFD-F8F6-497D-97FB-FE48E8738FB8}" type="presParOf" srcId="{ADCFAF95-4426-47B4-B687-B68760F2AFDC}" destId="{5C5F1E85-8788-4E10-AF58-EF17F56E1696}" srcOrd="0" destOrd="0" presId="urn:microsoft.com/office/officeart/2005/8/layout/orgChart1"/>
    <dgm:cxn modelId="{34EDD1AE-C70F-4A2B-8EC7-768731A73B62}" type="presParOf" srcId="{ADCFAF95-4426-47B4-B687-B68760F2AFDC}" destId="{240B77C4-AB27-40FC-B4D0-058760C71368}" srcOrd="1" destOrd="0" presId="urn:microsoft.com/office/officeart/2005/8/layout/orgChart1"/>
    <dgm:cxn modelId="{895C0737-E577-4011-8DF0-1C98A6D10110}" type="presParOf" srcId="{024BB30D-D49F-4312-82B9-9EE0F5C27717}" destId="{87F5F632-0B18-427F-BC7F-C1E36A377FA8}" srcOrd="1" destOrd="0" presId="urn:microsoft.com/office/officeart/2005/8/layout/orgChart1"/>
    <dgm:cxn modelId="{9841D6BA-6199-437C-A6C4-82D803DDDAE7}" type="presParOf" srcId="{87F5F632-0B18-427F-BC7F-C1E36A377FA8}" destId="{EFF0BE23-43CD-431F-992C-E847B6E30200}" srcOrd="0" destOrd="0" presId="urn:microsoft.com/office/officeart/2005/8/layout/orgChart1"/>
    <dgm:cxn modelId="{A40173E1-9E34-4F46-9AE7-616E6D7F274F}" type="presParOf" srcId="{87F5F632-0B18-427F-BC7F-C1E36A377FA8}" destId="{74760D07-A9F3-4FAD-B676-A6A71A1D44DB}" srcOrd="1" destOrd="0" presId="urn:microsoft.com/office/officeart/2005/8/layout/orgChart1"/>
    <dgm:cxn modelId="{85825B56-A48B-4D27-9143-4B302E099BCD}" type="presParOf" srcId="{74760D07-A9F3-4FAD-B676-A6A71A1D44DB}" destId="{6695EBFE-5147-4488-9CB9-0B837CBA88C3}" srcOrd="0" destOrd="0" presId="urn:microsoft.com/office/officeart/2005/8/layout/orgChart1"/>
    <dgm:cxn modelId="{542E19DA-D76C-48ED-92AB-DF5B46E8C268}" type="presParOf" srcId="{6695EBFE-5147-4488-9CB9-0B837CBA88C3}" destId="{0164000E-4886-4664-B76D-A4F95EA4B849}" srcOrd="0" destOrd="0" presId="urn:microsoft.com/office/officeart/2005/8/layout/orgChart1"/>
    <dgm:cxn modelId="{84C84055-601E-4739-B700-98373B53CFB4}" type="presParOf" srcId="{6695EBFE-5147-4488-9CB9-0B837CBA88C3}" destId="{70DB70DB-ED99-47EC-8021-7343A574640F}" srcOrd="1" destOrd="0" presId="urn:microsoft.com/office/officeart/2005/8/layout/orgChart1"/>
    <dgm:cxn modelId="{CE59BD6D-1E6E-416A-9287-8A07954A0519}" type="presParOf" srcId="{74760D07-A9F3-4FAD-B676-A6A71A1D44DB}" destId="{1371FF57-A2F3-4065-A397-1134E67A3E49}" srcOrd="1" destOrd="0" presId="urn:microsoft.com/office/officeart/2005/8/layout/orgChart1"/>
    <dgm:cxn modelId="{CEBFF95F-207D-45A3-8F86-DC6CE2A1B3A4}" type="presParOf" srcId="{74760D07-A9F3-4FAD-B676-A6A71A1D44DB}" destId="{8E7A3280-B3A0-4C8F-AF0D-D61483C9C166}" srcOrd="2" destOrd="0" presId="urn:microsoft.com/office/officeart/2005/8/layout/orgChart1"/>
    <dgm:cxn modelId="{706D0DFE-2495-4300-8949-1510D81581D1}" type="presParOf" srcId="{024BB30D-D49F-4312-82B9-9EE0F5C27717}" destId="{DD042E4F-D2BF-42A1-B7CC-50FDF4AB6AF5}" srcOrd="2" destOrd="0" presId="urn:microsoft.com/office/officeart/2005/8/layout/orgChart1"/>
    <dgm:cxn modelId="{19718A76-C865-4AE9-83FE-F0C8FF2142D4}" type="presParOf" srcId="{43DE3DBB-E376-4E93-8157-650E93F8F540}" destId="{A1E8CE5A-C17E-4BEF-AE57-7A5DA8CD6B20}" srcOrd="2" destOrd="0" presId="urn:microsoft.com/office/officeart/2005/8/layout/orgChart1"/>
    <dgm:cxn modelId="{C51E972D-4064-442E-9002-151A0ACCB108}" type="presParOf" srcId="{027090CC-37C6-4097-902C-9AE2379BA0D4}" destId="{FA10B633-B29C-4C26-85DE-61616D55202C}" srcOrd="4" destOrd="0" presId="urn:microsoft.com/office/officeart/2005/8/layout/orgChart1"/>
    <dgm:cxn modelId="{E086B17E-1EE3-47D3-AB92-2ED774EBC973}" type="presParOf" srcId="{027090CC-37C6-4097-902C-9AE2379BA0D4}" destId="{DCB95615-7319-4650-BDCC-25D56F47421A}" srcOrd="5" destOrd="0" presId="urn:microsoft.com/office/officeart/2005/8/layout/orgChart1"/>
    <dgm:cxn modelId="{B4FC68D8-879E-43BD-A6CD-8B78FA94584D}" type="presParOf" srcId="{DCB95615-7319-4650-BDCC-25D56F47421A}" destId="{A6E46219-CAE9-4999-8041-A1E146FE5994}" srcOrd="0" destOrd="0" presId="urn:microsoft.com/office/officeart/2005/8/layout/orgChart1"/>
    <dgm:cxn modelId="{BF699D74-267B-49D1-8840-66372BA41355}" type="presParOf" srcId="{A6E46219-CAE9-4999-8041-A1E146FE5994}" destId="{7E5305F5-0D75-40E2-98D8-6E5911D4AED7}" srcOrd="0" destOrd="0" presId="urn:microsoft.com/office/officeart/2005/8/layout/orgChart1"/>
    <dgm:cxn modelId="{16921A8E-2FD1-4F01-B3A9-E2B041208073}" type="presParOf" srcId="{A6E46219-CAE9-4999-8041-A1E146FE5994}" destId="{26995132-B775-47F8-B4A9-8D7F3C8859DE}" srcOrd="1" destOrd="0" presId="urn:microsoft.com/office/officeart/2005/8/layout/orgChart1"/>
    <dgm:cxn modelId="{1BEA75C1-2FC7-486A-97AC-662019BEDED7}" type="presParOf" srcId="{DCB95615-7319-4650-BDCC-25D56F47421A}" destId="{27E43AE4-5DB7-48EB-A747-E9F8044ED6C2}" srcOrd="1" destOrd="0" presId="urn:microsoft.com/office/officeart/2005/8/layout/orgChart1"/>
    <dgm:cxn modelId="{77B370F8-42A7-49E9-8A09-7CCF9AD49B3A}" type="presParOf" srcId="{27E43AE4-5DB7-48EB-A747-E9F8044ED6C2}" destId="{9D5BFD86-4C7A-4CA7-B3D0-CF299191A02A}" srcOrd="0" destOrd="0" presId="urn:microsoft.com/office/officeart/2005/8/layout/orgChart1"/>
    <dgm:cxn modelId="{3C21313C-F75A-4A4C-88E8-DBB92D8F6A33}" type="presParOf" srcId="{27E43AE4-5DB7-48EB-A747-E9F8044ED6C2}" destId="{867A78AB-4D98-497D-B9AA-4B18747744E1}" srcOrd="1" destOrd="0" presId="urn:microsoft.com/office/officeart/2005/8/layout/orgChart1"/>
    <dgm:cxn modelId="{6396FE4B-2DDC-4856-8DD8-6263E2EE77C9}" type="presParOf" srcId="{867A78AB-4D98-497D-B9AA-4B18747744E1}" destId="{ABC75331-372B-4926-8499-1590FCDACEA1}" srcOrd="0" destOrd="0" presId="urn:microsoft.com/office/officeart/2005/8/layout/orgChart1"/>
    <dgm:cxn modelId="{1399EFFE-8E2A-4E73-93FE-7E29D438310C}" type="presParOf" srcId="{ABC75331-372B-4926-8499-1590FCDACEA1}" destId="{62A75925-4EDD-43FC-8B49-F8F30CD1B8B9}" srcOrd="0" destOrd="0" presId="urn:microsoft.com/office/officeart/2005/8/layout/orgChart1"/>
    <dgm:cxn modelId="{4396AFE9-AAC8-46F5-9914-153EA42562FC}" type="presParOf" srcId="{ABC75331-372B-4926-8499-1590FCDACEA1}" destId="{98E10D99-C17C-4FA1-BD95-0D76F4FF9627}" srcOrd="1" destOrd="0" presId="urn:microsoft.com/office/officeart/2005/8/layout/orgChart1"/>
    <dgm:cxn modelId="{C3CC40C0-889E-41B2-BE4D-7563C0AAD229}" type="presParOf" srcId="{867A78AB-4D98-497D-B9AA-4B18747744E1}" destId="{1B3FABF9-48BB-47B9-9C3F-5673ED099D44}" srcOrd="1" destOrd="0" presId="urn:microsoft.com/office/officeart/2005/8/layout/orgChart1"/>
    <dgm:cxn modelId="{D1C11210-EEC4-4239-994F-9D7373109446}" type="presParOf" srcId="{867A78AB-4D98-497D-B9AA-4B18747744E1}" destId="{F5EF852B-BA5F-4A11-832F-CF8B15F17402}" srcOrd="2" destOrd="0" presId="urn:microsoft.com/office/officeart/2005/8/layout/orgChart1"/>
    <dgm:cxn modelId="{7AE5F03D-C52E-4589-9461-033B1E527206}" type="presParOf" srcId="{DCB95615-7319-4650-BDCC-25D56F47421A}" destId="{BD61C2FA-07AA-453B-9340-FDEEDFC7EAAB}" srcOrd="2" destOrd="0" presId="urn:microsoft.com/office/officeart/2005/8/layout/orgChart1"/>
    <dgm:cxn modelId="{E2A5B0C8-41F6-408B-8667-24C437DA7FB0}" type="presParOf" srcId="{4ADF6F99-3A12-405B-9871-C0846362A8E1}" destId="{55F8E276-1304-4C8E-80FD-D2B8ED559C7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4DD31A31-7AA5-4117-99BF-7A0EEA07E26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4DE123-D32A-43BB-BF8E-2606C83910C6}">
      <dgm:prSet phldrT="[Text]"/>
      <dgm:spPr/>
      <dgm:t>
        <a:bodyPr/>
        <a:lstStyle/>
        <a:p>
          <a:r>
            <a:rPr lang="en-US" dirty="0" smtClean="0">
              <a:solidFill>
                <a:schemeClr val="accent5"/>
              </a:solidFill>
            </a:rPr>
            <a:t>Body</a:t>
          </a:r>
          <a:endParaRPr lang="en-US" dirty="0">
            <a:solidFill>
              <a:schemeClr val="accent5"/>
            </a:solidFill>
          </a:endParaRPr>
        </a:p>
      </dgm:t>
    </dgm:pt>
    <dgm:pt modelId="{3D740B98-F821-442C-AF9B-8E035C461614}" type="parTrans" cxnId="{CACCB914-0E4F-4E16-9C3B-C182A2512A19}">
      <dgm:prSet/>
      <dgm:spPr/>
      <dgm:t>
        <a:bodyPr/>
        <a:lstStyle/>
        <a:p>
          <a:endParaRPr lang="en-US"/>
        </a:p>
      </dgm:t>
    </dgm:pt>
    <dgm:pt modelId="{D8AA6021-584A-4D49-B337-A6F886E30CEE}" type="sibTrans" cxnId="{CACCB914-0E4F-4E16-9C3B-C182A2512A19}">
      <dgm:prSet/>
      <dgm:spPr/>
      <dgm:t>
        <a:bodyPr/>
        <a:lstStyle/>
        <a:p>
          <a:endParaRPr lang="en-US"/>
        </a:p>
      </dgm:t>
    </dgm:pt>
    <dgm:pt modelId="{D84CB16E-58B1-4C27-8BA3-1287CAA1B8E4}">
      <dgm:prSet/>
      <dgm:spPr/>
      <dgm:t>
        <a:bodyPr/>
        <a:lstStyle/>
        <a:p>
          <a:r>
            <a:rPr lang="en-US" dirty="0" smtClean="0">
              <a:solidFill>
                <a:schemeClr val="accent5"/>
              </a:solidFill>
            </a:rPr>
            <a:t>p</a:t>
          </a:r>
          <a:endParaRPr lang="en-US" dirty="0">
            <a:solidFill>
              <a:schemeClr val="accent5"/>
            </a:solidFill>
          </a:endParaRPr>
        </a:p>
      </dgm:t>
    </dgm:pt>
    <dgm:pt modelId="{A13DB697-96BB-4A2E-94D3-9DE6052BAB5F}" type="parTrans" cxnId="{28C53FDE-3F2D-46F4-B8CA-C308E821A979}">
      <dgm:prSet/>
      <dgm:spPr/>
      <dgm:t>
        <a:bodyPr/>
        <a:lstStyle/>
        <a:p>
          <a:endParaRPr lang="en-US"/>
        </a:p>
      </dgm:t>
    </dgm:pt>
    <dgm:pt modelId="{93C8BA37-5920-4314-BE3A-265CE98488AC}" type="sibTrans" cxnId="{28C53FDE-3F2D-46F4-B8CA-C308E821A979}">
      <dgm:prSet/>
      <dgm:spPr/>
      <dgm:t>
        <a:bodyPr/>
        <a:lstStyle/>
        <a:p>
          <a:endParaRPr lang="en-US"/>
        </a:p>
      </dgm:t>
    </dgm:pt>
    <dgm:pt modelId="{96EE6EC9-1EF3-403A-8F88-6124F770AA1F}">
      <dgm:prSet/>
      <dgm:spPr/>
      <dgm:t>
        <a:bodyPr/>
        <a:lstStyle/>
        <a:p>
          <a:r>
            <a:rPr lang="en-US" dirty="0" smtClean="0"/>
            <a:t>Welcome to the</a:t>
          </a:r>
        </a:p>
        <a:p>
          <a:r>
            <a:rPr lang="en-US" dirty="0" smtClean="0"/>
            <a:t> Restaurant</a:t>
          </a:r>
          <a:endParaRPr lang="en-US" dirty="0"/>
        </a:p>
      </dgm:t>
    </dgm:pt>
    <dgm:pt modelId="{CF8F3DDC-BF13-45BB-8245-D02617E6AF5C}" type="parTrans" cxnId="{6C66E0BC-EAC7-458F-AD6E-D72EE7EEC0AE}">
      <dgm:prSet/>
      <dgm:spPr/>
      <dgm:t>
        <a:bodyPr/>
        <a:lstStyle/>
        <a:p>
          <a:endParaRPr lang="en-US"/>
        </a:p>
      </dgm:t>
    </dgm:pt>
    <dgm:pt modelId="{D21B1CF0-E0AB-4D79-BA44-2B1C99A87330}" type="sibTrans" cxnId="{6C66E0BC-EAC7-458F-AD6E-D72EE7EEC0AE}">
      <dgm:prSet/>
      <dgm:spPr/>
      <dgm:t>
        <a:bodyPr/>
        <a:lstStyle/>
        <a:p>
          <a:endParaRPr lang="en-US"/>
        </a:p>
      </dgm:t>
    </dgm:pt>
    <dgm:pt modelId="{38119D2C-147F-45A4-8056-A3BA8E9EDDC9}">
      <dgm:prSet/>
      <dgm:spPr/>
      <dgm:t>
        <a:bodyPr/>
        <a:lstStyle/>
        <a:p>
          <a:r>
            <a:rPr lang="en-US" dirty="0" smtClean="0">
              <a:solidFill>
                <a:srgbClr val="C00000"/>
              </a:solidFill>
            </a:rPr>
            <a:t>div</a:t>
          </a:r>
        </a:p>
        <a:p>
          <a:r>
            <a:rPr lang="en-US" dirty="0" smtClean="0">
              <a:solidFill>
                <a:srgbClr val="C00000"/>
              </a:solidFill>
            </a:rPr>
            <a:t>(class=“sidebar”)</a:t>
          </a:r>
          <a:endParaRPr lang="en-US" dirty="0">
            <a:solidFill>
              <a:srgbClr val="C00000"/>
            </a:solidFill>
          </a:endParaRPr>
        </a:p>
      </dgm:t>
    </dgm:pt>
    <dgm:pt modelId="{A8EB7B34-3829-4FD2-A10A-F274D270956D}" type="parTrans" cxnId="{F6A3C14E-D6C0-4823-AE2D-89D4DF192F43}">
      <dgm:prSet/>
      <dgm:spPr/>
      <dgm:t>
        <a:bodyPr/>
        <a:lstStyle/>
        <a:p>
          <a:endParaRPr lang="en-US"/>
        </a:p>
      </dgm:t>
    </dgm:pt>
    <dgm:pt modelId="{609F563A-BF81-49F6-8CDC-333EB8B6F969}" type="sibTrans" cxnId="{F6A3C14E-D6C0-4823-AE2D-89D4DF192F43}">
      <dgm:prSet/>
      <dgm:spPr/>
      <dgm:t>
        <a:bodyPr/>
        <a:lstStyle/>
        <a:p>
          <a:endParaRPr lang="en-US"/>
        </a:p>
      </dgm:t>
    </dgm:pt>
    <dgm:pt modelId="{3C3395DA-C21D-4F3E-BA81-BBD37B94A365}">
      <dgm:prSet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 dirty="0"/>
        </a:p>
      </dgm:t>
    </dgm:pt>
    <dgm:pt modelId="{B7EEEBF3-10CC-4FE6-9621-7E2085230FD8}" type="parTrans" cxnId="{61BBE9B7-64BF-4622-8086-BD61684B9AC6}">
      <dgm:prSet/>
      <dgm:spPr/>
      <dgm:t>
        <a:bodyPr/>
        <a:lstStyle/>
        <a:p>
          <a:endParaRPr lang="en-US"/>
        </a:p>
      </dgm:t>
    </dgm:pt>
    <dgm:pt modelId="{AB7BB20F-6483-48BF-8FC1-5FBBFD6CCC27}" type="sibTrans" cxnId="{61BBE9B7-64BF-4622-8086-BD61684B9AC6}">
      <dgm:prSet/>
      <dgm:spPr/>
      <dgm:t>
        <a:bodyPr/>
        <a:lstStyle/>
        <a:p>
          <a:endParaRPr lang="en-US"/>
        </a:p>
      </dgm:t>
    </dgm:pt>
    <dgm:pt modelId="{BDBE1C7B-C479-45AE-9A01-80DBD4C31D99}">
      <dgm:prSet/>
      <dgm:spPr/>
      <dgm:t>
        <a:bodyPr/>
        <a:lstStyle/>
        <a:p>
          <a:r>
            <a:rPr lang="en-US" dirty="0" smtClean="0"/>
            <a:t>What will you have?</a:t>
          </a:r>
          <a:endParaRPr lang="en-US" dirty="0"/>
        </a:p>
      </dgm:t>
    </dgm:pt>
    <dgm:pt modelId="{B1781DC2-303C-4FD9-8DF3-C13454A05C59}" type="parTrans" cxnId="{821594A4-660F-4EF5-9FED-8013F692463B}">
      <dgm:prSet/>
      <dgm:spPr/>
      <dgm:t>
        <a:bodyPr/>
        <a:lstStyle/>
        <a:p>
          <a:endParaRPr lang="en-US"/>
        </a:p>
      </dgm:t>
    </dgm:pt>
    <dgm:pt modelId="{5BDC0AC8-2DA6-4DEB-A6B2-1A81D3C0F135}" type="sibTrans" cxnId="{821594A4-660F-4EF5-9FED-8013F692463B}">
      <dgm:prSet/>
      <dgm:spPr/>
      <dgm:t>
        <a:bodyPr/>
        <a:lstStyle/>
        <a:p>
          <a:endParaRPr lang="en-US"/>
        </a:p>
      </dgm:t>
    </dgm:pt>
    <dgm:pt modelId="{82A7E69A-3262-4745-A829-994AC4551970}">
      <dgm:prSet/>
      <dgm:spPr/>
      <dgm:t>
        <a:bodyPr/>
        <a:lstStyle/>
        <a:p>
          <a:r>
            <a:rPr lang="en-US" dirty="0" smtClean="0"/>
            <a:t>h2</a:t>
          </a:r>
          <a:endParaRPr lang="en-US" dirty="0"/>
        </a:p>
      </dgm:t>
    </dgm:pt>
    <dgm:pt modelId="{D3C068D4-B288-4076-B13D-5EC959139B2D}" type="parTrans" cxnId="{93C5081F-4851-4165-8F07-29215E8E7CF2}">
      <dgm:prSet/>
      <dgm:spPr/>
      <dgm:t>
        <a:bodyPr/>
        <a:lstStyle/>
        <a:p>
          <a:endParaRPr lang="en-US"/>
        </a:p>
      </dgm:t>
    </dgm:pt>
    <dgm:pt modelId="{116D31D3-7EC8-449D-8203-960A8DCA2218}" type="sibTrans" cxnId="{93C5081F-4851-4165-8F07-29215E8E7CF2}">
      <dgm:prSet/>
      <dgm:spPr/>
      <dgm:t>
        <a:bodyPr/>
        <a:lstStyle/>
        <a:p>
          <a:endParaRPr lang="en-US"/>
        </a:p>
      </dgm:t>
    </dgm:pt>
    <dgm:pt modelId="{590E2536-9BEF-4C99-ADAC-7E8D204F87C8}">
      <dgm:prSet/>
      <dgm:spPr/>
      <dgm:t>
        <a:bodyPr/>
        <a:lstStyle/>
        <a:p>
          <a:r>
            <a:rPr lang="en-US" dirty="0" smtClean="0"/>
            <a:t>Welcome</a:t>
          </a:r>
          <a:endParaRPr lang="en-US" dirty="0"/>
        </a:p>
      </dgm:t>
    </dgm:pt>
    <dgm:pt modelId="{4E4E7886-B7A9-426D-AAEA-5C322E779DFC}" type="parTrans" cxnId="{5D32F639-A05E-4BA3-981B-1D8D93E962DD}">
      <dgm:prSet/>
      <dgm:spPr/>
      <dgm:t>
        <a:bodyPr/>
        <a:lstStyle/>
        <a:p>
          <a:endParaRPr lang="en-US"/>
        </a:p>
      </dgm:t>
    </dgm:pt>
    <dgm:pt modelId="{BD038EA6-2F73-4E70-89C5-9B1E92D833F6}" type="sibTrans" cxnId="{5D32F639-A05E-4BA3-981B-1D8D93E962DD}">
      <dgm:prSet/>
      <dgm:spPr/>
      <dgm:t>
        <a:bodyPr/>
        <a:lstStyle/>
        <a:p>
          <a:endParaRPr lang="en-US"/>
        </a:p>
      </dgm:t>
    </dgm:pt>
    <dgm:pt modelId="{98CFDCC9-97A8-4E18-B694-84500AE4E68A}" type="pres">
      <dgm:prSet presAssocID="{4DD31A31-7AA5-4117-99BF-7A0EEA07E26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ADF6F99-3A12-405B-9871-C0846362A8E1}" type="pres">
      <dgm:prSet presAssocID="{F64DE123-D32A-43BB-BF8E-2606C83910C6}" presName="hierRoot1" presStyleCnt="0">
        <dgm:presLayoutVars>
          <dgm:hierBranch val="init"/>
        </dgm:presLayoutVars>
      </dgm:prSet>
      <dgm:spPr/>
    </dgm:pt>
    <dgm:pt modelId="{D199FEAB-0990-4578-B4D8-59D4EA8364C2}" type="pres">
      <dgm:prSet presAssocID="{F64DE123-D32A-43BB-BF8E-2606C83910C6}" presName="rootComposite1" presStyleCnt="0"/>
      <dgm:spPr/>
    </dgm:pt>
    <dgm:pt modelId="{E82C365B-1AEB-4C9E-BB5B-B8E987CD0503}" type="pres">
      <dgm:prSet presAssocID="{F64DE123-D32A-43BB-BF8E-2606C83910C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053BCF-1D57-4C65-8552-0EA498370A06}" type="pres">
      <dgm:prSet presAssocID="{F64DE123-D32A-43BB-BF8E-2606C83910C6}" presName="rootConnector1" presStyleLbl="node1" presStyleIdx="0" presStyleCnt="0"/>
      <dgm:spPr/>
      <dgm:t>
        <a:bodyPr/>
        <a:lstStyle/>
        <a:p>
          <a:endParaRPr lang="en-US"/>
        </a:p>
      </dgm:t>
    </dgm:pt>
    <dgm:pt modelId="{027090CC-37C6-4097-902C-9AE2379BA0D4}" type="pres">
      <dgm:prSet presAssocID="{F64DE123-D32A-43BB-BF8E-2606C83910C6}" presName="hierChild2" presStyleCnt="0"/>
      <dgm:spPr/>
    </dgm:pt>
    <dgm:pt modelId="{5364C56F-AE39-40FA-99BC-A6323BAC943B}" type="pres">
      <dgm:prSet presAssocID="{A8EB7B34-3829-4FD2-A10A-F274D270956D}" presName="Name37" presStyleLbl="parChTrans1D2" presStyleIdx="0" presStyleCnt="3"/>
      <dgm:spPr/>
      <dgm:t>
        <a:bodyPr/>
        <a:lstStyle/>
        <a:p>
          <a:endParaRPr lang="en-US"/>
        </a:p>
      </dgm:t>
    </dgm:pt>
    <dgm:pt modelId="{43DE3DBB-E376-4E93-8157-650E93F8F540}" type="pres">
      <dgm:prSet presAssocID="{38119D2C-147F-45A4-8056-A3BA8E9EDDC9}" presName="hierRoot2" presStyleCnt="0">
        <dgm:presLayoutVars>
          <dgm:hierBranch val="init"/>
        </dgm:presLayoutVars>
      </dgm:prSet>
      <dgm:spPr/>
    </dgm:pt>
    <dgm:pt modelId="{1CFDC581-A866-4069-88F6-6F4D8C39180E}" type="pres">
      <dgm:prSet presAssocID="{38119D2C-147F-45A4-8056-A3BA8E9EDDC9}" presName="rootComposite" presStyleCnt="0"/>
      <dgm:spPr/>
    </dgm:pt>
    <dgm:pt modelId="{1ADC3604-6CFB-4920-B7DF-FB7A0D4FE0E4}" type="pres">
      <dgm:prSet presAssocID="{38119D2C-147F-45A4-8056-A3BA8E9EDDC9}" presName="rootText" presStyleLbl="node2" presStyleIdx="0" presStyleCnt="3" custScaleX="1377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C301C4-E12F-44D7-85C7-BD0438ADE330}" type="pres">
      <dgm:prSet presAssocID="{38119D2C-147F-45A4-8056-A3BA8E9EDDC9}" presName="rootConnector" presStyleLbl="node2" presStyleIdx="0" presStyleCnt="3"/>
      <dgm:spPr/>
      <dgm:t>
        <a:bodyPr/>
        <a:lstStyle/>
        <a:p>
          <a:endParaRPr lang="en-US"/>
        </a:p>
      </dgm:t>
    </dgm:pt>
    <dgm:pt modelId="{39C69466-B8D2-4EF8-9C9A-91B2A206DBD7}" type="pres">
      <dgm:prSet presAssocID="{38119D2C-147F-45A4-8056-A3BA8E9EDDC9}" presName="hierChild4" presStyleCnt="0"/>
      <dgm:spPr/>
    </dgm:pt>
    <dgm:pt modelId="{67F00370-B04F-4C26-AA14-B831D219CF2D}" type="pres">
      <dgm:prSet presAssocID="{D3C068D4-B288-4076-B13D-5EC959139B2D}" presName="Name37" presStyleLbl="parChTrans1D3" presStyleIdx="0" presStyleCnt="3"/>
      <dgm:spPr/>
      <dgm:t>
        <a:bodyPr/>
        <a:lstStyle/>
        <a:p>
          <a:endParaRPr lang="en-US"/>
        </a:p>
      </dgm:t>
    </dgm:pt>
    <dgm:pt modelId="{543C7B07-8F95-4200-972B-87C307C9958D}" type="pres">
      <dgm:prSet presAssocID="{82A7E69A-3262-4745-A829-994AC4551970}" presName="hierRoot2" presStyleCnt="0">
        <dgm:presLayoutVars>
          <dgm:hierBranch val="init"/>
        </dgm:presLayoutVars>
      </dgm:prSet>
      <dgm:spPr/>
    </dgm:pt>
    <dgm:pt modelId="{613D9E91-2BC1-4AE6-8C68-B6FD3113D5D4}" type="pres">
      <dgm:prSet presAssocID="{82A7E69A-3262-4745-A829-994AC4551970}" presName="rootComposite" presStyleCnt="0"/>
      <dgm:spPr/>
    </dgm:pt>
    <dgm:pt modelId="{7FC46666-CB4C-4AF8-8CCA-46E4C205A110}" type="pres">
      <dgm:prSet presAssocID="{82A7E69A-3262-4745-A829-994AC4551970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4115D55-6DA2-4D38-B7CC-3B9986BC334F}" type="pres">
      <dgm:prSet presAssocID="{82A7E69A-3262-4745-A829-994AC4551970}" presName="rootConnector" presStyleLbl="node3" presStyleIdx="0" presStyleCnt="3"/>
      <dgm:spPr/>
      <dgm:t>
        <a:bodyPr/>
        <a:lstStyle/>
        <a:p>
          <a:endParaRPr lang="en-US"/>
        </a:p>
      </dgm:t>
    </dgm:pt>
    <dgm:pt modelId="{10E471EA-4778-4623-8A04-BE8238405CC7}" type="pres">
      <dgm:prSet presAssocID="{82A7E69A-3262-4745-A829-994AC4551970}" presName="hierChild4" presStyleCnt="0"/>
      <dgm:spPr/>
    </dgm:pt>
    <dgm:pt modelId="{90F6BAE7-A6E3-456F-BB72-1310D88172B5}" type="pres">
      <dgm:prSet presAssocID="{4E4E7886-B7A9-426D-AAEA-5C322E779DFC}" presName="Name37" presStyleLbl="parChTrans1D4" presStyleIdx="0" presStyleCnt="1"/>
      <dgm:spPr/>
      <dgm:t>
        <a:bodyPr/>
        <a:lstStyle/>
        <a:p>
          <a:endParaRPr lang="en-US"/>
        </a:p>
      </dgm:t>
    </dgm:pt>
    <dgm:pt modelId="{C6DB7FAA-E7E0-4201-A381-9BA0CEF1DC1F}" type="pres">
      <dgm:prSet presAssocID="{590E2536-9BEF-4C99-ADAC-7E8D204F87C8}" presName="hierRoot2" presStyleCnt="0">
        <dgm:presLayoutVars>
          <dgm:hierBranch val="init"/>
        </dgm:presLayoutVars>
      </dgm:prSet>
      <dgm:spPr/>
    </dgm:pt>
    <dgm:pt modelId="{850D614D-5339-46F3-A2B7-A31959746FB4}" type="pres">
      <dgm:prSet presAssocID="{590E2536-9BEF-4C99-ADAC-7E8D204F87C8}" presName="rootComposite" presStyleCnt="0"/>
      <dgm:spPr/>
    </dgm:pt>
    <dgm:pt modelId="{48CC6689-3914-495B-B5E4-4BC36CD020D2}" type="pres">
      <dgm:prSet presAssocID="{590E2536-9BEF-4C99-ADAC-7E8D204F87C8}" presName="rootText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CDC2CB-BE3C-4F85-ACB3-B1329A5C5DF2}" type="pres">
      <dgm:prSet presAssocID="{590E2536-9BEF-4C99-ADAC-7E8D204F87C8}" presName="rootConnector" presStyleLbl="node4" presStyleIdx="0" presStyleCnt="1"/>
      <dgm:spPr/>
      <dgm:t>
        <a:bodyPr/>
        <a:lstStyle/>
        <a:p>
          <a:endParaRPr lang="en-US"/>
        </a:p>
      </dgm:t>
    </dgm:pt>
    <dgm:pt modelId="{319B2F55-B89E-4E8A-9D97-4D964AD1476B}" type="pres">
      <dgm:prSet presAssocID="{590E2536-9BEF-4C99-ADAC-7E8D204F87C8}" presName="hierChild4" presStyleCnt="0"/>
      <dgm:spPr/>
    </dgm:pt>
    <dgm:pt modelId="{F5729AA3-6219-47F2-87A4-F997BA572B3A}" type="pres">
      <dgm:prSet presAssocID="{590E2536-9BEF-4C99-ADAC-7E8D204F87C8}" presName="hierChild5" presStyleCnt="0"/>
      <dgm:spPr/>
    </dgm:pt>
    <dgm:pt modelId="{95C279F9-424C-412C-A4D5-01A60BB9FB91}" type="pres">
      <dgm:prSet presAssocID="{82A7E69A-3262-4745-A829-994AC4551970}" presName="hierChild5" presStyleCnt="0"/>
      <dgm:spPr/>
    </dgm:pt>
    <dgm:pt modelId="{A1E8CE5A-C17E-4BEF-AE57-7A5DA8CD6B20}" type="pres">
      <dgm:prSet presAssocID="{38119D2C-147F-45A4-8056-A3BA8E9EDDC9}" presName="hierChild5" presStyleCnt="0"/>
      <dgm:spPr/>
    </dgm:pt>
    <dgm:pt modelId="{FA10B633-B29C-4C26-85DE-61616D55202C}" type="pres">
      <dgm:prSet presAssocID="{A13DB697-96BB-4A2E-94D3-9DE6052BAB5F}" presName="Name37" presStyleLbl="parChTrans1D2" presStyleIdx="1" presStyleCnt="3"/>
      <dgm:spPr/>
      <dgm:t>
        <a:bodyPr/>
        <a:lstStyle/>
        <a:p>
          <a:endParaRPr lang="en-US"/>
        </a:p>
      </dgm:t>
    </dgm:pt>
    <dgm:pt modelId="{DCB95615-7319-4650-BDCC-25D56F47421A}" type="pres">
      <dgm:prSet presAssocID="{D84CB16E-58B1-4C27-8BA3-1287CAA1B8E4}" presName="hierRoot2" presStyleCnt="0">
        <dgm:presLayoutVars>
          <dgm:hierBranch val="init"/>
        </dgm:presLayoutVars>
      </dgm:prSet>
      <dgm:spPr/>
    </dgm:pt>
    <dgm:pt modelId="{A6E46219-CAE9-4999-8041-A1E146FE5994}" type="pres">
      <dgm:prSet presAssocID="{D84CB16E-58B1-4C27-8BA3-1287CAA1B8E4}" presName="rootComposite" presStyleCnt="0"/>
      <dgm:spPr/>
    </dgm:pt>
    <dgm:pt modelId="{7E5305F5-0D75-40E2-98D8-6E5911D4AED7}" type="pres">
      <dgm:prSet presAssocID="{D84CB16E-58B1-4C27-8BA3-1287CAA1B8E4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995132-B775-47F8-B4A9-8D7F3C8859DE}" type="pres">
      <dgm:prSet presAssocID="{D84CB16E-58B1-4C27-8BA3-1287CAA1B8E4}" presName="rootConnector" presStyleLbl="node2" presStyleIdx="1" presStyleCnt="3"/>
      <dgm:spPr/>
      <dgm:t>
        <a:bodyPr/>
        <a:lstStyle/>
        <a:p>
          <a:endParaRPr lang="en-US"/>
        </a:p>
      </dgm:t>
    </dgm:pt>
    <dgm:pt modelId="{27E43AE4-5DB7-48EB-A747-E9F8044ED6C2}" type="pres">
      <dgm:prSet presAssocID="{D84CB16E-58B1-4C27-8BA3-1287CAA1B8E4}" presName="hierChild4" presStyleCnt="0"/>
      <dgm:spPr/>
    </dgm:pt>
    <dgm:pt modelId="{9D5BFD86-4C7A-4CA7-B3D0-CF299191A02A}" type="pres">
      <dgm:prSet presAssocID="{CF8F3DDC-BF13-45BB-8245-D02617E6AF5C}" presName="Name37" presStyleLbl="parChTrans1D3" presStyleIdx="1" presStyleCnt="3"/>
      <dgm:spPr/>
      <dgm:t>
        <a:bodyPr/>
        <a:lstStyle/>
        <a:p>
          <a:endParaRPr lang="en-US"/>
        </a:p>
      </dgm:t>
    </dgm:pt>
    <dgm:pt modelId="{867A78AB-4D98-497D-B9AA-4B18747744E1}" type="pres">
      <dgm:prSet presAssocID="{96EE6EC9-1EF3-403A-8F88-6124F770AA1F}" presName="hierRoot2" presStyleCnt="0">
        <dgm:presLayoutVars>
          <dgm:hierBranch val="init"/>
        </dgm:presLayoutVars>
      </dgm:prSet>
      <dgm:spPr/>
    </dgm:pt>
    <dgm:pt modelId="{ABC75331-372B-4926-8499-1590FCDACEA1}" type="pres">
      <dgm:prSet presAssocID="{96EE6EC9-1EF3-403A-8F88-6124F770AA1F}" presName="rootComposite" presStyleCnt="0"/>
      <dgm:spPr/>
    </dgm:pt>
    <dgm:pt modelId="{62A75925-4EDD-43FC-8B49-F8F30CD1B8B9}" type="pres">
      <dgm:prSet presAssocID="{96EE6EC9-1EF3-403A-8F88-6124F770AA1F}" presName="rootText" presStyleLbl="node3" presStyleIdx="1" presStyleCnt="3" custScaleX="125382" custScaleY="241269" custLinFactNeighborX="75" custLinFactNeighborY="442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E10D99-C17C-4FA1-BD95-0D76F4FF9627}" type="pres">
      <dgm:prSet presAssocID="{96EE6EC9-1EF3-403A-8F88-6124F770AA1F}" presName="rootConnector" presStyleLbl="node3" presStyleIdx="1" presStyleCnt="3"/>
      <dgm:spPr/>
      <dgm:t>
        <a:bodyPr/>
        <a:lstStyle/>
        <a:p>
          <a:endParaRPr lang="en-US"/>
        </a:p>
      </dgm:t>
    </dgm:pt>
    <dgm:pt modelId="{1B3FABF9-48BB-47B9-9C3F-5673ED099D44}" type="pres">
      <dgm:prSet presAssocID="{96EE6EC9-1EF3-403A-8F88-6124F770AA1F}" presName="hierChild4" presStyleCnt="0"/>
      <dgm:spPr/>
    </dgm:pt>
    <dgm:pt modelId="{F5EF852B-BA5F-4A11-832F-CF8B15F17402}" type="pres">
      <dgm:prSet presAssocID="{96EE6EC9-1EF3-403A-8F88-6124F770AA1F}" presName="hierChild5" presStyleCnt="0"/>
      <dgm:spPr/>
    </dgm:pt>
    <dgm:pt modelId="{BD61C2FA-07AA-453B-9340-FDEEDFC7EAAB}" type="pres">
      <dgm:prSet presAssocID="{D84CB16E-58B1-4C27-8BA3-1287CAA1B8E4}" presName="hierChild5" presStyleCnt="0"/>
      <dgm:spPr/>
    </dgm:pt>
    <dgm:pt modelId="{AA32E7CB-607D-4C03-85E6-199FFE8FAC61}" type="pres">
      <dgm:prSet presAssocID="{B7EEEBF3-10CC-4FE6-9621-7E2085230FD8}" presName="Name37" presStyleLbl="parChTrans1D2" presStyleIdx="2" presStyleCnt="3"/>
      <dgm:spPr/>
      <dgm:t>
        <a:bodyPr/>
        <a:lstStyle/>
        <a:p>
          <a:endParaRPr lang="en-US"/>
        </a:p>
      </dgm:t>
    </dgm:pt>
    <dgm:pt modelId="{A0E52346-020F-4876-8DDF-D65CE330B971}" type="pres">
      <dgm:prSet presAssocID="{3C3395DA-C21D-4F3E-BA81-BBD37B94A365}" presName="hierRoot2" presStyleCnt="0">
        <dgm:presLayoutVars>
          <dgm:hierBranch val="init"/>
        </dgm:presLayoutVars>
      </dgm:prSet>
      <dgm:spPr/>
    </dgm:pt>
    <dgm:pt modelId="{CCF84B07-0FD7-4508-9C4B-7453FB7878B9}" type="pres">
      <dgm:prSet presAssocID="{3C3395DA-C21D-4F3E-BA81-BBD37B94A365}" presName="rootComposite" presStyleCnt="0"/>
      <dgm:spPr/>
    </dgm:pt>
    <dgm:pt modelId="{79712E8C-8443-490A-A1BB-F9976B7BF6EF}" type="pres">
      <dgm:prSet presAssocID="{3C3395DA-C21D-4F3E-BA81-BBD37B94A365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EC109A-F85C-4D67-9201-2A57F76D92DA}" type="pres">
      <dgm:prSet presAssocID="{3C3395DA-C21D-4F3E-BA81-BBD37B94A365}" presName="rootConnector" presStyleLbl="node2" presStyleIdx="2" presStyleCnt="3"/>
      <dgm:spPr/>
      <dgm:t>
        <a:bodyPr/>
        <a:lstStyle/>
        <a:p>
          <a:endParaRPr lang="en-US"/>
        </a:p>
      </dgm:t>
    </dgm:pt>
    <dgm:pt modelId="{6899F2DE-494F-4B70-900D-B8D1FA1628F2}" type="pres">
      <dgm:prSet presAssocID="{3C3395DA-C21D-4F3E-BA81-BBD37B94A365}" presName="hierChild4" presStyleCnt="0"/>
      <dgm:spPr/>
    </dgm:pt>
    <dgm:pt modelId="{5CB2F46E-5975-4B51-8CEF-D94CA5D65483}" type="pres">
      <dgm:prSet presAssocID="{B1781DC2-303C-4FD9-8DF3-C13454A05C59}" presName="Name37" presStyleLbl="parChTrans1D3" presStyleIdx="2" presStyleCnt="3"/>
      <dgm:spPr/>
      <dgm:t>
        <a:bodyPr/>
        <a:lstStyle/>
        <a:p>
          <a:endParaRPr lang="en-US"/>
        </a:p>
      </dgm:t>
    </dgm:pt>
    <dgm:pt modelId="{EB95F163-651C-4E0C-9C81-A2BE083977ED}" type="pres">
      <dgm:prSet presAssocID="{BDBE1C7B-C479-45AE-9A01-80DBD4C31D99}" presName="hierRoot2" presStyleCnt="0">
        <dgm:presLayoutVars>
          <dgm:hierBranch val="init"/>
        </dgm:presLayoutVars>
      </dgm:prSet>
      <dgm:spPr/>
    </dgm:pt>
    <dgm:pt modelId="{7A1FA322-C2D2-45C5-AEFD-FD021FFC53B3}" type="pres">
      <dgm:prSet presAssocID="{BDBE1C7B-C479-45AE-9A01-80DBD4C31D99}" presName="rootComposite" presStyleCnt="0"/>
      <dgm:spPr/>
    </dgm:pt>
    <dgm:pt modelId="{AB2E5201-7E06-4FA7-B731-28E77765531E}" type="pres">
      <dgm:prSet presAssocID="{BDBE1C7B-C479-45AE-9A01-80DBD4C31D99}" presName="rootText" presStyleLbl="node3" presStyleIdx="2" presStyleCnt="3" custLinFactNeighborX="5473" custLinFactNeighborY="117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47A51A-CBF5-4E53-A299-33BAAA4B8F59}" type="pres">
      <dgm:prSet presAssocID="{BDBE1C7B-C479-45AE-9A01-80DBD4C31D99}" presName="rootConnector" presStyleLbl="node3" presStyleIdx="2" presStyleCnt="3"/>
      <dgm:spPr/>
      <dgm:t>
        <a:bodyPr/>
        <a:lstStyle/>
        <a:p>
          <a:endParaRPr lang="en-US"/>
        </a:p>
      </dgm:t>
    </dgm:pt>
    <dgm:pt modelId="{33F390B2-45A1-455B-BF80-F91112E75055}" type="pres">
      <dgm:prSet presAssocID="{BDBE1C7B-C479-45AE-9A01-80DBD4C31D99}" presName="hierChild4" presStyleCnt="0"/>
      <dgm:spPr/>
    </dgm:pt>
    <dgm:pt modelId="{E7594106-F108-4F83-A1C8-8EE0B2A929F5}" type="pres">
      <dgm:prSet presAssocID="{BDBE1C7B-C479-45AE-9A01-80DBD4C31D99}" presName="hierChild5" presStyleCnt="0"/>
      <dgm:spPr/>
    </dgm:pt>
    <dgm:pt modelId="{86267357-0054-490E-98FE-B351C9FBD262}" type="pres">
      <dgm:prSet presAssocID="{3C3395DA-C21D-4F3E-BA81-BBD37B94A365}" presName="hierChild5" presStyleCnt="0"/>
      <dgm:spPr/>
    </dgm:pt>
    <dgm:pt modelId="{55F8E276-1304-4C8E-80FD-D2B8ED559C73}" type="pres">
      <dgm:prSet presAssocID="{F64DE123-D32A-43BB-BF8E-2606C83910C6}" presName="hierChild3" presStyleCnt="0"/>
      <dgm:spPr/>
    </dgm:pt>
  </dgm:ptLst>
  <dgm:cxnLst>
    <dgm:cxn modelId="{4D5C31E8-0038-4F59-9454-1C272CC4F57C}" type="presOf" srcId="{96EE6EC9-1EF3-403A-8F88-6124F770AA1F}" destId="{62A75925-4EDD-43FC-8B49-F8F30CD1B8B9}" srcOrd="0" destOrd="0" presId="urn:microsoft.com/office/officeart/2005/8/layout/orgChart1"/>
    <dgm:cxn modelId="{F5B5C91F-617A-434D-8B30-20C41C0CD7AF}" type="presOf" srcId="{CF8F3DDC-BF13-45BB-8245-D02617E6AF5C}" destId="{9D5BFD86-4C7A-4CA7-B3D0-CF299191A02A}" srcOrd="0" destOrd="0" presId="urn:microsoft.com/office/officeart/2005/8/layout/orgChart1"/>
    <dgm:cxn modelId="{D558E778-D526-4CE3-8550-F521F9C2EE3D}" type="presOf" srcId="{590E2536-9BEF-4C99-ADAC-7E8D204F87C8}" destId="{48CC6689-3914-495B-B5E4-4BC36CD020D2}" srcOrd="0" destOrd="0" presId="urn:microsoft.com/office/officeart/2005/8/layout/orgChart1"/>
    <dgm:cxn modelId="{D5D24AF8-DA59-439C-B1C3-F5A6EB823692}" type="presOf" srcId="{D84CB16E-58B1-4C27-8BA3-1287CAA1B8E4}" destId="{7E5305F5-0D75-40E2-98D8-6E5911D4AED7}" srcOrd="0" destOrd="0" presId="urn:microsoft.com/office/officeart/2005/8/layout/orgChart1"/>
    <dgm:cxn modelId="{88BEACC0-C86C-4B2F-BF2D-EB2F06871770}" type="presOf" srcId="{F64DE123-D32A-43BB-BF8E-2606C83910C6}" destId="{E82C365B-1AEB-4C9E-BB5B-B8E987CD0503}" srcOrd="0" destOrd="0" presId="urn:microsoft.com/office/officeart/2005/8/layout/orgChart1"/>
    <dgm:cxn modelId="{28C53FDE-3F2D-46F4-B8CA-C308E821A979}" srcId="{F64DE123-D32A-43BB-BF8E-2606C83910C6}" destId="{D84CB16E-58B1-4C27-8BA3-1287CAA1B8E4}" srcOrd="1" destOrd="0" parTransId="{A13DB697-96BB-4A2E-94D3-9DE6052BAB5F}" sibTransId="{93C8BA37-5920-4314-BE3A-265CE98488AC}"/>
    <dgm:cxn modelId="{195D40ED-002D-4439-9447-81CDBD25F363}" type="presOf" srcId="{3C3395DA-C21D-4F3E-BA81-BBD37B94A365}" destId="{79712E8C-8443-490A-A1BB-F9976B7BF6EF}" srcOrd="0" destOrd="0" presId="urn:microsoft.com/office/officeart/2005/8/layout/orgChart1"/>
    <dgm:cxn modelId="{5D32F639-A05E-4BA3-981B-1D8D93E962DD}" srcId="{82A7E69A-3262-4745-A829-994AC4551970}" destId="{590E2536-9BEF-4C99-ADAC-7E8D204F87C8}" srcOrd="0" destOrd="0" parTransId="{4E4E7886-B7A9-426D-AAEA-5C322E779DFC}" sibTransId="{BD038EA6-2F73-4E70-89C5-9B1E92D833F6}"/>
    <dgm:cxn modelId="{0967B7D8-705E-4C77-93CA-361454DB162D}" type="presOf" srcId="{D3C068D4-B288-4076-B13D-5EC959139B2D}" destId="{67F00370-B04F-4C26-AA14-B831D219CF2D}" srcOrd="0" destOrd="0" presId="urn:microsoft.com/office/officeart/2005/8/layout/orgChart1"/>
    <dgm:cxn modelId="{93C5081F-4851-4165-8F07-29215E8E7CF2}" srcId="{38119D2C-147F-45A4-8056-A3BA8E9EDDC9}" destId="{82A7E69A-3262-4745-A829-994AC4551970}" srcOrd="0" destOrd="0" parTransId="{D3C068D4-B288-4076-B13D-5EC959139B2D}" sibTransId="{116D31D3-7EC8-449D-8203-960A8DCA2218}"/>
    <dgm:cxn modelId="{F7A0C5E2-6BD2-4812-8962-2D6253D3FFBC}" type="presOf" srcId="{F64DE123-D32A-43BB-BF8E-2606C83910C6}" destId="{EE053BCF-1D57-4C65-8552-0EA498370A06}" srcOrd="1" destOrd="0" presId="urn:microsoft.com/office/officeart/2005/8/layout/orgChart1"/>
    <dgm:cxn modelId="{FC3590B5-9E50-4D82-9E5A-ADFCB565B600}" type="presOf" srcId="{4DD31A31-7AA5-4117-99BF-7A0EEA07E264}" destId="{98CFDCC9-97A8-4E18-B694-84500AE4E68A}" srcOrd="0" destOrd="0" presId="urn:microsoft.com/office/officeart/2005/8/layout/orgChart1"/>
    <dgm:cxn modelId="{36E328F2-B00E-4594-80C6-F24D6C4A3B44}" type="presOf" srcId="{82A7E69A-3262-4745-A829-994AC4551970}" destId="{7FC46666-CB4C-4AF8-8CCA-46E4C205A110}" srcOrd="0" destOrd="0" presId="urn:microsoft.com/office/officeart/2005/8/layout/orgChart1"/>
    <dgm:cxn modelId="{566FBEFA-8884-44A9-8AB3-5E1FFF4C8E58}" type="presOf" srcId="{96EE6EC9-1EF3-403A-8F88-6124F770AA1F}" destId="{98E10D99-C17C-4FA1-BD95-0D76F4FF9627}" srcOrd="1" destOrd="0" presId="urn:microsoft.com/office/officeart/2005/8/layout/orgChart1"/>
    <dgm:cxn modelId="{7238BAE9-6379-458A-ACAE-8995A51E548C}" type="presOf" srcId="{A13DB697-96BB-4A2E-94D3-9DE6052BAB5F}" destId="{FA10B633-B29C-4C26-85DE-61616D55202C}" srcOrd="0" destOrd="0" presId="urn:microsoft.com/office/officeart/2005/8/layout/orgChart1"/>
    <dgm:cxn modelId="{53753E28-39D9-4D3C-AE7F-7D03D4D646B1}" type="presOf" srcId="{A8EB7B34-3829-4FD2-A10A-F274D270956D}" destId="{5364C56F-AE39-40FA-99BC-A6323BAC943B}" srcOrd="0" destOrd="0" presId="urn:microsoft.com/office/officeart/2005/8/layout/orgChart1"/>
    <dgm:cxn modelId="{DF3BC909-58F1-4AA7-827E-B3157672BEF7}" type="presOf" srcId="{BDBE1C7B-C479-45AE-9A01-80DBD4C31D99}" destId="{6547A51A-CBF5-4E53-A299-33BAAA4B8F59}" srcOrd="1" destOrd="0" presId="urn:microsoft.com/office/officeart/2005/8/layout/orgChart1"/>
    <dgm:cxn modelId="{89AC6757-CB55-4A8A-B3B1-D1EC8BCF6645}" type="presOf" srcId="{38119D2C-147F-45A4-8056-A3BA8E9EDDC9}" destId="{EEC301C4-E12F-44D7-85C7-BD0438ADE330}" srcOrd="1" destOrd="0" presId="urn:microsoft.com/office/officeart/2005/8/layout/orgChart1"/>
    <dgm:cxn modelId="{CACCB914-0E4F-4E16-9C3B-C182A2512A19}" srcId="{4DD31A31-7AA5-4117-99BF-7A0EEA07E264}" destId="{F64DE123-D32A-43BB-BF8E-2606C83910C6}" srcOrd="0" destOrd="0" parTransId="{3D740B98-F821-442C-AF9B-8E035C461614}" sibTransId="{D8AA6021-584A-4D49-B337-A6F886E30CEE}"/>
    <dgm:cxn modelId="{4287ED3D-92B1-4AB1-B8AA-F4AB5C689A18}" type="presOf" srcId="{38119D2C-147F-45A4-8056-A3BA8E9EDDC9}" destId="{1ADC3604-6CFB-4920-B7DF-FB7A0D4FE0E4}" srcOrd="0" destOrd="0" presId="urn:microsoft.com/office/officeart/2005/8/layout/orgChart1"/>
    <dgm:cxn modelId="{2BC0478A-9ABB-4DD3-A92E-4244773902F6}" type="presOf" srcId="{4E4E7886-B7A9-426D-AAEA-5C322E779DFC}" destId="{90F6BAE7-A6E3-456F-BB72-1310D88172B5}" srcOrd="0" destOrd="0" presId="urn:microsoft.com/office/officeart/2005/8/layout/orgChart1"/>
    <dgm:cxn modelId="{BA141C42-4A00-4196-A30C-7034934BBE37}" type="presOf" srcId="{D84CB16E-58B1-4C27-8BA3-1287CAA1B8E4}" destId="{26995132-B775-47F8-B4A9-8D7F3C8859DE}" srcOrd="1" destOrd="0" presId="urn:microsoft.com/office/officeart/2005/8/layout/orgChart1"/>
    <dgm:cxn modelId="{EC4E0560-39AC-48AE-B8AB-91C0F76620A5}" type="presOf" srcId="{BDBE1C7B-C479-45AE-9A01-80DBD4C31D99}" destId="{AB2E5201-7E06-4FA7-B731-28E77765531E}" srcOrd="0" destOrd="0" presId="urn:microsoft.com/office/officeart/2005/8/layout/orgChart1"/>
    <dgm:cxn modelId="{6C66E0BC-EAC7-458F-AD6E-D72EE7EEC0AE}" srcId="{D84CB16E-58B1-4C27-8BA3-1287CAA1B8E4}" destId="{96EE6EC9-1EF3-403A-8F88-6124F770AA1F}" srcOrd="0" destOrd="0" parTransId="{CF8F3DDC-BF13-45BB-8245-D02617E6AF5C}" sibTransId="{D21B1CF0-E0AB-4D79-BA44-2B1C99A87330}"/>
    <dgm:cxn modelId="{4955C900-3F0D-4AE7-8CFA-9A0D4ADAB022}" type="presOf" srcId="{82A7E69A-3262-4745-A829-994AC4551970}" destId="{D4115D55-6DA2-4D38-B7CC-3B9986BC334F}" srcOrd="1" destOrd="0" presId="urn:microsoft.com/office/officeart/2005/8/layout/orgChart1"/>
    <dgm:cxn modelId="{61BBE9B7-64BF-4622-8086-BD61684B9AC6}" srcId="{F64DE123-D32A-43BB-BF8E-2606C83910C6}" destId="{3C3395DA-C21D-4F3E-BA81-BBD37B94A365}" srcOrd="2" destOrd="0" parTransId="{B7EEEBF3-10CC-4FE6-9621-7E2085230FD8}" sibTransId="{AB7BB20F-6483-48BF-8FC1-5FBBFD6CCC27}"/>
    <dgm:cxn modelId="{F6A3C14E-D6C0-4823-AE2D-89D4DF192F43}" srcId="{F64DE123-D32A-43BB-BF8E-2606C83910C6}" destId="{38119D2C-147F-45A4-8056-A3BA8E9EDDC9}" srcOrd="0" destOrd="0" parTransId="{A8EB7B34-3829-4FD2-A10A-F274D270956D}" sibTransId="{609F563A-BF81-49F6-8CDC-333EB8B6F969}"/>
    <dgm:cxn modelId="{E720AA8C-5446-4BF5-BAEB-4F024FAFA02C}" type="presOf" srcId="{590E2536-9BEF-4C99-ADAC-7E8D204F87C8}" destId="{56CDC2CB-BE3C-4F85-ACB3-B1329A5C5DF2}" srcOrd="1" destOrd="0" presId="urn:microsoft.com/office/officeart/2005/8/layout/orgChart1"/>
    <dgm:cxn modelId="{821594A4-660F-4EF5-9FED-8013F692463B}" srcId="{3C3395DA-C21D-4F3E-BA81-BBD37B94A365}" destId="{BDBE1C7B-C479-45AE-9A01-80DBD4C31D99}" srcOrd="0" destOrd="0" parTransId="{B1781DC2-303C-4FD9-8DF3-C13454A05C59}" sibTransId="{5BDC0AC8-2DA6-4DEB-A6B2-1A81D3C0F135}"/>
    <dgm:cxn modelId="{0E10319D-14F4-4A56-A28D-C788673B463C}" type="presOf" srcId="{3C3395DA-C21D-4F3E-BA81-BBD37B94A365}" destId="{0DEC109A-F85C-4D67-9201-2A57F76D92DA}" srcOrd="1" destOrd="0" presId="urn:microsoft.com/office/officeart/2005/8/layout/orgChart1"/>
    <dgm:cxn modelId="{878DB8A6-1F4F-428F-9A94-872F6073B18D}" type="presOf" srcId="{B1781DC2-303C-4FD9-8DF3-C13454A05C59}" destId="{5CB2F46E-5975-4B51-8CEF-D94CA5D65483}" srcOrd="0" destOrd="0" presId="urn:microsoft.com/office/officeart/2005/8/layout/orgChart1"/>
    <dgm:cxn modelId="{EFD882DA-E492-4C9C-9B0E-1CFC80304775}" type="presOf" srcId="{B7EEEBF3-10CC-4FE6-9621-7E2085230FD8}" destId="{AA32E7CB-607D-4C03-85E6-199FFE8FAC61}" srcOrd="0" destOrd="0" presId="urn:microsoft.com/office/officeart/2005/8/layout/orgChart1"/>
    <dgm:cxn modelId="{E2B51160-E904-436D-9658-97E7AE9DB723}" type="presParOf" srcId="{98CFDCC9-97A8-4E18-B694-84500AE4E68A}" destId="{4ADF6F99-3A12-405B-9871-C0846362A8E1}" srcOrd="0" destOrd="0" presId="urn:microsoft.com/office/officeart/2005/8/layout/orgChart1"/>
    <dgm:cxn modelId="{90299522-A0A0-426A-A6C3-7706F5F7425D}" type="presParOf" srcId="{4ADF6F99-3A12-405B-9871-C0846362A8E1}" destId="{D199FEAB-0990-4578-B4D8-59D4EA8364C2}" srcOrd="0" destOrd="0" presId="urn:microsoft.com/office/officeart/2005/8/layout/orgChart1"/>
    <dgm:cxn modelId="{02FF7E2F-E36B-4F20-95FA-0A2A4EC2D9E3}" type="presParOf" srcId="{D199FEAB-0990-4578-B4D8-59D4EA8364C2}" destId="{E82C365B-1AEB-4C9E-BB5B-B8E987CD0503}" srcOrd="0" destOrd="0" presId="urn:microsoft.com/office/officeart/2005/8/layout/orgChart1"/>
    <dgm:cxn modelId="{8464BEA7-385E-4DD6-B778-B2C2D4789DA4}" type="presParOf" srcId="{D199FEAB-0990-4578-B4D8-59D4EA8364C2}" destId="{EE053BCF-1D57-4C65-8552-0EA498370A06}" srcOrd="1" destOrd="0" presId="urn:microsoft.com/office/officeart/2005/8/layout/orgChart1"/>
    <dgm:cxn modelId="{61EE335B-FB98-4D13-99B2-1E142275C6B2}" type="presParOf" srcId="{4ADF6F99-3A12-405B-9871-C0846362A8E1}" destId="{027090CC-37C6-4097-902C-9AE2379BA0D4}" srcOrd="1" destOrd="0" presId="urn:microsoft.com/office/officeart/2005/8/layout/orgChart1"/>
    <dgm:cxn modelId="{B11C0884-1908-41BC-A8EA-C45980BA44EC}" type="presParOf" srcId="{027090CC-37C6-4097-902C-9AE2379BA0D4}" destId="{5364C56F-AE39-40FA-99BC-A6323BAC943B}" srcOrd="0" destOrd="0" presId="urn:microsoft.com/office/officeart/2005/8/layout/orgChart1"/>
    <dgm:cxn modelId="{3611D843-42D3-4302-B3F3-CFD8BE5CF7F1}" type="presParOf" srcId="{027090CC-37C6-4097-902C-9AE2379BA0D4}" destId="{43DE3DBB-E376-4E93-8157-650E93F8F540}" srcOrd="1" destOrd="0" presId="urn:microsoft.com/office/officeart/2005/8/layout/orgChart1"/>
    <dgm:cxn modelId="{CDDFA7CF-23B9-4F30-9766-F65390BB20C4}" type="presParOf" srcId="{43DE3DBB-E376-4E93-8157-650E93F8F540}" destId="{1CFDC581-A866-4069-88F6-6F4D8C39180E}" srcOrd="0" destOrd="0" presId="urn:microsoft.com/office/officeart/2005/8/layout/orgChart1"/>
    <dgm:cxn modelId="{F2CD046D-EE9A-4633-809E-76AAB299CDFF}" type="presParOf" srcId="{1CFDC581-A866-4069-88F6-6F4D8C39180E}" destId="{1ADC3604-6CFB-4920-B7DF-FB7A0D4FE0E4}" srcOrd="0" destOrd="0" presId="urn:microsoft.com/office/officeart/2005/8/layout/orgChart1"/>
    <dgm:cxn modelId="{7CAB64E5-054A-418A-9FB2-E6DC73F5ED94}" type="presParOf" srcId="{1CFDC581-A866-4069-88F6-6F4D8C39180E}" destId="{EEC301C4-E12F-44D7-85C7-BD0438ADE330}" srcOrd="1" destOrd="0" presId="urn:microsoft.com/office/officeart/2005/8/layout/orgChart1"/>
    <dgm:cxn modelId="{971DAAEE-079E-4D0A-AB1A-398D36ACA933}" type="presParOf" srcId="{43DE3DBB-E376-4E93-8157-650E93F8F540}" destId="{39C69466-B8D2-4EF8-9C9A-91B2A206DBD7}" srcOrd="1" destOrd="0" presId="urn:microsoft.com/office/officeart/2005/8/layout/orgChart1"/>
    <dgm:cxn modelId="{B55ADB90-EBAD-458C-A4FA-3CAFFCBF78DC}" type="presParOf" srcId="{39C69466-B8D2-4EF8-9C9A-91B2A206DBD7}" destId="{67F00370-B04F-4C26-AA14-B831D219CF2D}" srcOrd="0" destOrd="0" presId="urn:microsoft.com/office/officeart/2005/8/layout/orgChart1"/>
    <dgm:cxn modelId="{F4830D90-72ED-4BAF-A212-BE244DA17AC8}" type="presParOf" srcId="{39C69466-B8D2-4EF8-9C9A-91B2A206DBD7}" destId="{543C7B07-8F95-4200-972B-87C307C9958D}" srcOrd="1" destOrd="0" presId="urn:microsoft.com/office/officeart/2005/8/layout/orgChart1"/>
    <dgm:cxn modelId="{829DD0C9-E701-42EF-9224-EA1C16B94634}" type="presParOf" srcId="{543C7B07-8F95-4200-972B-87C307C9958D}" destId="{613D9E91-2BC1-4AE6-8C68-B6FD3113D5D4}" srcOrd="0" destOrd="0" presId="urn:microsoft.com/office/officeart/2005/8/layout/orgChart1"/>
    <dgm:cxn modelId="{06C822FC-373B-44C9-9E8D-1205D5FD70F7}" type="presParOf" srcId="{613D9E91-2BC1-4AE6-8C68-B6FD3113D5D4}" destId="{7FC46666-CB4C-4AF8-8CCA-46E4C205A110}" srcOrd="0" destOrd="0" presId="urn:microsoft.com/office/officeart/2005/8/layout/orgChart1"/>
    <dgm:cxn modelId="{6B0FC348-EFA4-49E9-85FD-9AB1D86EF5D9}" type="presParOf" srcId="{613D9E91-2BC1-4AE6-8C68-B6FD3113D5D4}" destId="{D4115D55-6DA2-4D38-B7CC-3B9986BC334F}" srcOrd="1" destOrd="0" presId="urn:microsoft.com/office/officeart/2005/8/layout/orgChart1"/>
    <dgm:cxn modelId="{B43272B5-753B-4679-8331-59505940628F}" type="presParOf" srcId="{543C7B07-8F95-4200-972B-87C307C9958D}" destId="{10E471EA-4778-4623-8A04-BE8238405CC7}" srcOrd="1" destOrd="0" presId="urn:microsoft.com/office/officeart/2005/8/layout/orgChart1"/>
    <dgm:cxn modelId="{29CB2B4C-362C-4D0E-AB07-FD1A1A33A156}" type="presParOf" srcId="{10E471EA-4778-4623-8A04-BE8238405CC7}" destId="{90F6BAE7-A6E3-456F-BB72-1310D88172B5}" srcOrd="0" destOrd="0" presId="urn:microsoft.com/office/officeart/2005/8/layout/orgChart1"/>
    <dgm:cxn modelId="{0B07315F-BE17-4E31-99F2-6EDA089EE250}" type="presParOf" srcId="{10E471EA-4778-4623-8A04-BE8238405CC7}" destId="{C6DB7FAA-E7E0-4201-A381-9BA0CEF1DC1F}" srcOrd="1" destOrd="0" presId="urn:microsoft.com/office/officeart/2005/8/layout/orgChart1"/>
    <dgm:cxn modelId="{E8A1A387-BD43-43D0-9190-0FC5B8248D87}" type="presParOf" srcId="{C6DB7FAA-E7E0-4201-A381-9BA0CEF1DC1F}" destId="{850D614D-5339-46F3-A2B7-A31959746FB4}" srcOrd="0" destOrd="0" presId="urn:microsoft.com/office/officeart/2005/8/layout/orgChart1"/>
    <dgm:cxn modelId="{27E51CC4-BA97-4E5D-A546-3ECB6F7F6F1A}" type="presParOf" srcId="{850D614D-5339-46F3-A2B7-A31959746FB4}" destId="{48CC6689-3914-495B-B5E4-4BC36CD020D2}" srcOrd="0" destOrd="0" presId="urn:microsoft.com/office/officeart/2005/8/layout/orgChart1"/>
    <dgm:cxn modelId="{C34A1E0F-12DF-44FD-A946-14622732DBA5}" type="presParOf" srcId="{850D614D-5339-46F3-A2B7-A31959746FB4}" destId="{56CDC2CB-BE3C-4F85-ACB3-B1329A5C5DF2}" srcOrd="1" destOrd="0" presId="urn:microsoft.com/office/officeart/2005/8/layout/orgChart1"/>
    <dgm:cxn modelId="{1A90178F-C484-4F3F-BEC5-50AC49144F93}" type="presParOf" srcId="{C6DB7FAA-E7E0-4201-A381-9BA0CEF1DC1F}" destId="{319B2F55-B89E-4E8A-9D97-4D964AD1476B}" srcOrd="1" destOrd="0" presId="urn:microsoft.com/office/officeart/2005/8/layout/orgChart1"/>
    <dgm:cxn modelId="{765BA198-EA07-4D6E-998F-B48E84BD1020}" type="presParOf" srcId="{C6DB7FAA-E7E0-4201-A381-9BA0CEF1DC1F}" destId="{F5729AA3-6219-47F2-87A4-F997BA572B3A}" srcOrd="2" destOrd="0" presId="urn:microsoft.com/office/officeart/2005/8/layout/orgChart1"/>
    <dgm:cxn modelId="{5F04B836-2213-4D66-8D99-07321B45BCBA}" type="presParOf" srcId="{543C7B07-8F95-4200-972B-87C307C9958D}" destId="{95C279F9-424C-412C-A4D5-01A60BB9FB91}" srcOrd="2" destOrd="0" presId="urn:microsoft.com/office/officeart/2005/8/layout/orgChart1"/>
    <dgm:cxn modelId="{19718A76-C865-4AE9-83FE-F0C8FF2142D4}" type="presParOf" srcId="{43DE3DBB-E376-4E93-8157-650E93F8F540}" destId="{A1E8CE5A-C17E-4BEF-AE57-7A5DA8CD6B20}" srcOrd="2" destOrd="0" presId="urn:microsoft.com/office/officeart/2005/8/layout/orgChart1"/>
    <dgm:cxn modelId="{C51E972D-4064-442E-9002-151A0ACCB108}" type="presParOf" srcId="{027090CC-37C6-4097-902C-9AE2379BA0D4}" destId="{FA10B633-B29C-4C26-85DE-61616D55202C}" srcOrd="2" destOrd="0" presId="urn:microsoft.com/office/officeart/2005/8/layout/orgChart1"/>
    <dgm:cxn modelId="{E086B17E-1EE3-47D3-AB92-2ED774EBC973}" type="presParOf" srcId="{027090CC-37C6-4097-902C-9AE2379BA0D4}" destId="{DCB95615-7319-4650-BDCC-25D56F47421A}" srcOrd="3" destOrd="0" presId="urn:microsoft.com/office/officeart/2005/8/layout/orgChart1"/>
    <dgm:cxn modelId="{B4FC68D8-879E-43BD-A6CD-8B78FA94584D}" type="presParOf" srcId="{DCB95615-7319-4650-BDCC-25D56F47421A}" destId="{A6E46219-CAE9-4999-8041-A1E146FE5994}" srcOrd="0" destOrd="0" presId="urn:microsoft.com/office/officeart/2005/8/layout/orgChart1"/>
    <dgm:cxn modelId="{BF699D74-267B-49D1-8840-66372BA41355}" type="presParOf" srcId="{A6E46219-CAE9-4999-8041-A1E146FE5994}" destId="{7E5305F5-0D75-40E2-98D8-6E5911D4AED7}" srcOrd="0" destOrd="0" presId="urn:microsoft.com/office/officeart/2005/8/layout/orgChart1"/>
    <dgm:cxn modelId="{16921A8E-2FD1-4F01-B3A9-E2B041208073}" type="presParOf" srcId="{A6E46219-CAE9-4999-8041-A1E146FE5994}" destId="{26995132-B775-47F8-B4A9-8D7F3C8859DE}" srcOrd="1" destOrd="0" presId="urn:microsoft.com/office/officeart/2005/8/layout/orgChart1"/>
    <dgm:cxn modelId="{1BEA75C1-2FC7-486A-97AC-662019BEDED7}" type="presParOf" srcId="{DCB95615-7319-4650-BDCC-25D56F47421A}" destId="{27E43AE4-5DB7-48EB-A747-E9F8044ED6C2}" srcOrd="1" destOrd="0" presId="urn:microsoft.com/office/officeart/2005/8/layout/orgChart1"/>
    <dgm:cxn modelId="{77B370F8-42A7-49E9-8A09-7CCF9AD49B3A}" type="presParOf" srcId="{27E43AE4-5DB7-48EB-A747-E9F8044ED6C2}" destId="{9D5BFD86-4C7A-4CA7-B3D0-CF299191A02A}" srcOrd="0" destOrd="0" presId="urn:microsoft.com/office/officeart/2005/8/layout/orgChart1"/>
    <dgm:cxn modelId="{3C21313C-F75A-4A4C-88E8-DBB92D8F6A33}" type="presParOf" srcId="{27E43AE4-5DB7-48EB-A747-E9F8044ED6C2}" destId="{867A78AB-4D98-497D-B9AA-4B18747744E1}" srcOrd="1" destOrd="0" presId="urn:microsoft.com/office/officeart/2005/8/layout/orgChart1"/>
    <dgm:cxn modelId="{6396FE4B-2DDC-4856-8DD8-6263E2EE77C9}" type="presParOf" srcId="{867A78AB-4D98-497D-B9AA-4B18747744E1}" destId="{ABC75331-372B-4926-8499-1590FCDACEA1}" srcOrd="0" destOrd="0" presId="urn:microsoft.com/office/officeart/2005/8/layout/orgChart1"/>
    <dgm:cxn modelId="{1399EFFE-8E2A-4E73-93FE-7E29D438310C}" type="presParOf" srcId="{ABC75331-372B-4926-8499-1590FCDACEA1}" destId="{62A75925-4EDD-43FC-8B49-F8F30CD1B8B9}" srcOrd="0" destOrd="0" presId="urn:microsoft.com/office/officeart/2005/8/layout/orgChart1"/>
    <dgm:cxn modelId="{4396AFE9-AAC8-46F5-9914-153EA42562FC}" type="presParOf" srcId="{ABC75331-372B-4926-8499-1590FCDACEA1}" destId="{98E10D99-C17C-4FA1-BD95-0D76F4FF9627}" srcOrd="1" destOrd="0" presId="urn:microsoft.com/office/officeart/2005/8/layout/orgChart1"/>
    <dgm:cxn modelId="{C3CC40C0-889E-41B2-BE4D-7563C0AAD229}" type="presParOf" srcId="{867A78AB-4D98-497D-B9AA-4B18747744E1}" destId="{1B3FABF9-48BB-47B9-9C3F-5673ED099D44}" srcOrd="1" destOrd="0" presId="urn:microsoft.com/office/officeart/2005/8/layout/orgChart1"/>
    <dgm:cxn modelId="{D1C11210-EEC4-4239-994F-9D7373109446}" type="presParOf" srcId="{867A78AB-4D98-497D-B9AA-4B18747744E1}" destId="{F5EF852B-BA5F-4A11-832F-CF8B15F17402}" srcOrd="2" destOrd="0" presId="urn:microsoft.com/office/officeart/2005/8/layout/orgChart1"/>
    <dgm:cxn modelId="{7AE5F03D-C52E-4589-9461-033B1E527206}" type="presParOf" srcId="{DCB95615-7319-4650-BDCC-25D56F47421A}" destId="{BD61C2FA-07AA-453B-9340-FDEEDFC7EAAB}" srcOrd="2" destOrd="0" presId="urn:microsoft.com/office/officeart/2005/8/layout/orgChart1"/>
    <dgm:cxn modelId="{CC746E7D-3A6C-4429-8908-F7F276A04A07}" type="presParOf" srcId="{027090CC-37C6-4097-902C-9AE2379BA0D4}" destId="{AA32E7CB-607D-4C03-85E6-199FFE8FAC61}" srcOrd="4" destOrd="0" presId="urn:microsoft.com/office/officeart/2005/8/layout/orgChart1"/>
    <dgm:cxn modelId="{184F1624-1266-4AA8-B59F-CF7B3E4F39CF}" type="presParOf" srcId="{027090CC-37C6-4097-902C-9AE2379BA0D4}" destId="{A0E52346-020F-4876-8DDF-D65CE330B971}" srcOrd="5" destOrd="0" presId="urn:microsoft.com/office/officeart/2005/8/layout/orgChart1"/>
    <dgm:cxn modelId="{30A4122B-69AD-43DB-AD71-E9946CB752EC}" type="presParOf" srcId="{A0E52346-020F-4876-8DDF-D65CE330B971}" destId="{CCF84B07-0FD7-4508-9C4B-7453FB7878B9}" srcOrd="0" destOrd="0" presId="urn:microsoft.com/office/officeart/2005/8/layout/orgChart1"/>
    <dgm:cxn modelId="{8BEDD35C-E7EB-43D3-A649-94D9BD843615}" type="presParOf" srcId="{CCF84B07-0FD7-4508-9C4B-7453FB7878B9}" destId="{79712E8C-8443-490A-A1BB-F9976B7BF6EF}" srcOrd="0" destOrd="0" presId="urn:microsoft.com/office/officeart/2005/8/layout/orgChart1"/>
    <dgm:cxn modelId="{BFA7F9A9-D1CB-46D2-8D91-D64B7A1FB8FA}" type="presParOf" srcId="{CCF84B07-0FD7-4508-9C4B-7453FB7878B9}" destId="{0DEC109A-F85C-4D67-9201-2A57F76D92DA}" srcOrd="1" destOrd="0" presId="urn:microsoft.com/office/officeart/2005/8/layout/orgChart1"/>
    <dgm:cxn modelId="{AE29E4B8-142A-4109-98FE-38054EE3DCAF}" type="presParOf" srcId="{A0E52346-020F-4876-8DDF-D65CE330B971}" destId="{6899F2DE-494F-4B70-900D-B8D1FA1628F2}" srcOrd="1" destOrd="0" presId="urn:microsoft.com/office/officeart/2005/8/layout/orgChart1"/>
    <dgm:cxn modelId="{AA254587-A3A1-499B-95C9-384C8B0FFD0A}" type="presParOf" srcId="{6899F2DE-494F-4B70-900D-B8D1FA1628F2}" destId="{5CB2F46E-5975-4B51-8CEF-D94CA5D65483}" srcOrd="0" destOrd="0" presId="urn:microsoft.com/office/officeart/2005/8/layout/orgChart1"/>
    <dgm:cxn modelId="{96ECEA6D-A826-4992-952A-9DBD297A679A}" type="presParOf" srcId="{6899F2DE-494F-4B70-900D-B8D1FA1628F2}" destId="{EB95F163-651C-4E0C-9C81-A2BE083977ED}" srcOrd="1" destOrd="0" presId="urn:microsoft.com/office/officeart/2005/8/layout/orgChart1"/>
    <dgm:cxn modelId="{34BF17B1-1BF0-407A-8E11-1137088E4700}" type="presParOf" srcId="{EB95F163-651C-4E0C-9C81-A2BE083977ED}" destId="{7A1FA322-C2D2-45C5-AEFD-FD021FFC53B3}" srcOrd="0" destOrd="0" presId="urn:microsoft.com/office/officeart/2005/8/layout/orgChart1"/>
    <dgm:cxn modelId="{308B1186-C542-4752-BFA7-727E3E88A173}" type="presParOf" srcId="{7A1FA322-C2D2-45C5-AEFD-FD021FFC53B3}" destId="{AB2E5201-7E06-4FA7-B731-28E77765531E}" srcOrd="0" destOrd="0" presId="urn:microsoft.com/office/officeart/2005/8/layout/orgChart1"/>
    <dgm:cxn modelId="{F3BB50A0-6677-49AD-AE5C-6CE6FAE7CF9F}" type="presParOf" srcId="{7A1FA322-C2D2-45C5-AEFD-FD021FFC53B3}" destId="{6547A51A-CBF5-4E53-A299-33BAAA4B8F59}" srcOrd="1" destOrd="0" presId="urn:microsoft.com/office/officeart/2005/8/layout/orgChart1"/>
    <dgm:cxn modelId="{9D9C89E7-F5D8-405D-A9FB-EE37E9452C8B}" type="presParOf" srcId="{EB95F163-651C-4E0C-9C81-A2BE083977ED}" destId="{33F390B2-45A1-455B-BF80-F91112E75055}" srcOrd="1" destOrd="0" presId="urn:microsoft.com/office/officeart/2005/8/layout/orgChart1"/>
    <dgm:cxn modelId="{C33F9D7F-E4D2-466D-A9EF-D623351CFE02}" type="presParOf" srcId="{EB95F163-651C-4E0C-9C81-A2BE083977ED}" destId="{E7594106-F108-4F83-A1C8-8EE0B2A929F5}" srcOrd="2" destOrd="0" presId="urn:microsoft.com/office/officeart/2005/8/layout/orgChart1"/>
    <dgm:cxn modelId="{A9983287-A8BE-453C-BB5C-FDCC6414F186}" type="presParOf" srcId="{A0E52346-020F-4876-8DDF-D65CE330B971}" destId="{86267357-0054-490E-98FE-B351C9FBD262}" srcOrd="2" destOrd="0" presId="urn:microsoft.com/office/officeart/2005/8/layout/orgChart1"/>
    <dgm:cxn modelId="{E2A5B0C8-41F6-408B-8667-24C437DA7FB0}" type="presParOf" srcId="{4ADF6F99-3A12-405B-9871-C0846362A8E1}" destId="{55F8E276-1304-4C8E-80FD-D2B8ED559C7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4DD31A31-7AA5-4117-99BF-7A0EEA07E26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4DE123-D32A-43BB-BF8E-2606C83910C6}">
      <dgm:prSet phldrT="[Text]"/>
      <dgm:spPr/>
      <dgm:t>
        <a:bodyPr/>
        <a:lstStyle/>
        <a:p>
          <a:r>
            <a:rPr lang="en-US" dirty="0" smtClean="0">
              <a:solidFill>
                <a:schemeClr val="accent5"/>
              </a:solidFill>
            </a:rPr>
            <a:t>Body</a:t>
          </a:r>
          <a:endParaRPr lang="en-US" dirty="0">
            <a:solidFill>
              <a:schemeClr val="accent5"/>
            </a:solidFill>
          </a:endParaRPr>
        </a:p>
      </dgm:t>
    </dgm:pt>
    <dgm:pt modelId="{3D740B98-F821-442C-AF9B-8E035C461614}" type="parTrans" cxnId="{CACCB914-0E4F-4E16-9C3B-C182A2512A19}">
      <dgm:prSet/>
      <dgm:spPr/>
      <dgm:t>
        <a:bodyPr/>
        <a:lstStyle/>
        <a:p>
          <a:endParaRPr lang="en-US"/>
        </a:p>
      </dgm:t>
    </dgm:pt>
    <dgm:pt modelId="{D8AA6021-584A-4D49-B337-A6F886E30CEE}" type="sibTrans" cxnId="{CACCB914-0E4F-4E16-9C3B-C182A2512A19}">
      <dgm:prSet/>
      <dgm:spPr/>
      <dgm:t>
        <a:bodyPr/>
        <a:lstStyle/>
        <a:p>
          <a:endParaRPr lang="en-US"/>
        </a:p>
      </dgm:t>
    </dgm:pt>
    <dgm:pt modelId="{D84CB16E-58B1-4C27-8BA3-1287CAA1B8E4}">
      <dgm:prSet/>
      <dgm:spPr/>
      <dgm:t>
        <a:bodyPr/>
        <a:lstStyle/>
        <a:p>
          <a:r>
            <a:rPr lang="en-US" dirty="0" smtClean="0">
              <a:solidFill>
                <a:schemeClr val="accent5"/>
              </a:solidFill>
            </a:rPr>
            <a:t>p</a:t>
          </a:r>
          <a:endParaRPr lang="en-US" dirty="0">
            <a:solidFill>
              <a:schemeClr val="accent5"/>
            </a:solidFill>
          </a:endParaRPr>
        </a:p>
      </dgm:t>
    </dgm:pt>
    <dgm:pt modelId="{A13DB697-96BB-4A2E-94D3-9DE6052BAB5F}" type="parTrans" cxnId="{28C53FDE-3F2D-46F4-B8CA-C308E821A979}">
      <dgm:prSet/>
      <dgm:spPr/>
      <dgm:t>
        <a:bodyPr/>
        <a:lstStyle/>
        <a:p>
          <a:endParaRPr lang="en-US"/>
        </a:p>
      </dgm:t>
    </dgm:pt>
    <dgm:pt modelId="{93C8BA37-5920-4314-BE3A-265CE98488AC}" type="sibTrans" cxnId="{28C53FDE-3F2D-46F4-B8CA-C308E821A979}">
      <dgm:prSet/>
      <dgm:spPr/>
      <dgm:t>
        <a:bodyPr/>
        <a:lstStyle/>
        <a:p>
          <a:endParaRPr lang="en-US"/>
        </a:p>
      </dgm:t>
    </dgm:pt>
    <dgm:pt modelId="{96EE6EC9-1EF3-403A-8F88-6124F770AA1F}">
      <dgm:prSet/>
      <dgm:spPr/>
      <dgm:t>
        <a:bodyPr/>
        <a:lstStyle/>
        <a:p>
          <a:r>
            <a:rPr lang="en-US" dirty="0" smtClean="0"/>
            <a:t>Welcome to the</a:t>
          </a:r>
        </a:p>
        <a:p>
          <a:r>
            <a:rPr lang="en-US" dirty="0" smtClean="0"/>
            <a:t> Restaurant</a:t>
          </a:r>
          <a:endParaRPr lang="en-US" dirty="0"/>
        </a:p>
      </dgm:t>
    </dgm:pt>
    <dgm:pt modelId="{CF8F3DDC-BF13-45BB-8245-D02617E6AF5C}" type="parTrans" cxnId="{6C66E0BC-EAC7-458F-AD6E-D72EE7EEC0AE}">
      <dgm:prSet/>
      <dgm:spPr/>
      <dgm:t>
        <a:bodyPr/>
        <a:lstStyle/>
        <a:p>
          <a:endParaRPr lang="en-US"/>
        </a:p>
      </dgm:t>
    </dgm:pt>
    <dgm:pt modelId="{D21B1CF0-E0AB-4D79-BA44-2B1C99A87330}" type="sibTrans" cxnId="{6C66E0BC-EAC7-458F-AD6E-D72EE7EEC0AE}">
      <dgm:prSet/>
      <dgm:spPr/>
      <dgm:t>
        <a:bodyPr/>
        <a:lstStyle/>
        <a:p>
          <a:endParaRPr lang="en-US"/>
        </a:p>
      </dgm:t>
    </dgm:pt>
    <dgm:pt modelId="{38119D2C-147F-45A4-8056-A3BA8E9EDDC9}">
      <dgm:prSet/>
      <dgm:spPr/>
      <dgm:t>
        <a:bodyPr/>
        <a:lstStyle/>
        <a:p>
          <a:r>
            <a:rPr lang="en-US" dirty="0" smtClean="0">
              <a:solidFill>
                <a:srgbClr val="C00000"/>
              </a:solidFill>
            </a:rPr>
            <a:t>div</a:t>
          </a:r>
        </a:p>
        <a:p>
          <a:r>
            <a:rPr lang="en-US" dirty="0" smtClean="0">
              <a:solidFill>
                <a:srgbClr val="C00000"/>
              </a:solidFill>
            </a:rPr>
            <a:t>(class=“sidebar”)</a:t>
          </a:r>
          <a:endParaRPr lang="en-US" dirty="0">
            <a:solidFill>
              <a:srgbClr val="C00000"/>
            </a:solidFill>
          </a:endParaRPr>
        </a:p>
      </dgm:t>
    </dgm:pt>
    <dgm:pt modelId="{A8EB7B34-3829-4FD2-A10A-F274D270956D}" type="parTrans" cxnId="{F6A3C14E-D6C0-4823-AE2D-89D4DF192F43}">
      <dgm:prSet/>
      <dgm:spPr/>
      <dgm:t>
        <a:bodyPr/>
        <a:lstStyle/>
        <a:p>
          <a:endParaRPr lang="en-US"/>
        </a:p>
      </dgm:t>
    </dgm:pt>
    <dgm:pt modelId="{609F563A-BF81-49F6-8CDC-333EB8B6F969}" type="sibTrans" cxnId="{F6A3C14E-D6C0-4823-AE2D-89D4DF192F43}">
      <dgm:prSet/>
      <dgm:spPr/>
      <dgm:t>
        <a:bodyPr/>
        <a:lstStyle/>
        <a:p>
          <a:endParaRPr lang="en-US"/>
        </a:p>
      </dgm:t>
    </dgm:pt>
    <dgm:pt modelId="{323351FC-294F-409D-90B1-88364948D0B6}">
      <dgm:prSet/>
      <dgm:spPr/>
      <dgm:t>
        <a:bodyPr/>
        <a:lstStyle/>
        <a:p>
          <a:r>
            <a:rPr lang="en-US" dirty="0" smtClean="0"/>
            <a:t>h2</a:t>
          </a:r>
          <a:endParaRPr lang="en-US" dirty="0"/>
        </a:p>
      </dgm:t>
    </dgm:pt>
    <dgm:pt modelId="{9F1816B3-F093-414E-AAFA-9C08E6786791}" type="parTrans" cxnId="{F1C6F19C-55FE-43F2-BE81-FA9CC3306A2D}">
      <dgm:prSet/>
      <dgm:spPr/>
      <dgm:t>
        <a:bodyPr/>
        <a:lstStyle/>
        <a:p>
          <a:endParaRPr lang="en-US"/>
        </a:p>
      </dgm:t>
    </dgm:pt>
    <dgm:pt modelId="{56670A63-D2D2-4BAB-957B-1FFEDBE9020C}" type="sibTrans" cxnId="{F1C6F19C-55FE-43F2-BE81-FA9CC3306A2D}">
      <dgm:prSet/>
      <dgm:spPr/>
      <dgm:t>
        <a:bodyPr/>
        <a:lstStyle/>
        <a:p>
          <a:endParaRPr lang="en-US"/>
        </a:p>
      </dgm:t>
    </dgm:pt>
    <dgm:pt modelId="{5781AB4D-1801-4C20-84AB-AC6BF769C05E}">
      <dgm:prSet/>
      <dgm:spPr/>
      <dgm:t>
        <a:bodyPr/>
        <a:lstStyle/>
        <a:p>
          <a:r>
            <a:rPr lang="en-US" dirty="0" smtClean="0"/>
            <a:t>Welcome</a:t>
          </a:r>
          <a:endParaRPr lang="en-US" dirty="0"/>
        </a:p>
      </dgm:t>
    </dgm:pt>
    <dgm:pt modelId="{67D4832D-825F-4C18-850A-502A5EC7EE32}" type="parTrans" cxnId="{9D3DD730-CD0A-4085-B1CD-720CF5B18A2F}">
      <dgm:prSet/>
      <dgm:spPr/>
      <dgm:t>
        <a:bodyPr/>
        <a:lstStyle/>
        <a:p>
          <a:endParaRPr lang="en-US"/>
        </a:p>
      </dgm:t>
    </dgm:pt>
    <dgm:pt modelId="{AB1D7C35-8E3F-4EB2-9DB9-815014734C74}" type="sibTrans" cxnId="{9D3DD730-CD0A-4085-B1CD-720CF5B18A2F}">
      <dgm:prSet/>
      <dgm:spPr/>
      <dgm:t>
        <a:bodyPr/>
        <a:lstStyle/>
        <a:p>
          <a:endParaRPr lang="en-US"/>
        </a:p>
      </dgm:t>
    </dgm:pt>
    <dgm:pt modelId="{DD8D40F0-9E79-4395-9A29-89248B18B807}">
      <dgm:prSet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 dirty="0"/>
        </a:p>
      </dgm:t>
    </dgm:pt>
    <dgm:pt modelId="{2C616841-5431-4CEC-9766-15F5B6DC6467}" type="parTrans" cxnId="{B0B42C1D-7D43-4AD0-A0B5-6B6920FE3B4F}">
      <dgm:prSet/>
      <dgm:spPr/>
      <dgm:t>
        <a:bodyPr/>
        <a:lstStyle/>
        <a:p>
          <a:endParaRPr lang="en-US"/>
        </a:p>
      </dgm:t>
    </dgm:pt>
    <dgm:pt modelId="{BF432050-83A5-4A4B-A88A-1B104B8FC2E2}" type="sibTrans" cxnId="{B0B42C1D-7D43-4AD0-A0B5-6B6920FE3B4F}">
      <dgm:prSet/>
      <dgm:spPr/>
      <dgm:t>
        <a:bodyPr/>
        <a:lstStyle/>
        <a:p>
          <a:endParaRPr lang="en-US"/>
        </a:p>
      </dgm:t>
    </dgm:pt>
    <dgm:pt modelId="{1ABA465E-8DF3-4C22-80E0-B4451314B8AE}">
      <dgm:prSet/>
      <dgm:spPr/>
      <dgm:t>
        <a:bodyPr/>
        <a:lstStyle/>
        <a:p>
          <a:r>
            <a:rPr lang="en-US" dirty="0" smtClean="0"/>
            <a:t>What will you have</a:t>
          </a:r>
          <a:endParaRPr lang="en-US" dirty="0"/>
        </a:p>
      </dgm:t>
    </dgm:pt>
    <dgm:pt modelId="{7CEA5D93-A734-47C7-A26B-429049F820EB}" type="parTrans" cxnId="{04984BD1-6627-43DD-9C80-6C8E57F3E9A0}">
      <dgm:prSet/>
      <dgm:spPr/>
      <dgm:t>
        <a:bodyPr/>
        <a:lstStyle/>
        <a:p>
          <a:endParaRPr lang="en-US"/>
        </a:p>
      </dgm:t>
    </dgm:pt>
    <dgm:pt modelId="{B5BC5167-707A-4802-8D58-BE06E5C087D8}" type="sibTrans" cxnId="{04984BD1-6627-43DD-9C80-6C8E57F3E9A0}">
      <dgm:prSet/>
      <dgm:spPr/>
      <dgm:t>
        <a:bodyPr/>
        <a:lstStyle/>
        <a:p>
          <a:endParaRPr lang="en-US"/>
        </a:p>
      </dgm:t>
    </dgm:pt>
    <dgm:pt modelId="{98CFDCC9-97A8-4E18-B694-84500AE4E68A}" type="pres">
      <dgm:prSet presAssocID="{4DD31A31-7AA5-4117-99BF-7A0EEA07E26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ADF6F99-3A12-405B-9871-C0846362A8E1}" type="pres">
      <dgm:prSet presAssocID="{F64DE123-D32A-43BB-BF8E-2606C83910C6}" presName="hierRoot1" presStyleCnt="0">
        <dgm:presLayoutVars>
          <dgm:hierBranch val="init"/>
        </dgm:presLayoutVars>
      </dgm:prSet>
      <dgm:spPr/>
    </dgm:pt>
    <dgm:pt modelId="{D199FEAB-0990-4578-B4D8-59D4EA8364C2}" type="pres">
      <dgm:prSet presAssocID="{F64DE123-D32A-43BB-BF8E-2606C83910C6}" presName="rootComposite1" presStyleCnt="0"/>
      <dgm:spPr/>
    </dgm:pt>
    <dgm:pt modelId="{E82C365B-1AEB-4C9E-BB5B-B8E987CD0503}" type="pres">
      <dgm:prSet presAssocID="{F64DE123-D32A-43BB-BF8E-2606C83910C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053BCF-1D57-4C65-8552-0EA498370A06}" type="pres">
      <dgm:prSet presAssocID="{F64DE123-D32A-43BB-BF8E-2606C83910C6}" presName="rootConnector1" presStyleLbl="node1" presStyleIdx="0" presStyleCnt="0"/>
      <dgm:spPr/>
      <dgm:t>
        <a:bodyPr/>
        <a:lstStyle/>
        <a:p>
          <a:endParaRPr lang="en-US"/>
        </a:p>
      </dgm:t>
    </dgm:pt>
    <dgm:pt modelId="{027090CC-37C6-4097-902C-9AE2379BA0D4}" type="pres">
      <dgm:prSet presAssocID="{F64DE123-D32A-43BB-BF8E-2606C83910C6}" presName="hierChild2" presStyleCnt="0"/>
      <dgm:spPr/>
    </dgm:pt>
    <dgm:pt modelId="{5364C56F-AE39-40FA-99BC-A6323BAC943B}" type="pres">
      <dgm:prSet presAssocID="{A8EB7B34-3829-4FD2-A10A-F274D270956D}" presName="Name37" presStyleLbl="parChTrans1D2" presStyleIdx="0" presStyleCnt="2"/>
      <dgm:spPr/>
      <dgm:t>
        <a:bodyPr/>
        <a:lstStyle/>
        <a:p>
          <a:endParaRPr lang="en-US"/>
        </a:p>
      </dgm:t>
    </dgm:pt>
    <dgm:pt modelId="{43DE3DBB-E376-4E93-8157-650E93F8F540}" type="pres">
      <dgm:prSet presAssocID="{38119D2C-147F-45A4-8056-A3BA8E9EDDC9}" presName="hierRoot2" presStyleCnt="0">
        <dgm:presLayoutVars>
          <dgm:hierBranch val="init"/>
        </dgm:presLayoutVars>
      </dgm:prSet>
      <dgm:spPr/>
    </dgm:pt>
    <dgm:pt modelId="{1CFDC581-A866-4069-88F6-6F4D8C39180E}" type="pres">
      <dgm:prSet presAssocID="{38119D2C-147F-45A4-8056-A3BA8E9EDDC9}" presName="rootComposite" presStyleCnt="0"/>
      <dgm:spPr/>
    </dgm:pt>
    <dgm:pt modelId="{1ADC3604-6CFB-4920-B7DF-FB7A0D4FE0E4}" type="pres">
      <dgm:prSet presAssocID="{38119D2C-147F-45A4-8056-A3BA8E9EDDC9}" presName="rootText" presStyleLbl="node2" presStyleIdx="0" presStyleCnt="2" custScaleX="1377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C301C4-E12F-44D7-85C7-BD0438ADE330}" type="pres">
      <dgm:prSet presAssocID="{38119D2C-147F-45A4-8056-A3BA8E9EDDC9}" presName="rootConnector" presStyleLbl="node2" presStyleIdx="0" presStyleCnt="2"/>
      <dgm:spPr/>
      <dgm:t>
        <a:bodyPr/>
        <a:lstStyle/>
        <a:p>
          <a:endParaRPr lang="en-US"/>
        </a:p>
      </dgm:t>
    </dgm:pt>
    <dgm:pt modelId="{39C69466-B8D2-4EF8-9C9A-91B2A206DBD7}" type="pres">
      <dgm:prSet presAssocID="{38119D2C-147F-45A4-8056-A3BA8E9EDDC9}" presName="hierChild4" presStyleCnt="0"/>
      <dgm:spPr/>
    </dgm:pt>
    <dgm:pt modelId="{06CF101E-C968-4C12-8C8C-ACD4CCB6D4D0}" type="pres">
      <dgm:prSet presAssocID="{2C616841-5431-4CEC-9766-15F5B6DC6467}" presName="Name37" presStyleLbl="parChTrans1D3" presStyleIdx="0" presStyleCnt="3"/>
      <dgm:spPr/>
      <dgm:t>
        <a:bodyPr/>
        <a:lstStyle/>
        <a:p>
          <a:endParaRPr lang="en-US"/>
        </a:p>
      </dgm:t>
    </dgm:pt>
    <dgm:pt modelId="{F4E5622F-826B-40F0-BDDE-2360C356FDE9}" type="pres">
      <dgm:prSet presAssocID="{DD8D40F0-9E79-4395-9A29-89248B18B807}" presName="hierRoot2" presStyleCnt="0">
        <dgm:presLayoutVars>
          <dgm:hierBranch val="init"/>
        </dgm:presLayoutVars>
      </dgm:prSet>
      <dgm:spPr/>
    </dgm:pt>
    <dgm:pt modelId="{DA0F348C-A5BA-4C1B-9120-1E04E59BE9B4}" type="pres">
      <dgm:prSet presAssocID="{DD8D40F0-9E79-4395-9A29-89248B18B807}" presName="rootComposite" presStyleCnt="0"/>
      <dgm:spPr/>
    </dgm:pt>
    <dgm:pt modelId="{B6735BFB-0608-453B-9658-A3927BAEC219}" type="pres">
      <dgm:prSet presAssocID="{DD8D40F0-9E79-4395-9A29-89248B18B807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B7006A-5E85-48BA-B4B6-EE572EF3BFDC}" type="pres">
      <dgm:prSet presAssocID="{DD8D40F0-9E79-4395-9A29-89248B18B807}" presName="rootConnector" presStyleLbl="node3" presStyleIdx="0" presStyleCnt="3"/>
      <dgm:spPr/>
      <dgm:t>
        <a:bodyPr/>
        <a:lstStyle/>
        <a:p>
          <a:endParaRPr lang="en-US"/>
        </a:p>
      </dgm:t>
    </dgm:pt>
    <dgm:pt modelId="{14E8EBB0-7F3D-44D5-B044-1324774DE87F}" type="pres">
      <dgm:prSet presAssocID="{DD8D40F0-9E79-4395-9A29-89248B18B807}" presName="hierChild4" presStyleCnt="0"/>
      <dgm:spPr/>
    </dgm:pt>
    <dgm:pt modelId="{44A8F608-0881-49DC-AEE0-630E88A44010}" type="pres">
      <dgm:prSet presAssocID="{7CEA5D93-A734-47C7-A26B-429049F820EB}" presName="Name37" presStyleLbl="parChTrans1D4" presStyleIdx="0" presStyleCnt="2"/>
      <dgm:spPr/>
      <dgm:t>
        <a:bodyPr/>
        <a:lstStyle/>
        <a:p>
          <a:endParaRPr lang="en-US"/>
        </a:p>
      </dgm:t>
    </dgm:pt>
    <dgm:pt modelId="{36051852-BD67-43A4-B019-7B08EF202791}" type="pres">
      <dgm:prSet presAssocID="{1ABA465E-8DF3-4C22-80E0-B4451314B8AE}" presName="hierRoot2" presStyleCnt="0">
        <dgm:presLayoutVars>
          <dgm:hierBranch val="init"/>
        </dgm:presLayoutVars>
      </dgm:prSet>
      <dgm:spPr/>
    </dgm:pt>
    <dgm:pt modelId="{1C1F259E-3ADC-4D51-82C0-4CCB794E3E8C}" type="pres">
      <dgm:prSet presAssocID="{1ABA465E-8DF3-4C22-80E0-B4451314B8AE}" presName="rootComposite" presStyleCnt="0"/>
      <dgm:spPr/>
    </dgm:pt>
    <dgm:pt modelId="{1C2BA1B7-131B-42AA-BF54-D08DBC642BA8}" type="pres">
      <dgm:prSet presAssocID="{1ABA465E-8DF3-4C22-80E0-B4451314B8AE}" presName="rootText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813597-A920-4D74-987A-33ECB3B723C3}" type="pres">
      <dgm:prSet presAssocID="{1ABA465E-8DF3-4C22-80E0-B4451314B8AE}" presName="rootConnector" presStyleLbl="node4" presStyleIdx="0" presStyleCnt="2"/>
      <dgm:spPr/>
      <dgm:t>
        <a:bodyPr/>
        <a:lstStyle/>
        <a:p>
          <a:endParaRPr lang="en-US"/>
        </a:p>
      </dgm:t>
    </dgm:pt>
    <dgm:pt modelId="{12FF7EBC-1BDA-4069-BD9C-BF388D2DB0BF}" type="pres">
      <dgm:prSet presAssocID="{1ABA465E-8DF3-4C22-80E0-B4451314B8AE}" presName="hierChild4" presStyleCnt="0"/>
      <dgm:spPr/>
    </dgm:pt>
    <dgm:pt modelId="{E47C0FCF-D8AF-411E-9C70-B80A1558F3C5}" type="pres">
      <dgm:prSet presAssocID="{1ABA465E-8DF3-4C22-80E0-B4451314B8AE}" presName="hierChild5" presStyleCnt="0"/>
      <dgm:spPr/>
    </dgm:pt>
    <dgm:pt modelId="{047543AD-0CBA-4EAD-BE88-458E35D447AE}" type="pres">
      <dgm:prSet presAssocID="{DD8D40F0-9E79-4395-9A29-89248B18B807}" presName="hierChild5" presStyleCnt="0"/>
      <dgm:spPr/>
    </dgm:pt>
    <dgm:pt modelId="{E25CE684-3FB6-4DA3-B9D4-A6285FFCDF0B}" type="pres">
      <dgm:prSet presAssocID="{9F1816B3-F093-414E-AAFA-9C08E6786791}" presName="Name37" presStyleLbl="parChTrans1D3" presStyleIdx="1" presStyleCnt="3"/>
      <dgm:spPr/>
      <dgm:t>
        <a:bodyPr/>
        <a:lstStyle/>
        <a:p>
          <a:endParaRPr lang="en-US"/>
        </a:p>
      </dgm:t>
    </dgm:pt>
    <dgm:pt modelId="{6974351F-D199-4AF6-94C6-05032A544A69}" type="pres">
      <dgm:prSet presAssocID="{323351FC-294F-409D-90B1-88364948D0B6}" presName="hierRoot2" presStyleCnt="0">
        <dgm:presLayoutVars>
          <dgm:hierBranch val="init"/>
        </dgm:presLayoutVars>
      </dgm:prSet>
      <dgm:spPr/>
    </dgm:pt>
    <dgm:pt modelId="{A047CFA1-F4D8-451B-AB1A-A983D86A90DA}" type="pres">
      <dgm:prSet presAssocID="{323351FC-294F-409D-90B1-88364948D0B6}" presName="rootComposite" presStyleCnt="0"/>
      <dgm:spPr/>
    </dgm:pt>
    <dgm:pt modelId="{814A2FF9-7A8F-41CE-B24B-8960A6417884}" type="pres">
      <dgm:prSet presAssocID="{323351FC-294F-409D-90B1-88364948D0B6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9A69D6-EC26-4273-91F9-3D35F205900D}" type="pres">
      <dgm:prSet presAssocID="{323351FC-294F-409D-90B1-88364948D0B6}" presName="rootConnector" presStyleLbl="node3" presStyleIdx="1" presStyleCnt="3"/>
      <dgm:spPr/>
      <dgm:t>
        <a:bodyPr/>
        <a:lstStyle/>
        <a:p>
          <a:endParaRPr lang="en-US"/>
        </a:p>
      </dgm:t>
    </dgm:pt>
    <dgm:pt modelId="{F8B3B525-6D28-4050-977C-255FE5FCA774}" type="pres">
      <dgm:prSet presAssocID="{323351FC-294F-409D-90B1-88364948D0B6}" presName="hierChild4" presStyleCnt="0"/>
      <dgm:spPr/>
    </dgm:pt>
    <dgm:pt modelId="{DD807AE7-93CC-4206-BCC9-B31A36FE15AF}" type="pres">
      <dgm:prSet presAssocID="{67D4832D-825F-4C18-850A-502A5EC7EE32}" presName="Name37" presStyleLbl="parChTrans1D4" presStyleIdx="1" presStyleCnt="2"/>
      <dgm:spPr/>
      <dgm:t>
        <a:bodyPr/>
        <a:lstStyle/>
        <a:p>
          <a:endParaRPr lang="en-US"/>
        </a:p>
      </dgm:t>
    </dgm:pt>
    <dgm:pt modelId="{84BFEE26-2C82-4BA7-AFF2-5BB0E49122B8}" type="pres">
      <dgm:prSet presAssocID="{5781AB4D-1801-4C20-84AB-AC6BF769C05E}" presName="hierRoot2" presStyleCnt="0">
        <dgm:presLayoutVars>
          <dgm:hierBranch val="init"/>
        </dgm:presLayoutVars>
      </dgm:prSet>
      <dgm:spPr/>
    </dgm:pt>
    <dgm:pt modelId="{0E0FCC82-9D75-4237-8E92-594EA1D42091}" type="pres">
      <dgm:prSet presAssocID="{5781AB4D-1801-4C20-84AB-AC6BF769C05E}" presName="rootComposite" presStyleCnt="0"/>
      <dgm:spPr/>
    </dgm:pt>
    <dgm:pt modelId="{6AC49B40-A30D-4F90-B441-D575AD01FAE9}" type="pres">
      <dgm:prSet presAssocID="{5781AB4D-1801-4C20-84AB-AC6BF769C05E}" presName="rootText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EEE9E7-9F0E-4A71-B060-1DCDAF1ED5AF}" type="pres">
      <dgm:prSet presAssocID="{5781AB4D-1801-4C20-84AB-AC6BF769C05E}" presName="rootConnector" presStyleLbl="node4" presStyleIdx="1" presStyleCnt="2"/>
      <dgm:spPr/>
      <dgm:t>
        <a:bodyPr/>
        <a:lstStyle/>
        <a:p>
          <a:endParaRPr lang="en-US"/>
        </a:p>
      </dgm:t>
    </dgm:pt>
    <dgm:pt modelId="{03E4927C-4BD2-4BF2-AC00-93C472EAE5E8}" type="pres">
      <dgm:prSet presAssocID="{5781AB4D-1801-4C20-84AB-AC6BF769C05E}" presName="hierChild4" presStyleCnt="0"/>
      <dgm:spPr/>
    </dgm:pt>
    <dgm:pt modelId="{AA73831C-1144-4164-B36A-2AB37C808632}" type="pres">
      <dgm:prSet presAssocID="{5781AB4D-1801-4C20-84AB-AC6BF769C05E}" presName="hierChild5" presStyleCnt="0"/>
      <dgm:spPr/>
    </dgm:pt>
    <dgm:pt modelId="{378768A6-CF42-485E-83C9-9B61D75B4A6F}" type="pres">
      <dgm:prSet presAssocID="{323351FC-294F-409D-90B1-88364948D0B6}" presName="hierChild5" presStyleCnt="0"/>
      <dgm:spPr/>
    </dgm:pt>
    <dgm:pt modelId="{A1E8CE5A-C17E-4BEF-AE57-7A5DA8CD6B20}" type="pres">
      <dgm:prSet presAssocID="{38119D2C-147F-45A4-8056-A3BA8E9EDDC9}" presName="hierChild5" presStyleCnt="0"/>
      <dgm:spPr/>
    </dgm:pt>
    <dgm:pt modelId="{FA10B633-B29C-4C26-85DE-61616D55202C}" type="pres">
      <dgm:prSet presAssocID="{A13DB697-96BB-4A2E-94D3-9DE6052BAB5F}" presName="Name37" presStyleLbl="parChTrans1D2" presStyleIdx="1" presStyleCnt="2"/>
      <dgm:spPr/>
      <dgm:t>
        <a:bodyPr/>
        <a:lstStyle/>
        <a:p>
          <a:endParaRPr lang="en-US"/>
        </a:p>
      </dgm:t>
    </dgm:pt>
    <dgm:pt modelId="{DCB95615-7319-4650-BDCC-25D56F47421A}" type="pres">
      <dgm:prSet presAssocID="{D84CB16E-58B1-4C27-8BA3-1287CAA1B8E4}" presName="hierRoot2" presStyleCnt="0">
        <dgm:presLayoutVars>
          <dgm:hierBranch val="init"/>
        </dgm:presLayoutVars>
      </dgm:prSet>
      <dgm:spPr/>
    </dgm:pt>
    <dgm:pt modelId="{A6E46219-CAE9-4999-8041-A1E146FE5994}" type="pres">
      <dgm:prSet presAssocID="{D84CB16E-58B1-4C27-8BA3-1287CAA1B8E4}" presName="rootComposite" presStyleCnt="0"/>
      <dgm:spPr/>
    </dgm:pt>
    <dgm:pt modelId="{7E5305F5-0D75-40E2-98D8-6E5911D4AED7}" type="pres">
      <dgm:prSet presAssocID="{D84CB16E-58B1-4C27-8BA3-1287CAA1B8E4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995132-B775-47F8-B4A9-8D7F3C8859DE}" type="pres">
      <dgm:prSet presAssocID="{D84CB16E-58B1-4C27-8BA3-1287CAA1B8E4}" presName="rootConnector" presStyleLbl="node2" presStyleIdx="1" presStyleCnt="2"/>
      <dgm:spPr/>
      <dgm:t>
        <a:bodyPr/>
        <a:lstStyle/>
        <a:p>
          <a:endParaRPr lang="en-US"/>
        </a:p>
      </dgm:t>
    </dgm:pt>
    <dgm:pt modelId="{27E43AE4-5DB7-48EB-A747-E9F8044ED6C2}" type="pres">
      <dgm:prSet presAssocID="{D84CB16E-58B1-4C27-8BA3-1287CAA1B8E4}" presName="hierChild4" presStyleCnt="0"/>
      <dgm:spPr/>
    </dgm:pt>
    <dgm:pt modelId="{9D5BFD86-4C7A-4CA7-B3D0-CF299191A02A}" type="pres">
      <dgm:prSet presAssocID="{CF8F3DDC-BF13-45BB-8245-D02617E6AF5C}" presName="Name37" presStyleLbl="parChTrans1D3" presStyleIdx="2" presStyleCnt="3"/>
      <dgm:spPr/>
      <dgm:t>
        <a:bodyPr/>
        <a:lstStyle/>
        <a:p>
          <a:endParaRPr lang="en-US"/>
        </a:p>
      </dgm:t>
    </dgm:pt>
    <dgm:pt modelId="{867A78AB-4D98-497D-B9AA-4B18747744E1}" type="pres">
      <dgm:prSet presAssocID="{96EE6EC9-1EF3-403A-8F88-6124F770AA1F}" presName="hierRoot2" presStyleCnt="0">
        <dgm:presLayoutVars>
          <dgm:hierBranch val="init"/>
        </dgm:presLayoutVars>
      </dgm:prSet>
      <dgm:spPr/>
    </dgm:pt>
    <dgm:pt modelId="{ABC75331-372B-4926-8499-1590FCDACEA1}" type="pres">
      <dgm:prSet presAssocID="{96EE6EC9-1EF3-403A-8F88-6124F770AA1F}" presName="rootComposite" presStyleCnt="0"/>
      <dgm:spPr/>
    </dgm:pt>
    <dgm:pt modelId="{62A75925-4EDD-43FC-8B49-F8F30CD1B8B9}" type="pres">
      <dgm:prSet presAssocID="{96EE6EC9-1EF3-403A-8F88-6124F770AA1F}" presName="rootText" presStyleLbl="node3" presStyleIdx="2" presStyleCnt="3" custScaleX="125382" custScaleY="241269" custLinFactNeighborX="75" custLinFactNeighborY="442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E10D99-C17C-4FA1-BD95-0D76F4FF9627}" type="pres">
      <dgm:prSet presAssocID="{96EE6EC9-1EF3-403A-8F88-6124F770AA1F}" presName="rootConnector" presStyleLbl="node3" presStyleIdx="2" presStyleCnt="3"/>
      <dgm:spPr/>
      <dgm:t>
        <a:bodyPr/>
        <a:lstStyle/>
        <a:p>
          <a:endParaRPr lang="en-US"/>
        </a:p>
      </dgm:t>
    </dgm:pt>
    <dgm:pt modelId="{1B3FABF9-48BB-47B9-9C3F-5673ED099D44}" type="pres">
      <dgm:prSet presAssocID="{96EE6EC9-1EF3-403A-8F88-6124F770AA1F}" presName="hierChild4" presStyleCnt="0"/>
      <dgm:spPr/>
    </dgm:pt>
    <dgm:pt modelId="{F5EF852B-BA5F-4A11-832F-CF8B15F17402}" type="pres">
      <dgm:prSet presAssocID="{96EE6EC9-1EF3-403A-8F88-6124F770AA1F}" presName="hierChild5" presStyleCnt="0"/>
      <dgm:spPr/>
    </dgm:pt>
    <dgm:pt modelId="{BD61C2FA-07AA-453B-9340-FDEEDFC7EAAB}" type="pres">
      <dgm:prSet presAssocID="{D84CB16E-58B1-4C27-8BA3-1287CAA1B8E4}" presName="hierChild5" presStyleCnt="0"/>
      <dgm:spPr/>
    </dgm:pt>
    <dgm:pt modelId="{55F8E276-1304-4C8E-80FD-D2B8ED559C73}" type="pres">
      <dgm:prSet presAssocID="{F64DE123-D32A-43BB-BF8E-2606C83910C6}" presName="hierChild3" presStyleCnt="0"/>
      <dgm:spPr/>
    </dgm:pt>
  </dgm:ptLst>
  <dgm:cxnLst>
    <dgm:cxn modelId="{D5D24AF8-DA59-439C-B1C3-F5A6EB823692}" type="presOf" srcId="{D84CB16E-58B1-4C27-8BA3-1287CAA1B8E4}" destId="{7E5305F5-0D75-40E2-98D8-6E5911D4AED7}" srcOrd="0" destOrd="0" presId="urn:microsoft.com/office/officeart/2005/8/layout/orgChart1"/>
    <dgm:cxn modelId="{CACCB914-0E4F-4E16-9C3B-C182A2512A19}" srcId="{4DD31A31-7AA5-4117-99BF-7A0EEA07E264}" destId="{F64DE123-D32A-43BB-BF8E-2606C83910C6}" srcOrd="0" destOrd="0" parTransId="{3D740B98-F821-442C-AF9B-8E035C461614}" sibTransId="{D8AA6021-584A-4D49-B337-A6F886E30CEE}"/>
    <dgm:cxn modelId="{9D3DD730-CD0A-4085-B1CD-720CF5B18A2F}" srcId="{323351FC-294F-409D-90B1-88364948D0B6}" destId="{5781AB4D-1801-4C20-84AB-AC6BF769C05E}" srcOrd="0" destOrd="0" parTransId="{67D4832D-825F-4C18-850A-502A5EC7EE32}" sibTransId="{AB1D7C35-8E3F-4EB2-9DB9-815014734C74}"/>
    <dgm:cxn modelId="{C0D4B3C7-7EE8-404C-9970-4EB6949503D8}" type="presOf" srcId="{5781AB4D-1801-4C20-84AB-AC6BF769C05E}" destId="{BBEEE9E7-9F0E-4A71-B060-1DCDAF1ED5AF}" srcOrd="1" destOrd="0" presId="urn:microsoft.com/office/officeart/2005/8/layout/orgChart1"/>
    <dgm:cxn modelId="{93627726-BA8C-48B5-B85A-763C4C1B68EE}" type="presOf" srcId="{2C616841-5431-4CEC-9766-15F5B6DC6467}" destId="{06CF101E-C968-4C12-8C8C-ACD4CCB6D4D0}" srcOrd="0" destOrd="0" presId="urn:microsoft.com/office/officeart/2005/8/layout/orgChart1"/>
    <dgm:cxn modelId="{89AC6757-CB55-4A8A-B3B1-D1EC8BCF6645}" type="presOf" srcId="{38119D2C-147F-45A4-8056-A3BA8E9EDDC9}" destId="{EEC301C4-E12F-44D7-85C7-BD0438ADE330}" srcOrd="1" destOrd="0" presId="urn:microsoft.com/office/officeart/2005/8/layout/orgChart1"/>
    <dgm:cxn modelId="{566FBEFA-8884-44A9-8AB3-5E1FFF4C8E58}" type="presOf" srcId="{96EE6EC9-1EF3-403A-8F88-6124F770AA1F}" destId="{98E10D99-C17C-4FA1-BD95-0D76F4FF9627}" srcOrd="1" destOrd="0" presId="urn:microsoft.com/office/officeart/2005/8/layout/orgChart1"/>
    <dgm:cxn modelId="{7238BAE9-6379-458A-ACAE-8995A51E548C}" type="presOf" srcId="{A13DB697-96BB-4A2E-94D3-9DE6052BAB5F}" destId="{FA10B633-B29C-4C26-85DE-61616D55202C}" srcOrd="0" destOrd="0" presId="urn:microsoft.com/office/officeart/2005/8/layout/orgChart1"/>
    <dgm:cxn modelId="{4287ED3D-92B1-4AB1-B8AA-F4AB5C689A18}" type="presOf" srcId="{38119D2C-147F-45A4-8056-A3BA8E9EDDC9}" destId="{1ADC3604-6CFB-4920-B7DF-FB7A0D4FE0E4}" srcOrd="0" destOrd="0" presId="urn:microsoft.com/office/officeart/2005/8/layout/orgChart1"/>
    <dgm:cxn modelId="{F1C6F19C-55FE-43F2-BE81-FA9CC3306A2D}" srcId="{38119D2C-147F-45A4-8056-A3BA8E9EDDC9}" destId="{323351FC-294F-409D-90B1-88364948D0B6}" srcOrd="1" destOrd="0" parTransId="{9F1816B3-F093-414E-AAFA-9C08E6786791}" sibTransId="{56670A63-D2D2-4BAB-957B-1FFEDBE9020C}"/>
    <dgm:cxn modelId="{B0B42C1D-7D43-4AD0-A0B5-6B6920FE3B4F}" srcId="{38119D2C-147F-45A4-8056-A3BA8E9EDDC9}" destId="{DD8D40F0-9E79-4395-9A29-89248B18B807}" srcOrd="0" destOrd="0" parTransId="{2C616841-5431-4CEC-9766-15F5B6DC6467}" sibTransId="{BF432050-83A5-4A4B-A88A-1B104B8FC2E2}"/>
    <dgm:cxn modelId="{7851D654-340C-44F2-86FF-4ED0B2514236}" type="presOf" srcId="{9F1816B3-F093-414E-AAFA-9C08E6786791}" destId="{E25CE684-3FB6-4DA3-B9D4-A6285FFCDF0B}" srcOrd="0" destOrd="0" presId="urn:microsoft.com/office/officeart/2005/8/layout/orgChart1"/>
    <dgm:cxn modelId="{0C927C65-EABD-4F2A-9108-5CDC044075CA}" type="presOf" srcId="{323351FC-294F-409D-90B1-88364948D0B6}" destId="{814A2FF9-7A8F-41CE-B24B-8960A6417884}" srcOrd="0" destOrd="0" presId="urn:microsoft.com/office/officeart/2005/8/layout/orgChart1"/>
    <dgm:cxn modelId="{88BEACC0-C86C-4B2F-BF2D-EB2F06871770}" type="presOf" srcId="{F64DE123-D32A-43BB-BF8E-2606C83910C6}" destId="{E82C365B-1AEB-4C9E-BB5B-B8E987CD0503}" srcOrd="0" destOrd="0" presId="urn:microsoft.com/office/officeart/2005/8/layout/orgChart1"/>
    <dgm:cxn modelId="{FC3590B5-9E50-4D82-9E5A-ADFCB565B600}" type="presOf" srcId="{4DD31A31-7AA5-4117-99BF-7A0EEA07E264}" destId="{98CFDCC9-97A8-4E18-B694-84500AE4E68A}" srcOrd="0" destOrd="0" presId="urn:microsoft.com/office/officeart/2005/8/layout/orgChart1"/>
    <dgm:cxn modelId="{A5E165BE-E8F6-43F6-89E0-795D881AE69B}" type="presOf" srcId="{67D4832D-825F-4C18-850A-502A5EC7EE32}" destId="{DD807AE7-93CC-4206-BCC9-B31A36FE15AF}" srcOrd="0" destOrd="0" presId="urn:microsoft.com/office/officeart/2005/8/layout/orgChart1"/>
    <dgm:cxn modelId="{2F4E255D-08C4-4D0A-B740-733139B6FB48}" type="presOf" srcId="{323351FC-294F-409D-90B1-88364948D0B6}" destId="{E39A69D6-EC26-4273-91F9-3D35F205900D}" srcOrd="1" destOrd="0" presId="urn:microsoft.com/office/officeart/2005/8/layout/orgChart1"/>
    <dgm:cxn modelId="{6C66E0BC-EAC7-458F-AD6E-D72EE7EEC0AE}" srcId="{D84CB16E-58B1-4C27-8BA3-1287CAA1B8E4}" destId="{96EE6EC9-1EF3-403A-8F88-6124F770AA1F}" srcOrd="0" destOrd="0" parTransId="{CF8F3DDC-BF13-45BB-8245-D02617E6AF5C}" sibTransId="{D21B1CF0-E0AB-4D79-BA44-2B1C99A87330}"/>
    <dgm:cxn modelId="{EE939BA4-7194-4DCE-B836-79F259240433}" type="presOf" srcId="{1ABA465E-8DF3-4C22-80E0-B4451314B8AE}" destId="{91813597-A920-4D74-987A-33ECB3B723C3}" srcOrd="1" destOrd="0" presId="urn:microsoft.com/office/officeart/2005/8/layout/orgChart1"/>
    <dgm:cxn modelId="{53753E28-39D9-4D3C-AE7F-7D03D4D646B1}" type="presOf" srcId="{A8EB7B34-3829-4FD2-A10A-F274D270956D}" destId="{5364C56F-AE39-40FA-99BC-A6323BAC943B}" srcOrd="0" destOrd="0" presId="urn:microsoft.com/office/officeart/2005/8/layout/orgChart1"/>
    <dgm:cxn modelId="{F7A0C5E2-6BD2-4812-8962-2D6253D3FFBC}" type="presOf" srcId="{F64DE123-D32A-43BB-BF8E-2606C83910C6}" destId="{EE053BCF-1D57-4C65-8552-0EA498370A06}" srcOrd="1" destOrd="0" presId="urn:microsoft.com/office/officeart/2005/8/layout/orgChart1"/>
    <dgm:cxn modelId="{4D5C31E8-0038-4F59-9454-1C272CC4F57C}" type="presOf" srcId="{96EE6EC9-1EF3-403A-8F88-6124F770AA1F}" destId="{62A75925-4EDD-43FC-8B49-F8F30CD1B8B9}" srcOrd="0" destOrd="0" presId="urn:microsoft.com/office/officeart/2005/8/layout/orgChart1"/>
    <dgm:cxn modelId="{428E0C63-FB75-4E45-88C0-8188534DAF70}" type="presOf" srcId="{DD8D40F0-9E79-4395-9A29-89248B18B807}" destId="{99B7006A-5E85-48BA-B4B6-EE572EF3BFDC}" srcOrd="1" destOrd="0" presId="urn:microsoft.com/office/officeart/2005/8/layout/orgChart1"/>
    <dgm:cxn modelId="{5A63D430-EA10-4D14-AB1D-C1290E6501DA}" type="presOf" srcId="{7CEA5D93-A734-47C7-A26B-429049F820EB}" destId="{44A8F608-0881-49DC-AEE0-630E88A44010}" srcOrd="0" destOrd="0" presId="urn:microsoft.com/office/officeart/2005/8/layout/orgChart1"/>
    <dgm:cxn modelId="{BA141C42-4A00-4196-A30C-7034934BBE37}" type="presOf" srcId="{D84CB16E-58B1-4C27-8BA3-1287CAA1B8E4}" destId="{26995132-B775-47F8-B4A9-8D7F3C8859DE}" srcOrd="1" destOrd="0" presId="urn:microsoft.com/office/officeart/2005/8/layout/orgChart1"/>
    <dgm:cxn modelId="{F6A3C14E-D6C0-4823-AE2D-89D4DF192F43}" srcId="{F64DE123-D32A-43BB-BF8E-2606C83910C6}" destId="{38119D2C-147F-45A4-8056-A3BA8E9EDDC9}" srcOrd="0" destOrd="0" parTransId="{A8EB7B34-3829-4FD2-A10A-F274D270956D}" sibTransId="{609F563A-BF81-49F6-8CDC-333EB8B6F969}"/>
    <dgm:cxn modelId="{1AD14175-D3F4-4CDB-8630-8600180C12DA}" type="presOf" srcId="{5781AB4D-1801-4C20-84AB-AC6BF769C05E}" destId="{6AC49B40-A30D-4F90-B441-D575AD01FAE9}" srcOrd="0" destOrd="0" presId="urn:microsoft.com/office/officeart/2005/8/layout/orgChart1"/>
    <dgm:cxn modelId="{F5B5C91F-617A-434D-8B30-20C41C0CD7AF}" type="presOf" srcId="{CF8F3DDC-BF13-45BB-8245-D02617E6AF5C}" destId="{9D5BFD86-4C7A-4CA7-B3D0-CF299191A02A}" srcOrd="0" destOrd="0" presId="urn:microsoft.com/office/officeart/2005/8/layout/orgChart1"/>
    <dgm:cxn modelId="{04984BD1-6627-43DD-9C80-6C8E57F3E9A0}" srcId="{DD8D40F0-9E79-4395-9A29-89248B18B807}" destId="{1ABA465E-8DF3-4C22-80E0-B4451314B8AE}" srcOrd="0" destOrd="0" parTransId="{7CEA5D93-A734-47C7-A26B-429049F820EB}" sibTransId="{B5BC5167-707A-4802-8D58-BE06E5C087D8}"/>
    <dgm:cxn modelId="{0A8044CE-33AE-487B-A6C0-FAB18032041A}" type="presOf" srcId="{DD8D40F0-9E79-4395-9A29-89248B18B807}" destId="{B6735BFB-0608-453B-9658-A3927BAEC219}" srcOrd="0" destOrd="0" presId="urn:microsoft.com/office/officeart/2005/8/layout/orgChart1"/>
    <dgm:cxn modelId="{07CD865D-49A2-4F9A-B57D-2DBBB706EE1C}" type="presOf" srcId="{1ABA465E-8DF3-4C22-80E0-B4451314B8AE}" destId="{1C2BA1B7-131B-42AA-BF54-D08DBC642BA8}" srcOrd="0" destOrd="0" presId="urn:microsoft.com/office/officeart/2005/8/layout/orgChart1"/>
    <dgm:cxn modelId="{28C53FDE-3F2D-46F4-B8CA-C308E821A979}" srcId="{F64DE123-D32A-43BB-BF8E-2606C83910C6}" destId="{D84CB16E-58B1-4C27-8BA3-1287CAA1B8E4}" srcOrd="1" destOrd="0" parTransId="{A13DB697-96BB-4A2E-94D3-9DE6052BAB5F}" sibTransId="{93C8BA37-5920-4314-BE3A-265CE98488AC}"/>
    <dgm:cxn modelId="{E2B51160-E904-436D-9658-97E7AE9DB723}" type="presParOf" srcId="{98CFDCC9-97A8-4E18-B694-84500AE4E68A}" destId="{4ADF6F99-3A12-405B-9871-C0846362A8E1}" srcOrd="0" destOrd="0" presId="urn:microsoft.com/office/officeart/2005/8/layout/orgChart1"/>
    <dgm:cxn modelId="{90299522-A0A0-426A-A6C3-7706F5F7425D}" type="presParOf" srcId="{4ADF6F99-3A12-405B-9871-C0846362A8E1}" destId="{D199FEAB-0990-4578-B4D8-59D4EA8364C2}" srcOrd="0" destOrd="0" presId="urn:microsoft.com/office/officeart/2005/8/layout/orgChart1"/>
    <dgm:cxn modelId="{02FF7E2F-E36B-4F20-95FA-0A2A4EC2D9E3}" type="presParOf" srcId="{D199FEAB-0990-4578-B4D8-59D4EA8364C2}" destId="{E82C365B-1AEB-4C9E-BB5B-B8E987CD0503}" srcOrd="0" destOrd="0" presId="urn:microsoft.com/office/officeart/2005/8/layout/orgChart1"/>
    <dgm:cxn modelId="{8464BEA7-385E-4DD6-B778-B2C2D4789DA4}" type="presParOf" srcId="{D199FEAB-0990-4578-B4D8-59D4EA8364C2}" destId="{EE053BCF-1D57-4C65-8552-0EA498370A06}" srcOrd="1" destOrd="0" presId="urn:microsoft.com/office/officeart/2005/8/layout/orgChart1"/>
    <dgm:cxn modelId="{61EE335B-FB98-4D13-99B2-1E142275C6B2}" type="presParOf" srcId="{4ADF6F99-3A12-405B-9871-C0846362A8E1}" destId="{027090CC-37C6-4097-902C-9AE2379BA0D4}" srcOrd="1" destOrd="0" presId="urn:microsoft.com/office/officeart/2005/8/layout/orgChart1"/>
    <dgm:cxn modelId="{B11C0884-1908-41BC-A8EA-C45980BA44EC}" type="presParOf" srcId="{027090CC-37C6-4097-902C-9AE2379BA0D4}" destId="{5364C56F-AE39-40FA-99BC-A6323BAC943B}" srcOrd="0" destOrd="0" presId="urn:microsoft.com/office/officeart/2005/8/layout/orgChart1"/>
    <dgm:cxn modelId="{3611D843-42D3-4302-B3F3-CFD8BE5CF7F1}" type="presParOf" srcId="{027090CC-37C6-4097-902C-9AE2379BA0D4}" destId="{43DE3DBB-E376-4E93-8157-650E93F8F540}" srcOrd="1" destOrd="0" presId="urn:microsoft.com/office/officeart/2005/8/layout/orgChart1"/>
    <dgm:cxn modelId="{CDDFA7CF-23B9-4F30-9766-F65390BB20C4}" type="presParOf" srcId="{43DE3DBB-E376-4E93-8157-650E93F8F540}" destId="{1CFDC581-A866-4069-88F6-6F4D8C39180E}" srcOrd="0" destOrd="0" presId="urn:microsoft.com/office/officeart/2005/8/layout/orgChart1"/>
    <dgm:cxn modelId="{F2CD046D-EE9A-4633-809E-76AAB299CDFF}" type="presParOf" srcId="{1CFDC581-A866-4069-88F6-6F4D8C39180E}" destId="{1ADC3604-6CFB-4920-B7DF-FB7A0D4FE0E4}" srcOrd="0" destOrd="0" presId="urn:microsoft.com/office/officeart/2005/8/layout/orgChart1"/>
    <dgm:cxn modelId="{7CAB64E5-054A-418A-9FB2-E6DC73F5ED94}" type="presParOf" srcId="{1CFDC581-A866-4069-88F6-6F4D8C39180E}" destId="{EEC301C4-E12F-44D7-85C7-BD0438ADE330}" srcOrd="1" destOrd="0" presId="urn:microsoft.com/office/officeart/2005/8/layout/orgChart1"/>
    <dgm:cxn modelId="{971DAAEE-079E-4D0A-AB1A-398D36ACA933}" type="presParOf" srcId="{43DE3DBB-E376-4E93-8157-650E93F8F540}" destId="{39C69466-B8D2-4EF8-9C9A-91B2A206DBD7}" srcOrd="1" destOrd="0" presId="urn:microsoft.com/office/officeart/2005/8/layout/orgChart1"/>
    <dgm:cxn modelId="{5CE564E4-44DA-4D56-8E22-12B4AA0FFD2C}" type="presParOf" srcId="{39C69466-B8D2-4EF8-9C9A-91B2A206DBD7}" destId="{06CF101E-C968-4C12-8C8C-ACD4CCB6D4D0}" srcOrd="0" destOrd="0" presId="urn:microsoft.com/office/officeart/2005/8/layout/orgChart1"/>
    <dgm:cxn modelId="{521842C7-D362-44C1-93B7-7D3C73C718F0}" type="presParOf" srcId="{39C69466-B8D2-4EF8-9C9A-91B2A206DBD7}" destId="{F4E5622F-826B-40F0-BDDE-2360C356FDE9}" srcOrd="1" destOrd="0" presId="urn:microsoft.com/office/officeart/2005/8/layout/orgChart1"/>
    <dgm:cxn modelId="{A6B9FE33-8CE1-46BD-A19D-C715C6239BE6}" type="presParOf" srcId="{F4E5622F-826B-40F0-BDDE-2360C356FDE9}" destId="{DA0F348C-A5BA-4C1B-9120-1E04E59BE9B4}" srcOrd="0" destOrd="0" presId="urn:microsoft.com/office/officeart/2005/8/layout/orgChart1"/>
    <dgm:cxn modelId="{CD7B95E1-D38E-4844-803E-B1B70E8CD476}" type="presParOf" srcId="{DA0F348C-A5BA-4C1B-9120-1E04E59BE9B4}" destId="{B6735BFB-0608-453B-9658-A3927BAEC219}" srcOrd="0" destOrd="0" presId="urn:microsoft.com/office/officeart/2005/8/layout/orgChart1"/>
    <dgm:cxn modelId="{801052A1-6CB9-4DDC-9CAF-8264C924BD81}" type="presParOf" srcId="{DA0F348C-A5BA-4C1B-9120-1E04E59BE9B4}" destId="{99B7006A-5E85-48BA-B4B6-EE572EF3BFDC}" srcOrd="1" destOrd="0" presId="urn:microsoft.com/office/officeart/2005/8/layout/orgChart1"/>
    <dgm:cxn modelId="{8BECC848-4170-45F6-AB5C-345481C411E4}" type="presParOf" srcId="{F4E5622F-826B-40F0-BDDE-2360C356FDE9}" destId="{14E8EBB0-7F3D-44D5-B044-1324774DE87F}" srcOrd="1" destOrd="0" presId="urn:microsoft.com/office/officeart/2005/8/layout/orgChart1"/>
    <dgm:cxn modelId="{3011FFE9-CABB-4678-B012-F655FB392DCF}" type="presParOf" srcId="{14E8EBB0-7F3D-44D5-B044-1324774DE87F}" destId="{44A8F608-0881-49DC-AEE0-630E88A44010}" srcOrd="0" destOrd="0" presId="urn:microsoft.com/office/officeart/2005/8/layout/orgChart1"/>
    <dgm:cxn modelId="{C612FFB7-741D-48FC-9FBC-C37DE1E5800B}" type="presParOf" srcId="{14E8EBB0-7F3D-44D5-B044-1324774DE87F}" destId="{36051852-BD67-43A4-B019-7B08EF202791}" srcOrd="1" destOrd="0" presId="urn:microsoft.com/office/officeart/2005/8/layout/orgChart1"/>
    <dgm:cxn modelId="{6AF7391B-6695-474F-9B49-E4E068F15B5E}" type="presParOf" srcId="{36051852-BD67-43A4-B019-7B08EF202791}" destId="{1C1F259E-3ADC-4D51-82C0-4CCB794E3E8C}" srcOrd="0" destOrd="0" presId="urn:microsoft.com/office/officeart/2005/8/layout/orgChart1"/>
    <dgm:cxn modelId="{D74C788E-A592-4B44-8B75-D3CD2DC51C34}" type="presParOf" srcId="{1C1F259E-3ADC-4D51-82C0-4CCB794E3E8C}" destId="{1C2BA1B7-131B-42AA-BF54-D08DBC642BA8}" srcOrd="0" destOrd="0" presId="urn:microsoft.com/office/officeart/2005/8/layout/orgChart1"/>
    <dgm:cxn modelId="{2241D6BF-4777-49CA-91DB-C5BCFEC19947}" type="presParOf" srcId="{1C1F259E-3ADC-4D51-82C0-4CCB794E3E8C}" destId="{91813597-A920-4D74-987A-33ECB3B723C3}" srcOrd="1" destOrd="0" presId="urn:microsoft.com/office/officeart/2005/8/layout/orgChart1"/>
    <dgm:cxn modelId="{519EE834-426E-46BB-BBB0-B80E882042E9}" type="presParOf" srcId="{36051852-BD67-43A4-B019-7B08EF202791}" destId="{12FF7EBC-1BDA-4069-BD9C-BF388D2DB0BF}" srcOrd="1" destOrd="0" presId="urn:microsoft.com/office/officeart/2005/8/layout/orgChart1"/>
    <dgm:cxn modelId="{43A81B83-0B58-4661-95CE-581FDA5C85F8}" type="presParOf" srcId="{36051852-BD67-43A4-B019-7B08EF202791}" destId="{E47C0FCF-D8AF-411E-9C70-B80A1558F3C5}" srcOrd="2" destOrd="0" presId="urn:microsoft.com/office/officeart/2005/8/layout/orgChart1"/>
    <dgm:cxn modelId="{190F321F-ABAC-4291-BC32-46250DA7C492}" type="presParOf" srcId="{F4E5622F-826B-40F0-BDDE-2360C356FDE9}" destId="{047543AD-0CBA-4EAD-BE88-458E35D447AE}" srcOrd="2" destOrd="0" presId="urn:microsoft.com/office/officeart/2005/8/layout/orgChart1"/>
    <dgm:cxn modelId="{77325926-EDFA-4CD1-83A6-53458B4948A3}" type="presParOf" srcId="{39C69466-B8D2-4EF8-9C9A-91B2A206DBD7}" destId="{E25CE684-3FB6-4DA3-B9D4-A6285FFCDF0B}" srcOrd="2" destOrd="0" presId="urn:microsoft.com/office/officeart/2005/8/layout/orgChart1"/>
    <dgm:cxn modelId="{3438F515-E671-46AB-A72B-50F2C0A26B91}" type="presParOf" srcId="{39C69466-B8D2-4EF8-9C9A-91B2A206DBD7}" destId="{6974351F-D199-4AF6-94C6-05032A544A69}" srcOrd="3" destOrd="0" presId="urn:microsoft.com/office/officeart/2005/8/layout/orgChart1"/>
    <dgm:cxn modelId="{46027012-2E2E-429D-839A-212E9353CFD8}" type="presParOf" srcId="{6974351F-D199-4AF6-94C6-05032A544A69}" destId="{A047CFA1-F4D8-451B-AB1A-A983D86A90DA}" srcOrd="0" destOrd="0" presId="urn:microsoft.com/office/officeart/2005/8/layout/orgChart1"/>
    <dgm:cxn modelId="{24DF3111-CD58-4D56-A6DB-75C5421362E7}" type="presParOf" srcId="{A047CFA1-F4D8-451B-AB1A-A983D86A90DA}" destId="{814A2FF9-7A8F-41CE-B24B-8960A6417884}" srcOrd="0" destOrd="0" presId="urn:microsoft.com/office/officeart/2005/8/layout/orgChart1"/>
    <dgm:cxn modelId="{82EE5ECA-0834-409D-822B-CE32582F0158}" type="presParOf" srcId="{A047CFA1-F4D8-451B-AB1A-A983D86A90DA}" destId="{E39A69D6-EC26-4273-91F9-3D35F205900D}" srcOrd="1" destOrd="0" presId="urn:microsoft.com/office/officeart/2005/8/layout/orgChart1"/>
    <dgm:cxn modelId="{B4C633A7-3A94-4DA7-9514-6B8D7ACB8CFE}" type="presParOf" srcId="{6974351F-D199-4AF6-94C6-05032A544A69}" destId="{F8B3B525-6D28-4050-977C-255FE5FCA774}" srcOrd="1" destOrd="0" presId="urn:microsoft.com/office/officeart/2005/8/layout/orgChart1"/>
    <dgm:cxn modelId="{4A6B07FB-488D-40DE-8B78-6FAD8508C2FE}" type="presParOf" srcId="{F8B3B525-6D28-4050-977C-255FE5FCA774}" destId="{DD807AE7-93CC-4206-BCC9-B31A36FE15AF}" srcOrd="0" destOrd="0" presId="urn:microsoft.com/office/officeart/2005/8/layout/orgChart1"/>
    <dgm:cxn modelId="{D5BDD268-E46A-4171-8349-1EF04B7097E4}" type="presParOf" srcId="{F8B3B525-6D28-4050-977C-255FE5FCA774}" destId="{84BFEE26-2C82-4BA7-AFF2-5BB0E49122B8}" srcOrd="1" destOrd="0" presId="urn:microsoft.com/office/officeart/2005/8/layout/orgChart1"/>
    <dgm:cxn modelId="{756BBD10-BF08-4098-9218-27E535684948}" type="presParOf" srcId="{84BFEE26-2C82-4BA7-AFF2-5BB0E49122B8}" destId="{0E0FCC82-9D75-4237-8E92-594EA1D42091}" srcOrd="0" destOrd="0" presId="urn:microsoft.com/office/officeart/2005/8/layout/orgChart1"/>
    <dgm:cxn modelId="{4E5D5325-8B89-411C-9822-60C15BCCACDA}" type="presParOf" srcId="{0E0FCC82-9D75-4237-8E92-594EA1D42091}" destId="{6AC49B40-A30D-4F90-B441-D575AD01FAE9}" srcOrd="0" destOrd="0" presId="urn:microsoft.com/office/officeart/2005/8/layout/orgChart1"/>
    <dgm:cxn modelId="{778D5BE7-A387-4C4F-B5FC-2D0E9BA478F8}" type="presParOf" srcId="{0E0FCC82-9D75-4237-8E92-594EA1D42091}" destId="{BBEEE9E7-9F0E-4A71-B060-1DCDAF1ED5AF}" srcOrd="1" destOrd="0" presId="urn:microsoft.com/office/officeart/2005/8/layout/orgChart1"/>
    <dgm:cxn modelId="{D0D00C77-DC2C-418B-984B-C8A351296329}" type="presParOf" srcId="{84BFEE26-2C82-4BA7-AFF2-5BB0E49122B8}" destId="{03E4927C-4BD2-4BF2-AC00-93C472EAE5E8}" srcOrd="1" destOrd="0" presId="urn:microsoft.com/office/officeart/2005/8/layout/orgChart1"/>
    <dgm:cxn modelId="{6C85492D-354E-428E-8C58-E5EAACF57C36}" type="presParOf" srcId="{84BFEE26-2C82-4BA7-AFF2-5BB0E49122B8}" destId="{AA73831C-1144-4164-B36A-2AB37C808632}" srcOrd="2" destOrd="0" presId="urn:microsoft.com/office/officeart/2005/8/layout/orgChart1"/>
    <dgm:cxn modelId="{A29C9CBB-9E1C-477F-BBF6-B3B78CB81E86}" type="presParOf" srcId="{6974351F-D199-4AF6-94C6-05032A544A69}" destId="{378768A6-CF42-485E-83C9-9B61D75B4A6F}" srcOrd="2" destOrd="0" presId="urn:microsoft.com/office/officeart/2005/8/layout/orgChart1"/>
    <dgm:cxn modelId="{19718A76-C865-4AE9-83FE-F0C8FF2142D4}" type="presParOf" srcId="{43DE3DBB-E376-4E93-8157-650E93F8F540}" destId="{A1E8CE5A-C17E-4BEF-AE57-7A5DA8CD6B20}" srcOrd="2" destOrd="0" presId="urn:microsoft.com/office/officeart/2005/8/layout/orgChart1"/>
    <dgm:cxn modelId="{C51E972D-4064-442E-9002-151A0ACCB108}" type="presParOf" srcId="{027090CC-37C6-4097-902C-9AE2379BA0D4}" destId="{FA10B633-B29C-4C26-85DE-61616D55202C}" srcOrd="2" destOrd="0" presId="urn:microsoft.com/office/officeart/2005/8/layout/orgChart1"/>
    <dgm:cxn modelId="{E086B17E-1EE3-47D3-AB92-2ED774EBC973}" type="presParOf" srcId="{027090CC-37C6-4097-902C-9AE2379BA0D4}" destId="{DCB95615-7319-4650-BDCC-25D56F47421A}" srcOrd="3" destOrd="0" presId="urn:microsoft.com/office/officeart/2005/8/layout/orgChart1"/>
    <dgm:cxn modelId="{B4FC68D8-879E-43BD-A6CD-8B78FA94584D}" type="presParOf" srcId="{DCB95615-7319-4650-BDCC-25D56F47421A}" destId="{A6E46219-CAE9-4999-8041-A1E146FE5994}" srcOrd="0" destOrd="0" presId="urn:microsoft.com/office/officeart/2005/8/layout/orgChart1"/>
    <dgm:cxn modelId="{BF699D74-267B-49D1-8840-66372BA41355}" type="presParOf" srcId="{A6E46219-CAE9-4999-8041-A1E146FE5994}" destId="{7E5305F5-0D75-40E2-98D8-6E5911D4AED7}" srcOrd="0" destOrd="0" presId="urn:microsoft.com/office/officeart/2005/8/layout/orgChart1"/>
    <dgm:cxn modelId="{16921A8E-2FD1-4F01-B3A9-E2B041208073}" type="presParOf" srcId="{A6E46219-CAE9-4999-8041-A1E146FE5994}" destId="{26995132-B775-47F8-B4A9-8D7F3C8859DE}" srcOrd="1" destOrd="0" presId="urn:microsoft.com/office/officeart/2005/8/layout/orgChart1"/>
    <dgm:cxn modelId="{1BEA75C1-2FC7-486A-97AC-662019BEDED7}" type="presParOf" srcId="{DCB95615-7319-4650-BDCC-25D56F47421A}" destId="{27E43AE4-5DB7-48EB-A747-E9F8044ED6C2}" srcOrd="1" destOrd="0" presId="urn:microsoft.com/office/officeart/2005/8/layout/orgChart1"/>
    <dgm:cxn modelId="{77B370F8-42A7-49E9-8A09-7CCF9AD49B3A}" type="presParOf" srcId="{27E43AE4-5DB7-48EB-A747-E9F8044ED6C2}" destId="{9D5BFD86-4C7A-4CA7-B3D0-CF299191A02A}" srcOrd="0" destOrd="0" presId="urn:microsoft.com/office/officeart/2005/8/layout/orgChart1"/>
    <dgm:cxn modelId="{3C21313C-F75A-4A4C-88E8-DBB92D8F6A33}" type="presParOf" srcId="{27E43AE4-5DB7-48EB-A747-E9F8044ED6C2}" destId="{867A78AB-4D98-497D-B9AA-4B18747744E1}" srcOrd="1" destOrd="0" presId="urn:microsoft.com/office/officeart/2005/8/layout/orgChart1"/>
    <dgm:cxn modelId="{6396FE4B-2DDC-4856-8DD8-6263E2EE77C9}" type="presParOf" srcId="{867A78AB-4D98-497D-B9AA-4B18747744E1}" destId="{ABC75331-372B-4926-8499-1590FCDACEA1}" srcOrd="0" destOrd="0" presId="urn:microsoft.com/office/officeart/2005/8/layout/orgChart1"/>
    <dgm:cxn modelId="{1399EFFE-8E2A-4E73-93FE-7E29D438310C}" type="presParOf" srcId="{ABC75331-372B-4926-8499-1590FCDACEA1}" destId="{62A75925-4EDD-43FC-8B49-F8F30CD1B8B9}" srcOrd="0" destOrd="0" presId="urn:microsoft.com/office/officeart/2005/8/layout/orgChart1"/>
    <dgm:cxn modelId="{4396AFE9-AAC8-46F5-9914-153EA42562FC}" type="presParOf" srcId="{ABC75331-372B-4926-8499-1590FCDACEA1}" destId="{98E10D99-C17C-4FA1-BD95-0D76F4FF9627}" srcOrd="1" destOrd="0" presId="urn:microsoft.com/office/officeart/2005/8/layout/orgChart1"/>
    <dgm:cxn modelId="{C3CC40C0-889E-41B2-BE4D-7563C0AAD229}" type="presParOf" srcId="{867A78AB-4D98-497D-B9AA-4B18747744E1}" destId="{1B3FABF9-48BB-47B9-9C3F-5673ED099D44}" srcOrd="1" destOrd="0" presId="urn:microsoft.com/office/officeart/2005/8/layout/orgChart1"/>
    <dgm:cxn modelId="{D1C11210-EEC4-4239-994F-9D7373109446}" type="presParOf" srcId="{867A78AB-4D98-497D-B9AA-4B18747744E1}" destId="{F5EF852B-BA5F-4A11-832F-CF8B15F17402}" srcOrd="2" destOrd="0" presId="urn:microsoft.com/office/officeart/2005/8/layout/orgChart1"/>
    <dgm:cxn modelId="{7AE5F03D-C52E-4589-9461-033B1E527206}" type="presParOf" srcId="{DCB95615-7319-4650-BDCC-25D56F47421A}" destId="{BD61C2FA-07AA-453B-9340-FDEEDFC7EAAB}" srcOrd="2" destOrd="0" presId="urn:microsoft.com/office/officeart/2005/8/layout/orgChart1"/>
    <dgm:cxn modelId="{E2A5B0C8-41F6-408B-8667-24C437DA7FB0}" type="presParOf" srcId="{4ADF6F99-3A12-405B-9871-C0846362A8E1}" destId="{55F8E276-1304-4C8E-80FD-D2B8ED559C7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4DD31A31-7AA5-4117-99BF-7A0EEA07E26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4DE123-D32A-43BB-BF8E-2606C83910C6}">
      <dgm:prSet phldrT="[Text]"/>
      <dgm:spPr/>
      <dgm:t>
        <a:bodyPr/>
        <a:lstStyle/>
        <a:p>
          <a:r>
            <a:rPr lang="en-US" dirty="0" smtClean="0">
              <a:solidFill>
                <a:schemeClr val="accent5"/>
              </a:solidFill>
            </a:rPr>
            <a:t>Body</a:t>
          </a:r>
          <a:endParaRPr lang="en-US" dirty="0">
            <a:solidFill>
              <a:schemeClr val="accent5"/>
            </a:solidFill>
          </a:endParaRPr>
        </a:p>
      </dgm:t>
    </dgm:pt>
    <dgm:pt modelId="{3D740B98-F821-442C-AF9B-8E035C461614}" type="parTrans" cxnId="{CACCB914-0E4F-4E16-9C3B-C182A2512A19}">
      <dgm:prSet/>
      <dgm:spPr/>
      <dgm:t>
        <a:bodyPr/>
        <a:lstStyle/>
        <a:p>
          <a:endParaRPr lang="en-US"/>
        </a:p>
      </dgm:t>
    </dgm:pt>
    <dgm:pt modelId="{D8AA6021-584A-4D49-B337-A6F886E30CEE}" type="sibTrans" cxnId="{CACCB914-0E4F-4E16-9C3B-C182A2512A19}">
      <dgm:prSet/>
      <dgm:spPr/>
      <dgm:t>
        <a:bodyPr/>
        <a:lstStyle/>
        <a:p>
          <a:endParaRPr lang="en-US"/>
        </a:p>
      </dgm:t>
    </dgm:pt>
    <dgm:pt modelId="{D84CB16E-58B1-4C27-8BA3-1287CAA1B8E4}">
      <dgm:prSet/>
      <dgm:spPr/>
      <dgm:t>
        <a:bodyPr/>
        <a:lstStyle/>
        <a:p>
          <a:r>
            <a:rPr lang="en-US" dirty="0" smtClean="0">
              <a:solidFill>
                <a:schemeClr val="accent5"/>
              </a:solidFill>
            </a:rPr>
            <a:t>p</a:t>
          </a:r>
          <a:endParaRPr lang="en-US" dirty="0">
            <a:solidFill>
              <a:schemeClr val="accent5"/>
            </a:solidFill>
          </a:endParaRPr>
        </a:p>
      </dgm:t>
    </dgm:pt>
    <dgm:pt modelId="{A13DB697-96BB-4A2E-94D3-9DE6052BAB5F}" type="parTrans" cxnId="{28C53FDE-3F2D-46F4-B8CA-C308E821A979}">
      <dgm:prSet/>
      <dgm:spPr/>
      <dgm:t>
        <a:bodyPr/>
        <a:lstStyle/>
        <a:p>
          <a:endParaRPr lang="en-US"/>
        </a:p>
      </dgm:t>
    </dgm:pt>
    <dgm:pt modelId="{93C8BA37-5920-4314-BE3A-265CE98488AC}" type="sibTrans" cxnId="{28C53FDE-3F2D-46F4-B8CA-C308E821A979}">
      <dgm:prSet/>
      <dgm:spPr/>
      <dgm:t>
        <a:bodyPr/>
        <a:lstStyle/>
        <a:p>
          <a:endParaRPr lang="en-US"/>
        </a:p>
      </dgm:t>
    </dgm:pt>
    <dgm:pt modelId="{96EE6EC9-1EF3-403A-8F88-6124F770AA1F}">
      <dgm:prSet/>
      <dgm:spPr/>
      <dgm:t>
        <a:bodyPr/>
        <a:lstStyle/>
        <a:p>
          <a:r>
            <a:rPr lang="en-US" dirty="0" smtClean="0"/>
            <a:t>Welcome to the</a:t>
          </a:r>
        </a:p>
        <a:p>
          <a:r>
            <a:rPr lang="en-US" dirty="0" smtClean="0"/>
            <a:t> Restaurant</a:t>
          </a:r>
          <a:endParaRPr lang="en-US" dirty="0"/>
        </a:p>
      </dgm:t>
    </dgm:pt>
    <dgm:pt modelId="{CF8F3DDC-BF13-45BB-8245-D02617E6AF5C}" type="parTrans" cxnId="{6C66E0BC-EAC7-458F-AD6E-D72EE7EEC0AE}">
      <dgm:prSet/>
      <dgm:spPr/>
      <dgm:t>
        <a:bodyPr/>
        <a:lstStyle/>
        <a:p>
          <a:endParaRPr lang="en-US"/>
        </a:p>
      </dgm:t>
    </dgm:pt>
    <dgm:pt modelId="{D21B1CF0-E0AB-4D79-BA44-2B1C99A87330}" type="sibTrans" cxnId="{6C66E0BC-EAC7-458F-AD6E-D72EE7EEC0AE}">
      <dgm:prSet/>
      <dgm:spPr/>
      <dgm:t>
        <a:bodyPr/>
        <a:lstStyle/>
        <a:p>
          <a:endParaRPr lang="en-US"/>
        </a:p>
      </dgm:t>
    </dgm:pt>
    <dgm:pt modelId="{38119D2C-147F-45A4-8056-A3BA8E9EDDC9}">
      <dgm:prSet/>
      <dgm:spPr/>
      <dgm:t>
        <a:bodyPr/>
        <a:lstStyle/>
        <a:p>
          <a:r>
            <a:rPr lang="en-US" dirty="0" smtClean="0">
              <a:solidFill>
                <a:srgbClr val="C00000"/>
              </a:solidFill>
            </a:rPr>
            <a:t>div</a:t>
          </a:r>
        </a:p>
        <a:p>
          <a:r>
            <a:rPr lang="en-US" dirty="0" smtClean="0">
              <a:solidFill>
                <a:srgbClr val="C00000"/>
              </a:solidFill>
            </a:rPr>
            <a:t>(class=“sidebar”)</a:t>
          </a:r>
          <a:endParaRPr lang="en-US" dirty="0">
            <a:solidFill>
              <a:srgbClr val="C00000"/>
            </a:solidFill>
          </a:endParaRPr>
        </a:p>
      </dgm:t>
    </dgm:pt>
    <dgm:pt modelId="{A8EB7B34-3829-4FD2-A10A-F274D270956D}" type="parTrans" cxnId="{F6A3C14E-D6C0-4823-AE2D-89D4DF192F43}">
      <dgm:prSet/>
      <dgm:spPr/>
      <dgm:t>
        <a:bodyPr/>
        <a:lstStyle/>
        <a:p>
          <a:endParaRPr lang="en-US"/>
        </a:p>
      </dgm:t>
    </dgm:pt>
    <dgm:pt modelId="{609F563A-BF81-49F6-8CDC-333EB8B6F969}" type="sibTrans" cxnId="{F6A3C14E-D6C0-4823-AE2D-89D4DF192F43}">
      <dgm:prSet/>
      <dgm:spPr/>
      <dgm:t>
        <a:bodyPr/>
        <a:lstStyle/>
        <a:p>
          <a:endParaRPr lang="en-US"/>
        </a:p>
      </dgm:t>
    </dgm:pt>
    <dgm:pt modelId="{323351FC-294F-409D-90B1-88364948D0B6}">
      <dgm:prSet/>
      <dgm:spPr/>
      <dgm:t>
        <a:bodyPr/>
        <a:lstStyle/>
        <a:p>
          <a:r>
            <a:rPr lang="en-US" dirty="0" smtClean="0"/>
            <a:t>h2</a:t>
          </a:r>
          <a:endParaRPr lang="en-US" dirty="0"/>
        </a:p>
      </dgm:t>
    </dgm:pt>
    <dgm:pt modelId="{9F1816B3-F093-414E-AAFA-9C08E6786791}" type="parTrans" cxnId="{F1C6F19C-55FE-43F2-BE81-FA9CC3306A2D}">
      <dgm:prSet/>
      <dgm:spPr/>
      <dgm:t>
        <a:bodyPr/>
        <a:lstStyle/>
        <a:p>
          <a:endParaRPr lang="en-US"/>
        </a:p>
      </dgm:t>
    </dgm:pt>
    <dgm:pt modelId="{56670A63-D2D2-4BAB-957B-1FFEDBE9020C}" type="sibTrans" cxnId="{F1C6F19C-55FE-43F2-BE81-FA9CC3306A2D}">
      <dgm:prSet/>
      <dgm:spPr/>
      <dgm:t>
        <a:bodyPr/>
        <a:lstStyle/>
        <a:p>
          <a:endParaRPr lang="en-US"/>
        </a:p>
      </dgm:t>
    </dgm:pt>
    <dgm:pt modelId="{5781AB4D-1801-4C20-84AB-AC6BF769C05E}">
      <dgm:prSet/>
      <dgm:spPr/>
      <dgm:t>
        <a:bodyPr/>
        <a:lstStyle/>
        <a:p>
          <a:r>
            <a:rPr lang="en-US" dirty="0" smtClean="0"/>
            <a:t>Welcome</a:t>
          </a:r>
          <a:endParaRPr lang="en-US" dirty="0"/>
        </a:p>
      </dgm:t>
    </dgm:pt>
    <dgm:pt modelId="{67D4832D-825F-4C18-850A-502A5EC7EE32}" type="parTrans" cxnId="{9D3DD730-CD0A-4085-B1CD-720CF5B18A2F}">
      <dgm:prSet/>
      <dgm:spPr/>
      <dgm:t>
        <a:bodyPr/>
        <a:lstStyle/>
        <a:p>
          <a:endParaRPr lang="en-US"/>
        </a:p>
      </dgm:t>
    </dgm:pt>
    <dgm:pt modelId="{AB1D7C35-8E3F-4EB2-9DB9-815014734C74}" type="sibTrans" cxnId="{9D3DD730-CD0A-4085-B1CD-720CF5B18A2F}">
      <dgm:prSet/>
      <dgm:spPr/>
      <dgm:t>
        <a:bodyPr/>
        <a:lstStyle/>
        <a:p>
          <a:endParaRPr lang="en-US"/>
        </a:p>
      </dgm:t>
    </dgm:pt>
    <dgm:pt modelId="{BA9A152E-EE2D-4406-B05B-CEE9CB6DB673}">
      <dgm:prSet/>
      <dgm:spPr>
        <a:solidFill>
          <a:srgbClr val="00B0F0"/>
        </a:solidFill>
      </dgm:spPr>
      <dgm:t>
        <a:bodyPr/>
        <a:lstStyle/>
        <a:p>
          <a:r>
            <a:rPr lang="en-US" dirty="0" smtClean="0"/>
            <a:t>h1</a:t>
          </a:r>
          <a:endParaRPr lang="en-US" dirty="0"/>
        </a:p>
      </dgm:t>
    </dgm:pt>
    <dgm:pt modelId="{58E15351-999A-429F-86EA-C575AB1AB264}" type="parTrans" cxnId="{FF55C529-FD62-4A5E-A5C7-E75F84EF2750}">
      <dgm:prSet/>
      <dgm:spPr/>
      <dgm:t>
        <a:bodyPr/>
        <a:lstStyle/>
        <a:p>
          <a:endParaRPr lang="en-US"/>
        </a:p>
      </dgm:t>
    </dgm:pt>
    <dgm:pt modelId="{83E77F39-2B03-458E-A0A0-A65BBF646EBA}" type="sibTrans" cxnId="{FF55C529-FD62-4A5E-A5C7-E75F84EF2750}">
      <dgm:prSet/>
      <dgm:spPr/>
      <dgm:t>
        <a:bodyPr/>
        <a:lstStyle/>
        <a:p>
          <a:endParaRPr lang="en-US"/>
        </a:p>
      </dgm:t>
    </dgm:pt>
    <dgm:pt modelId="{CC851263-C27C-43B5-A898-769D47779F3F}">
      <dgm:prSet/>
      <dgm:spPr/>
      <dgm:t>
        <a:bodyPr/>
        <a:lstStyle/>
        <a:p>
          <a:r>
            <a:rPr lang="en-US" dirty="0" smtClean="0"/>
            <a:t>What will you have</a:t>
          </a:r>
          <a:endParaRPr lang="en-US" dirty="0"/>
        </a:p>
      </dgm:t>
    </dgm:pt>
    <dgm:pt modelId="{6D69F5AC-ED55-4845-BB93-9FEF372661EB}" type="parTrans" cxnId="{D953AE13-9EBF-41C6-81E6-7AE0467F694A}">
      <dgm:prSet/>
      <dgm:spPr/>
      <dgm:t>
        <a:bodyPr/>
        <a:lstStyle/>
        <a:p>
          <a:endParaRPr lang="en-US"/>
        </a:p>
      </dgm:t>
    </dgm:pt>
    <dgm:pt modelId="{3964D4DB-006F-4BB3-BE21-261C6520A1E8}" type="sibTrans" cxnId="{D953AE13-9EBF-41C6-81E6-7AE0467F694A}">
      <dgm:prSet/>
      <dgm:spPr/>
      <dgm:t>
        <a:bodyPr/>
        <a:lstStyle/>
        <a:p>
          <a:endParaRPr lang="en-US"/>
        </a:p>
      </dgm:t>
    </dgm:pt>
    <dgm:pt modelId="{98CFDCC9-97A8-4E18-B694-84500AE4E68A}" type="pres">
      <dgm:prSet presAssocID="{4DD31A31-7AA5-4117-99BF-7A0EEA07E26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ADF6F99-3A12-405B-9871-C0846362A8E1}" type="pres">
      <dgm:prSet presAssocID="{F64DE123-D32A-43BB-BF8E-2606C83910C6}" presName="hierRoot1" presStyleCnt="0">
        <dgm:presLayoutVars>
          <dgm:hierBranch val="init"/>
        </dgm:presLayoutVars>
      </dgm:prSet>
      <dgm:spPr/>
    </dgm:pt>
    <dgm:pt modelId="{D199FEAB-0990-4578-B4D8-59D4EA8364C2}" type="pres">
      <dgm:prSet presAssocID="{F64DE123-D32A-43BB-BF8E-2606C83910C6}" presName="rootComposite1" presStyleCnt="0"/>
      <dgm:spPr/>
    </dgm:pt>
    <dgm:pt modelId="{E82C365B-1AEB-4C9E-BB5B-B8E987CD0503}" type="pres">
      <dgm:prSet presAssocID="{F64DE123-D32A-43BB-BF8E-2606C83910C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053BCF-1D57-4C65-8552-0EA498370A06}" type="pres">
      <dgm:prSet presAssocID="{F64DE123-D32A-43BB-BF8E-2606C83910C6}" presName="rootConnector1" presStyleLbl="node1" presStyleIdx="0" presStyleCnt="0"/>
      <dgm:spPr/>
      <dgm:t>
        <a:bodyPr/>
        <a:lstStyle/>
        <a:p>
          <a:endParaRPr lang="en-US"/>
        </a:p>
      </dgm:t>
    </dgm:pt>
    <dgm:pt modelId="{027090CC-37C6-4097-902C-9AE2379BA0D4}" type="pres">
      <dgm:prSet presAssocID="{F64DE123-D32A-43BB-BF8E-2606C83910C6}" presName="hierChild2" presStyleCnt="0"/>
      <dgm:spPr/>
    </dgm:pt>
    <dgm:pt modelId="{5364C56F-AE39-40FA-99BC-A6323BAC943B}" type="pres">
      <dgm:prSet presAssocID="{A8EB7B34-3829-4FD2-A10A-F274D270956D}" presName="Name37" presStyleLbl="parChTrans1D2" presStyleIdx="0" presStyleCnt="2"/>
      <dgm:spPr/>
      <dgm:t>
        <a:bodyPr/>
        <a:lstStyle/>
        <a:p>
          <a:endParaRPr lang="en-US"/>
        </a:p>
      </dgm:t>
    </dgm:pt>
    <dgm:pt modelId="{43DE3DBB-E376-4E93-8157-650E93F8F540}" type="pres">
      <dgm:prSet presAssocID="{38119D2C-147F-45A4-8056-A3BA8E9EDDC9}" presName="hierRoot2" presStyleCnt="0">
        <dgm:presLayoutVars>
          <dgm:hierBranch val="init"/>
        </dgm:presLayoutVars>
      </dgm:prSet>
      <dgm:spPr/>
    </dgm:pt>
    <dgm:pt modelId="{1CFDC581-A866-4069-88F6-6F4D8C39180E}" type="pres">
      <dgm:prSet presAssocID="{38119D2C-147F-45A4-8056-A3BA8E9EDDC9}" presName="rootComposite" presStyleCnt="0"/>
      <dgm:spPr/>
    </dgm:pt>
    <dgm:pt modelId="{1ADC3604-6CFB-4920-B7DF-FB7A0D4FE0E4}" type="pres">
      <dgm:prSet presAssocID="{38119D2C-147F-45A4-8056-A3BA8E9EDDC9}" presName="rootText" presStyleLbl="node2" presStyleIdx="0" presStyleCnt="2" custScaleX="1377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C301C4-E12F-44D7-85C7-BD0438ADE330}" type="pres">
      <dgm:prSet presAssocID="{38119D2C-147F-45A4-8056-A3BA8E9EDDC9}" presName="rootConnector" presStyleLbl="node2" presStyleIdx="0" presStyleCnt="2"/>
      <dgm:spPr/>
      <dgm:t>
        <a:bodyPr/>
        <a:lstStyle/>
        <a:p>
          <a:endParaRPr lang="en-US"/>
        </a:p>
      </dgm:t>
    </dgm:pt>
    <dgm:pt modelId="{39C69466-B8D2-4EF8-9C9A-91B2A206DBD7}" type="pres">
      <dgm:prSet presAssocID="{38119D2C-147F-45A4-8056-A3BA8E9EDDC9}" presName="hierChild4" presStyleCnt="0"/>
      <dgm:spPr/>
    </dgm:pt>
    <dgm:pt modelId="{E25CE684-3FB6-4DA3-B9D4-A6285FFCDF0B}" type="pres">
      <dgm:prSet presAssocID="{9F1816B3-F093-414E-AAFA-9C08E6786791}" presName="Name37" presStyleLbl="parChTrans1D3" presStyleIdx="0" presStyleCnt="3"/>
      <dgm:spPr/>
      <dgm:t>
        <a:bodyPr/>
        <a:lstStyle/>
        <a:p>
          <a:endParaRPr lang="en-US"/>
        </a:p>
      </dgm:t>
    </dgm:pt>
    <dgm:pt modelId="{6974351F-D199-4AF6-94C6-05032A544A69}" type="pres">
      <dgm:prSet presAssocID="{323351FC-294F-409D-90B1-88364948D0B6}" presName="hierRoot2" presStyleCnt="0">
        <dgm:presLayoutVars>
          <dgm:hierBranch val="init"/>
        </dgm:presLayoutVars>
      </dgm:prSet>
      <dgm:spPr/>
    </dgm:pt>
    <dgm:pt modelId="{A047CFA1-F4D8-451B-AB1A-A983D86A90DA}" type="pres">
      <dgm:prSet presAssocID="{323351FC-294F-409D-90B1-88364948D0B6}" presName="rootComposite" presStyleCnt="0"/>
      <dgm:spPr/>
    </dgm:pt>
    <dgm:pt modelId="{814A2FF9-7A8F-41CE-B24B-8960A6417884}" type="pres">
      <dgm:prSet presAssocID="{323351FC-294F-409D-90B1-88364948D0B6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9A69D6-EC26-4273-91F9-3D35F205900D}" type="pres">
      <dgm:prSet presAssocID="{323351FC-294F-409D-90B1-88364948D0B6}" presName="rootConnector" presStyleLbl="node3" presStyleIdx="0" presStyleCnt="3"/>
      <dgm:spPr/>
      <dgm:t>
        <a:bodyPr/>
        <a:lstStyle/>
        <a:p>
          <a:endParaRPr lang="en-US"/>
        </a:p>
      </dgm:t>
    </dgm:pt>
    <dgm:pt modelId="{F8B3B525-6D28-4050-977C-255FE5FCA774}" type="pres">
      <dgm:prSet presAssocID="{323351FC-294F-409D-90B1-88364948D0B6}" presName="hierChild4" presStyleCnt="0"/>
      <dgm:spPr/>
    </dgm:pt>
    <dgm:pt modelId="{DD807AE7-93CC-4206-BCC9-B31A36FE15AF}" type="pres">
      <dgm:prSet presAssocID="{67D4832D-825F-4C18-850A-502A5EC7EE32}" presName="Name37" presStyleLbl="parChTrans1D4" presStyleIdx="0" presStyleCnt="2"/>
      <dgm:spPr/>
      <dgm:t>
        <a:bodyPr/>
        <a:lstStyle/>
        <a:p>
          <a:endParaRPr lang="en-US"/>
        </a:p>
      </dgm:t>
    </dgm:pt>
    <dgm:pt modelId="{84BFEE26-2C82-4BA7-AFF2-5BB0E49122B8}" type="pres">
      <dgm:prSet presAssocID="{5781AB4D-1801-4C20-84AB-AC6BF769C05E}" presName="hierRoot2" presStyleCnt="0">
        <dgm:presLayoutVars>
          <dgm:hierBranch val="init"/>
        </dgm:presLayoutVars>
      </dgm:prSet>
      <dgm:spPr/>
    </dgm:pt>
    <dgm:pt modelId="{0E0FCC82-9D75-4237-8E92-594EA1D42091}" type="pres">
      <dgm:prSet presAssocID="{5781AB4D-1801-4C20-84AB-AC6BF769C05E}" presName="rootComposite" presStyleCnt="0"/>
      <dgm:spPr/>
    </dgm:pt>
    <dgm:pt modelId="{6AC49B40-A30D-4F90-B441-D575AD01FAE9}" type="pres">
      <dgm:prSet presAssocID="{5781AB4D-1801-4C20-84AB-AC6BF769C05E}" presName="rootText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EEE9E7-9F0E-4A71-B060-1DCDAF1ED5AF}" type="pres">
      <dgm:prSet presAssocID="{5781AB4D-1801-4C20-84AB-AC6BF769C05E}" presName="rootConnector" presStyleLbl="node4" presStyleIdx="0" presStyleCnt="2"/>
      <dgm:spPr/>
      <dgm:t>
        <a:bodyPr/>
        <a:lstStyle/>
        <a:p>
          <a:endParaRPr lang="en-US"/>
        </a:p>
      </dgm:t>
    </dgm:pt>
    <dgm:pt modelId="{03E4927C-4BD2-4BF2-AC00-93C472EAE5E8}" type="pres">
      <dgm:prSet presAssocID="{5781AB4D-1801-4C20-84AB-AC6BF769C05E}" presName="hierChild4" presStyleCnt="0"/>
      <dgm:spPr/>
    </dgm:pt>
    <dgm:pt modelId="{AA73831C-1144-4164-B36A-2AB37C808632}" type="pres">
      <dgm:prSet presAssocID="{5781AB4D-1801-4C20-84AB-AC6BF769C05E}" presName="hierChild5" presStyleCnt="0"/>
      <dgm:spPr/>
    </dgm:pt>
    <dgm:pt modelId="{378768A6-CF42-485E-83C9-9B61D75B4A6F}" type="pres">
      <dgm:prSet presAssocID="{323351FC-294F-409D-90B1-88364948D0B6}" presName="hierChild5" presStyleCnt="0"/>
      <dgm:spPr/>
    </dgm:pt>
    <dgm:pt modelId="{3B75DA50-8138-4BF8-BCD0-684825C235BB}" type="pres">
      <dgm:prSet presAssocID="{58E15351-999A-429F-86EA-C575AB1AB264}" presName="Name37" presStyleLbl="parChTrans1D3" presStyleIdx="1" presStyleCnt="3"/>
      <dgm:spPr/>
      <dgm:t>
        <a:bodyPr/>
        <a:lstStyle/>
        <a:p>
          <a:endParaRPr lang="en-US"/>
        </a:p>
      </dgm:t>
    </dgm:pt>
    <dgm:pt modelId="{25A38E3A-80D3-41C4-BDCA-0DD23F7F982B}" type="pres">
      <dgm:prSet presAssocID="{BA9A152E-EE2D-4406-B05B-CEE9CB6DB673}" presName="hierRoot2" presStyleCnt="0">
        <dgm:presLayoutVars>
          <dgm:hierBranch val="init"/>
        </dgm:presLayoutVars>
      </dgm:prSet>
      <dgm:spPr/>
    </dgm:pt>
    <dgm:pt modelId="{741DF775-6B21-472A-A295-D9149BD6D02A}" type="pres">
      <dgm:prSet presAssocID="{BA9A152E-EE2D-4406-B05B-CEE9CB6DB673}" presName="rootComposite" presStyleCnt="0"/>
      <dgm:spPr/>
    </dgm:pt>
    <dgm:pt modelId="{5A76B261-FFA5-49E2-9DCB-34646926CA73}" type="pres">
      <dgm:prSet presAssocID="{BA9A152E-EE2D-4406-B05B-CEE9CB6DB673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689D5A-FECC-4261-A112-DFC20A5D12DF}" type="pres">
      <dgm:prSet presAssocID="{BA9A152E-EE2D-4406-B05B-CEE9CB6DB673}" presName="rootConnector" presStyleLbl="node3" presStyleIdx="1" presStyleCnt="3"/>
      <dgm:spPr/>
      <dgm:t>
        <a:bodyPr/>
        <a:lstStyle/>
        <a:p>
          <a:endParaRPr lang="en-US"/>
        </a:p>
      </dgm:t>
    </dgm:pt>
    <dgm:pt modelId="{474B7B4A-BDFB-4183-BC45-5C8242C0B66A}" type="pres">
      <dgm:prSet presAssocID="{BA9A152E-EE2D-4406-B05B-CEE9CB6DB673}" presName="hierChild4" presStyleCnt="0"/>
      <dgm:spPr/>
    </dgm:pt>
    <dgm:pt modelId="{03EDC5C6-B89B-474E-AD68-BCB55EEB7164}" type="pres">
      <dgm:prSet presAssocID="{6D69F5AC-ED55-4845-BB93-9FEF372661EB}" presName="Name37" presStyleLbl="parChTrans1D4" presStyleIdx="1" presStyleCnt="2"/>
      <dgm:spPr/>
      <dgm:t>
        <a:bodyPr/>
        <a:lstStyle/>
        <a:p>
          <a:endParaRPr lang="en-US"/>
        </a:p>
      </dgm:t>
    </dgm:pt>
    <dgm:pt modelId="{45FCC8A2-5E49-4B49-B5F8-4EF651235D1D}" type="pres">
      <dgm:prSet presAssocID="{CC851263-C27C-43B5-A898-769D47779F3F}" presName="hierRoot2" presStyleCnt="0">
        <dgm:presLayoutVars>
          <dgm:hierBranch val="init"/>
        </dgm:presLayoutVars>
      </dgm:prSet>
      <dgm:spPr/>
    </dgm:pt>
    <dgm:pt modelId="{7196AA9C-E7E2-47C1-870F-4818FC687383}" type="pres">
      <dgm:prSet presAssocID="{CC851263-C27C-43B5-A898-769D47779F3F}" presName="rootComposite" presStyleCnt="0"/>
      <dgm:spPr/>
    </dgm:pt>
    <dgm:pt modelId="{7848BDEE-53CD-4347-90F3-873D47DBD2ED}" type="pres">
      <dgm:prSet presAssocID="{CC851263-C27C-43B5-A898-769D47779F3F}" presName="rootText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F77F99-E27E-47E2-9438-C726B461F8B7}" type="pres">
      <dgm:prSet presAssocID="{CC851263-C27C-43B5-A898-769D47779F3F}" presName="rootConnector" presStyleLbl="node4" presStyleIdx="1" presStyleCnt="2"/>
      <dgm:spPr/>
      <dgm:t>
        <a:bodyPr/>
        <a:lstStyle/>
        <a:p>
          <a:endParaRPr lang="en-US"/>
        </a:p>
      </dgm:t>
    </dgm:pt>
    <dgm:pt modelId="{E85AB0F2-EF6C-47E7-BE86-1BE908A3350B}" type="pres">
      <dgm:prSet presAssocID="{CC851263-C27C-43B5-A898-769D47779F3F}" presName="hierChild4" presStyleCnt="0"/>
      <dgm:spPr/>
    </dgm:pt>
    <dgm:pt modelId="{BAD4D460-AF2A-4B3F-9B80-747895E98B27}" type="pres">
      <dgm:prSet presAssocID="{CC851263-C27C-43B5-A898-769D47779F3F}" presName="hierChild5" presStyleCnt="0"/>
      <dgm:spPr/>
    </dgm:pt>
    <dgm:pt modelId="{E0D0C0E4-951A-4C6B-BC4E-33B3B47C3876}" type="pres">
      <dgm:prSet presAssocID="{BA9A152E-EE2D-4406-B05B-CEE9CB6DB673}" presName="hierChild5" presStyleCnt="0"/>
      <dgm:spPr/>
    </dgm:pt>
    <dgm:pt modelId="{A1E8CE5A-C17E-4BEF-AE57-7A5DA8CD6B20}" type="pres">
      <dgm:prSet presAssocID="{38119D2C-147F-45A4-8056-A3BA8E9EDDC9}" presName="hierChild5" presStyleCnt="0"/>
      <dgm:spPr/>
    </dgm:pt>
    <dgm:pt modelId="{FA10B633-B29C-4C26-85DE-61616D55202C}" type="pres">
      <dgm:prSet presAssocID="{A13DB697-96BB-4A2E-94D3-9DE6052BAB5F}" presName="Name37" presStyleLbl="parChTrans1D2" presStyleIdx="1" presStyleCnt="2"/>
      <dgm:spPr/>
      <dgm:t>
        <a:bodyPr/>
        <a:lstStyle/>
        <a:p>
          <a:endParaRPr lang="en-US"/>
        </a:p>
      </dgm:t>
    </dgm:pt>
    <dgm:pt modelId="{DCB95615-7319-4650-BDCC-25D56F47421A}" type="pres">
      <dgm:prSet presAssocID="{D84CB16E-58B1-4C27-8BA3-1287CAA1B8E4}" presName="hierRoot2" presStyleCnt="0">
        <dgm:presLayoutVars>
          <dgm:hierBranch val="init"/>
        </dgm:presLayoutVars>
      </dgm:prSet>
      <dgm:spPr/>
    </dgm:pt>
    <dgm:pt modelId="{A6E46219-CAE9-4999-8041-A1E146FE5994}" type="pres">
      <dgm:prSet presAssocID="{D84CB16E-58B1-4C27-8BA3-1287CAA1B8E4}" presName="rootComposite" presStyleCnt="0"/>
      <dgm:spPr/>
    </dgm:pt>
    <dgm:pt modelId="{7E5305F5-0D75-40E2-98D8-6E5911D4AED7}" type="pres">
      <dgm:prSet presAssocID="{D84CB16E-58B1-4C27-8BA3-1287CAA1B8E4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995132-B775-47F8-B4A9-8D7F3C8859DE}" type="pres">
      <dgm:prSet presAssocID="{D84CB16E-58B1-4C27-8BA3-1287CAA1B8E4}" presName="rootConnector" presStyleLbl="node2" presStyleIdx="1" presStyleCnt="2"/>
      <dgm:spPr/>
      <dgm:t>
        <a:bodyPr/>
        <a:lstStyle/>
        <a:p>
          <a:endParaRPr lang="en-US"/>
        </a:p>
      </dgm:t>
    </dgm:pt>
    <dgm:pt modelId="{27E43AE4-5DB7-48EB-A747-E9F8044ED6C2}" type="pres">
      <dgm:prSet presAssocID="{D84CB16E-58B1-4C27-8BA3-1287CAA1B8E4}" presName="hierChild4" presStyleCnt="0"/>
      <dgm:spPr/>
    </dgm:pt>
    <dgm:pt modelId="{9D5BFD86-4C7A-4CA7-B3D0-CF299191A02A}" type="pres">
      <dgm:prSet presAssocID="{CF8F3DDC-BF13-45BB-8245-D02617E6AF5C}" presName="Name37" presStyleLbl="parChTrans1D3" presStyleIdx="2" presStyleCnt="3"/>
      <dgm:spPr/>
      <dgm:t>
        <a:bodyPr/>
        <a:lstStyle/>
        <a:p>
          <a:endParaRPr lang="en-US"/>
        </a:p>
      </dgm:t>
    </dgm:pt>
    <dgm:pt modelId="{867A78AB-4D98-497D-B9AA-4B18747744E1}" type="pres">
      <dgm:prSet presAssocID="{96EE6EC9-1EF3-403A-8F88-6124F770AA1F}" presName="hierRoot2" presStyleCnt="0">
        <dgm:presLayoutVars>
          <dgm:hierBranch val="init"/>
        </dgm:presLayoutVars>
      </dgm:prSet>
      <dgm:spPr/>
    </dgm:pt>
    <dgm:pt modelId="{ABC75331-372B-4926-8499-1590FCDACEA1}" type="pres">
      <dgm:prSet presAssocID="{96EE6EC9-1EF3-403A-8F88-6124F770AA1F}" presName="rootComposite" presStyleCnt="0"/>
      <dgm:spPr/>
    </dgm:pt>
    <dgm:pt modelId="{62A75925-4EDD-43FC-8B49-F8F30CD1B8B9}" type="pres">
      <dgm:prSet presAssocID="{96EE6EC9-1EF3-403A-8F88-6124F770AA1F}" presName="rootText" presStyleLbl="node3" presStyleIdx="2" presStyleCnt="3" custScaleX="125382" custScaleY="241269" custLinFactNeighborX="75" custLinFactNeighborY="442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E10D99-C17C-4FA1-BD95-0D76F4FF9627}" type="pres">
      <dgm:prSet presAssocID="{96EE6EC9-1EF3-403A-8F88-6124F770AA1F}" presName="rootConnector" presStyleLbl="node3" presStyleIdx="2" presStyleCnt="3"/>
      <dgm:spPr/>
      <dgm:t>
        <a:bodyPr/>
        <a:lstStyle/>
        <a:p>
          <a:endParaRPr lang="en-US"/>
        </a:p>
      </dgm:t>
    </dgm:pt>
    <dgm:pt modelId="{1B3FABF9-48BB-47B9-9C3F-5673ED099D44}" type="pres">
      <dgm:prSet presAssocID="{96EE6EC9-1EF3-403A-8F88-6124F770AA1F}" presName="hierChild4" presStyleCnt="0"/>
      <dgm:spPr/>
    </dgm:pt>
    <dgm:pt modelId="{F5EF852B-BA5F-4A11-832F-CF8B15F17402}" type="pres">
      <dgm:prSet presAssocID="{96EE6EC9-1EF3-403A-8F88-6124F770AA1F}" presName="hierChild5" presStyleCnt="0"/>
      <dgm:spPr/>
    </dgm:pt>
    <dgm:pt modelId="{BD61C2FA-07AA-453B-9340-FDEEDFC7EAAB}" type="pres">
      <dgm:prSet presAssocID="{D84CB16E-58B1-4C27-8BA3-1287CAA1B8E4}" presName="hierChild5" presStyleCnt="0"/>
      <dgm:spPr/>
    </dgm:pt>
    <dgm:pt modelId="{55F8E276-1304-4C8E-80FD-D2B8ED559C73}" type="pres">
      <dgm:prSet presAssocID="{F64DE123-D32A-43BB-BF8E-2606C83910C6}" presName="hierChild3" presStyleCnt="0"/>
      <dgm:spPr/>
    </dgm:pt>
  </dgm:ptLst>
  <dgm:cxnLst>
    <dgm:cxn modelId="{D5D24AF8-DA59-439C-B1C3-F5A6EB823692}" type="presOf" srcId="{D84CB16E-58B1-4C27-8BA3-1287CAA1B8E4}" destId="{7E5305F5-0D75-40E2-98D8-6E5911D4AED7}" srcOrd="0" destOrd="0" presId="urn:microsoft.com/office/officeart/2005/8/layout/orgChart1"/>
    <dgm:cxn modelId="{CACCB914-0E4F-4E16-9C3B-C182A2512A19}" srcId="{4DD31A31-7AA5-4117-99BF-7A0EEA07E264}" destId="{F64DE123-D32A-43BB-BF8E-2606C83910C6}" srcOrd="0" destOrd="0" parTransId="{3D740B98-F821-442C-AF9B-8E035C461614}" sibTransId="{D8AA6021-584A-4D49-B337-A6F886E30CEE}"/>
    <dgm:cxn modelId="{25F16B4B-2174-4875-BCE8-B837B5175B96}" type="presOf" srcId="{6D69F5AC-ED55-4845-BB93-9FEF372661EB}" destId="{03EDC5C6-B89B-474E-AD68-BCB55EEB7164}" srcOrd="0" destOrd="0" presId="urn:microsoft.com/office/officeart/2005/8/layout/orgChart1"/>
    <dgm:cxn modelId="{D953AE13-9EBF-41C6-81E6-7AE0467F694A}" srcId="{BA9A152E-EE2D-4406-B05B-CEE9CB6DB673}" destId="{CC851263-C27C-43B5-A898-769D47779F3F}" srcOrd="0" destOrd="0" parTransId="{6D69F5AC-ED55-4845-BB93-9FEF372661EB}" sibTransId="{3964D4DB-006F-4BB3-BE21-261C6520A1E8}"/>
    <dgm:cxn modelId="{9D3DD730-CD0A-4085-B1CD-720CF5B18A2F}" srcId="{323351FC-294F-409D-90B1-88364948D0B6}" destId="{5781AB4D-1801-4C20-84AB-AC6BF769C05E}" srcOrd="0" destOrd="0" parTransId="{67D4832D-825F-4C18-850A-502A5EC7EE32}" sibTransId="{AB1D7C35-8E3F-4EB2-9DB9-815014734C74}"/>
    <dgm:cxn modelId="{D8A3EF84-FF2B-4EFD-AB8C-91444334691C}" type="presOf" srcId="{BA9A152E-EE2D-4406-B05B-CEE9CB6DB673}" destId="{5A76B261-FFA5-49E2-9DCB-34646926CA73}" srcOrd="0" destOrd="0" presId="urn:microsoft.com/office/officeart/2005/8/layout/orgChart1"/>
    <dgm:cxn modelId="{C0D4B3C7-7EE8-404C-9970-4EB6949503D8}" type="presOf" srcId="{5781AB4D-1801-4C20-84AB-AC6BF769C05E}" destId="{BBEEE9E7-9F0E-4A71-B060-1DCDAF1ED5AF}" srcOrd="1" destOrd="0" presId="urn:microsoft.com/office/officeart/2005/8/layout/orgChart1"/>
    <dgm:cxn modelId="{89AC6757-CB55-4A8A-B3B1-D1EC8BCF6645}" type="presOf" srcId="{38119D2C-147F-45A4-8056-A3BA8E9EDDC9}" destId="{EEC301C4-E12F-44D7-85C7-BD0438ADE330}" srcOrd="1" destOrd="0" presId="urn:microsoft.com/office/officeart/2005/8/layout/orgChart1"/>
    <dgm:cxn modelId="{566FBEFA-8884-44A9-8AB3-5E1FFF4C8E58}" type="presOf" srcId="{96EE6EC9-1EF3-403A-8F88-6124F770AA1F}" destId="{98E10D99-C17C-4FA1-BD95-0D76F4FF9627}" srcOrd="1" destOrd="0" presId="urn:microsoft.com/office/officeart/2005/8/layout/orgChart1"/>
    <dgm:cxn modelId="{7238BAE9-6379-458A-ACAE-8995A51E548C}" type="presOf" srcId="{A13DB697-96BB-4A2E-94D3-9DE6052BAB5F}" destId="{FA10B633-B29C-4C26-85DE-61616D55202C}" srcOrd="0" destOrd="0" presId="urn:microsoft.com/office/officeart/2005/8/layout/orgChart1"/>
    <dgm:cxn modelId="{C4734FC2-5653-496B-B5AC-7ED18FB73606}" type="presOf" srcId="{CC851263-C27C-43B5-A898-769D47779F3F}" destId="{7848BDEE-53CD-4347-90F3-873D47DBD2ED}" srcOrd="0" destOrd="0" presId="urn:microsoft.com/office/officeart/2005/8/layout/orgChart1"/>
    <dgm:cxn modelId="{78ED95F9-9F08-4810-A764-C48504D0997B}" type="presOf" srcId="{58E15351-999A-429F-86EA-C575AB1AB264}" destId="{3B75DA50-8138-4BF8-BCD0-684825C235BB}" srcOrd="0" destOrd="0" presId="urn:microsoft.com/office/officeart/2005/8/layout/orgChart1"/>
    <dgm:cxn modelId="{4287ED3D-92B1-4AB1-B8AA-F4AB5C689A18}" type="presOf" srcId="{38119D2C-147F-45A4-8056-A3BA8E9EDDC9}" destId="{1ADC3604-6CFB-4920-B7DF-FB7A0D4FE0E4}" srcOrd="0" destOrd="0" presId="urn:microsoft.com/office/officeart/2005/8/layout/orgChart1"/>
    <dgm:cxn modelId="{F1C6F19C-55FE-43F2-BE81-FA9CC3306A2D}" srcId="{38119D2C-147F-45A4-8056-A3BA8E9EDDC9}" destId="{323351FC-294F-409D-90B1-88364948D0B6}" srcOrd="0" destOrd="0" parTransId="{9F1816B3-F093-414E-AAFA-9C08E6786791}" sibTransId="{56670A63-D2D2-4BAB-957B-1FFEDBE9020C}"/>
    <dgm:cxn modelId="{7851D654-340C-44F2-86FF-4ED0B2514236}" type="presOf" srcId="{9F1816B3-F093-414E-AAFA-9C08E6786791}" destId="{E25CE684-3FB6-4DA3-B9D4-A6285FFCDF0B}" srcOrd="0" destOrd="0" presId="urn:microsoft.com/office/officeart/2005/8/layout/orgChart1"/>
    <dgm:cxn modelId="{0C927C65-EABD-4F2A-9108-5CDC044075CA}" type="presOf" srcId="{323351FC-294F-409D-90B1-88364948D0B6}" destId="{814A2FF9-7A8F-41CE-B24B-8960A6417884}" srcOrd="0" destOrd="0" presId="urn:microsoft.com/office/officeart/2005/8/layout/orgChart1"/>
    <dgm:cxn modelId="{88BEACC0-C86C-4B2F-BF2D-EB2F06871770}" type="presOf" srcId="{F64DE123-D32A-43BB-BF8E-2606C83910C6}" destId="{E82C365B-1AEB-4C9E-BB5B-B8E987CD0503}" srcOrd="0" destOrd="0" presId="urn:microsoft.com/office/officeart/2005/8/layout/orgChart1"/>
    <dgm:cxn modelId="{FC3590B5-9E50-4D82-9E5A-ADFCB565B600}" type="presOf" srcId="{4DD31A31-7AA5-4117-99BF-7A0EEA07E264}" destId="{98CFDCC9-97A8-4E18-B694-84500AE4E68A}" srcOrd="0" destOrd="0" presId="urn:microsoft.com/office/officeart/2005/8/layout/orgChart1"/>
    <dgm:cxn modelId="{A5E165BE-E8F6-43F6-89E0-795D881AE69B}" type="presOf" srcId="{67D4832D-825F-4C18-850A-502A5EC7EE32}" destId="{DD807AE7-93CC-4206-BCC9-B31A36FE15AF}" srcOrd="0" destOrd="0" presId="urn:microsoft.com/office/officeart/2005/8/layout/orgChart1"/>
    <dgm:cxn modelId="{2F4E255D-08C4-4D0A-B740-733139B6FB48}" type="presOf" srcId="{323351FC-294F-409D-90B1-88364948D0B6}" destId="{E39A69D6-EC26-4273-91F9-3D35F205900D}" srcOrd="1" destOrd="0" presId="urn:microsoft.com/office/officeart/2005/8/layout/orgChart1"/>
    <dgm:cxn modelId="{5F1EDB04-727D-43EA-A0F8-9E9AB1ED8B28}" type="presOf" srcId="{BA9A152E-EE2D-4406-B05B-CEE9CB6DB673}" destId="{C2689D5A-FECC-4261-A112-DFC20A5D12DF}" srcOrd="1" destOrd="0" presId="urn:microsoft.com/office/officeart/2005/8/layout/orgChart1"/>
    <dgm:cxn modelId="{6C66E0BC-EAC7-458F-AD6E-D72EE7EEC0AE}" srcId="{D84CB16E-58B1-4C27-8BA3-1287CAA1B8E4}" destId="{96EE6EC9-1EF3-403A-8F88-6124F770AA1F}" srcOrd="0" destOrd="0" parTransId="{CF8F3DDC-BF13-45BB-8245-D02617E6AF5C}" sibTransId="{D21B1CF0-E0AB-4D79-BA44-2B1C99A87330}"/>
    <dgm:cxn modelId="{B5D4E952-98AC-4C73-B5F2-96E5CC82AF4C}" type="presOf" srcId="{CC851263-C27C-43B5-A898-769D47779F3F}" destId="{DAF77F99-E27E-47E2-9438-C726B461F8B7}" srcOrd="1" destOrd="0" presId="urn:microsoft.com/office/officeart/2005/8/layout/orgChart1"/>
    <dgm:cxn modelId="{53753E28-39D9-4D3C-AE7F-7D03D4D646B1}" type="presOf" srcId="{A8EB7B34-3829-4FD2-A10A-F274D270956D}" destId="{5364C56F-AE39-40FA-99BC-A6323BAC943B}" srcOrd="0" destOrd="0" presId="urn:microsoft.com/office/officeart/2005/8/layout/orgChart1"/>
    <dgm:cxn modelId="{F7A0C5E2-6BD2-4812-8962-2D6253D3FFBC}" type="presOf" srcId="{F64DE123-D32A-43BB-BF8E-2606C83910C6}" destId="{EE053BCF-1D57-4C65-8552-0EA498370A06}" srcOrd="1" destOrd="0" presId="urn:microsoft.com/office/officeart/2005/8/layout/orgChart1"/>
    <dgm:cxn modelId="{4D5C31E8-0038-4F59-9454-1C272CC4F57C}" type="presOf" srcId="{96EE6EC9-1EF3-403A-8F88-6124F770AA1F}" destId="{62A75925-4EDD-43FC-8B49-F8F30CD1B8B9}" srcOrd="0" destOrd="0" presId="urn:microsoft.com/office/officeart/2005/8/layout/orgChart1"/>
    <dgm:cxn modelId="{BA141C42-4A00-4196-A30C-7034934BBE37}" type="presOf" srcId="{D84CB16E-58B1-4C27-8BA3-1287CAA1B8E4}" destId="{26995132-B775-47F8-B4A9-8D7F3C8859DE}" srcOrd="1" destOrd="0" presId="urn:microsoft.com/office/officeart/2005/8/layout/orgChart1"/>
    <dgm:cxn modelId="{F6A3C14E-D6C0-4823-AE2D-89D4DF192F43}" srcId="{F64DE123-D32A-43BB-BF8E-2606C83910C6}" destId="{38119D2C-147F-45A4-8056-A3BA8E9EDDC9}" srcOrd="0" destOrd="0" parTransId="{A8EB7B34-3829-4FD2-A10A-F274D270956D}" sibTransId="{609F563A-BF81-49F6-8CDC-333EB8B6F969}"/>
    <dgm:cxn modelId="{1AD14175-D3F4-4CDB-8630-8600180C12DA}" type="presOf" srcId="{5781AB4D-1801-4C20-84AB-AC6BF769C05E}" destId="{6AC49B40-A30D-4F90-B441-D575AD01FAE9}" srcOrd="0" destOrd="0" presId="urn:microsoft.com/office/officeart/2005/8/layout/orgChart1"/>
    <dgm:cxn modelId="{FF55C529-FD62-4A5E-A5C7-E75F84EF2750}" srcId="{38119D2C-147F-45A4-8056-A3BA8E9EDDC9}" destId="{BA9A152E-EE2D-4406-B05B-CEE9CB6DB673}" srcOrd="1" destOrd="0" parTransId="{58E15351-999A-429F-86EA-C575AB1AB264}" sibTransId="{83E77F39-2B03-458E-A0A0-A65BBF646EBA}"/>
    <dgm:cxn modelId="{F5B5C91F-617A-434D-8B30-20C41C0CD7AF}" type="presOf" srcId="{CF8F3DDC-BF13-45BB-8245-D02617E6AF5C}" destId="{9D5BFD86-4C7A-4CA7-B3D0-CF299191A02A}" srcOrd="0" destOrd="0" presId="urn:microsoft.com/office/officeart/2005/8/layout/orgChart1"/>
    <dgm:cxn modelId="{28C53FDE-3F2D-46F4-B8CA-C308E821A979}" srcId="{F64DE123-D32A-43BB-BF8E-2606C83910C6}" destId="{D84CB16E-58B1-4C27-8BA3-1287CAA1B8E4}" srcOrd="1" destOrd="0" parTransId="{A13DB697-96BB-4A2E-94D3-9DE6052BAB5F}" sibTransId="{93C8BA37-5920-4314-BE3A-265CE98488AC}"/>
    <dgm:cxn modelId="{E2B51160-E904-436D-9658-97E7AE9DB723}" type="presParOf" srcId="{98CFDCC9-97A8-4E18-B694-84500AE4E68A}" destId="{4ADF6F99-3A12-405B-9871-C0846362A8E1}" srcOrd="0" destOrd="0" presId="urn:microsoft.com/office/officeart/2005/8/layout/orgChart1"/>
    <dgm:cxn modelId="{90299522-A0A0-426A-A6C3-7706F5F7425D}" type="presParOf" srcId="{4ADF6F99-3A12-405B-9871-C0846362A8E1}" destId="{D199FEAB-0990-4578-B4D8-59D4EA8364C2}" srcOrd="0" destOrd="0" presId="urn:microsoft.com/office/officeart/2005/8/layout/orgChart1"/>
    <dgm:cxn modelId="{02FF7E2F-E36B-4F20-95FA-0A2A4EC2D9E3}" type="presParOf" srcId="{D199FEAB-0990-4578-B4D8-59D4EA8364C2}" destId="{E82C365B-1AEB-4C9E-BB5B-B8E987CD0503}" srcOrd="0" destOrd="0" presId="urn:microsoft.com/office/officeart/2005/8/layout/orgChart1"/>
    <dgm:cxn modelId="{8464BEA7-385E-4DD6-B778-B2C2D4789DA4}" type="presParOf" srcId="{D199FEAB-0990-4578-B4D8-59D4EA8364C2}" destId="{EE053BCF-1D57-4C65-8552-0EA498370A06}" srcOrd="1" destOrd="0" presId="urn:microsoft.com/office/officeart/2005/8/layout/orgChart1"/>
    <dgm:cxn modelId="{61EE335B-FB98-4D13-99B2-1E142275C6B2}" type="presParOf" srcId="{4ADF6F99-3A12-405B-9871-C0846362A8E1}" destId="{027090CC-37C6-4097-902C-9AE2379BA0D4}" srcOrd="1" destOrd="0" presId="urn:microsoft.com/office/officeart/2005/8/layout/orgChart1"/>
    <dgm:cxn modelId="{B11C0884-1908-41BC-A8EA-C45980BA44EC}" type="presParOf" srcId="{027090CC-37C6-4097-902C-9AE2379BA0D4}" destId="{5364C56F-AE39-40FA-99BC-A6323BAC943B}" srcOrd="0" destOrd="0" presId="urn:microsoft.com/office/officeart/2005/8/layout/orgChart1"/>
    <dgm:cxn modelId="{3611D843-42D3-4302-B3F3-CFD8BE5CF7F1}" type="presParOf" srcId="{027090CC-37C6-4097-902C-9AE2379BA0D4}" destId="{43DE3DBB-E376-4E93-8157-650E93F8F540}" srcOrd="1" destOrd="0" presId="urn:microsoft.com/office/officeart/2005/8/layout/orgChart1"/>
    <dgm:cxn modelId="{CDDFA7CF-23B9-4F30-9766-F65390BB20C4}" type="presParOf" srcId="{43DE3DBB-E376-4E93-8157-650E93F8F540}" destId="{1CFDC581-A866-4069-88F6-6F4D8C39180E}" srcOrd="0" destOrd="0" presId="urn:microsoft.com/office/officeart/2005/8/layout/orgChart1"/>
    <dgm:cxn modelId="{F2CD046D-EE9A-4633-809E-76AAB299CDFF}" type="presParOf" srcId="{1CFDC581-A866-4069-88F6-6F4D8C39180E}" destId="{1ADC3604-6CFB-4920-B7DF-FB7A0D4FE0E4}" srcOrd="0" destOrd="0" presId="urn:microsoft.com/office/officeart/2005/8/layout/orgChart1"/>
    <dgm:cxn modelId="{7CAB64E5-054A-418A-9FB2-E6DC73F5ED94}" type="presParOf" srcId="{1CFDC581-A866-4069-88F6-6F4D8C39180E}" destId="{EEC301C4-E12F-44D7-85C7-BD0438ADE330}" srcOrd="1" destOrd="0" presId="urn:microsoft.com/office/officeart/2005/8/layout/orgChart1"/>
    <dgm:cxn modelId="{971DAAEE-079E-4D0A-AB1A-398D36ACA933}" type="presParOf" srcId="{43DE3DBB-E376-4E93-8157-650E93F8F540}" destId="{39C69466-B8D2-4EF8-9C9A-91B2A206DBD7}" srcOrd="1" destOrd="0" presId="urn:microsoft.com/office/officeart/2005/8/layout/orgChart1"/>
    <dgm:cxn modelId="{77325926-EDFA-4CD1-83A6-53458B4948A3}" type="presParOf" srcId="{39C69466-B8D2-4EF8-9C9A-91B2A206DBD7}" destId="{E25CE684-3FB6-4DA3-B9D4-A6285FFCDF0B}" srcOrd="0" destOrd="0" presId="urn:microsoft.com/office/officeart/2005/8/layout/orgChart1"/>
    <dgm:cxn modelId="{3438F515-E671-46AB-A72B-50F2C0A26B91}" type="presParOf" srcId="{39C69466-B8D2-4EF8-9C9A-91B2A206DBD7}" destId="{6974351F-D199-4AF6-94C6-05032A544A69}" srcOrd="1" destOrd="0" presId="urn:microsoft.com/office/officeart/2005/8/layout/orgChart1"/>
    <dgm:cxn modelId="{46027012-2E2E-429D-839A-212E9353CFD8}" type="presParOf" srcId="{6974351F-D199-4AF6-94C6-05032A544A69}" destId="{A047CFA1-F4D8-451B-AB1A-A983D86A90DA}" srcOrd="0" destOrd="0" presId="urn:microsoft.com/office/officeart/2005/8/layout/orgChart1"/>
    <dgm:cxn modelId="{24DF3111-CD58-4D56-A6DB-75C5421362E7}" type="presParOf" srcId="{A047CFA1-F4D8-451B-AB1A-A983D86A90DA}" destId="{814A2FF9-7A8F-41CE-B24B-8960A6417884}" srcOrd="0" destOrd="0" presId="urn:microsoft.com/office/officeart/2005/8/layout/orgChart1"/>
    <dgm:cxn modelId="{82EE5ECA-0834-409D-822B-CE32582F0158}" type="presParOf" srcId="{A047CFA1-F4D8-451B-AB1A-A983D86A90DA}" destId="{E39A69D6-EC26-4273-91F9-3D35F205900D}" srcOrd="1" destOrd="0" presId="urn:microsoft.com/office/officeart/2005/8/layout/orgChart1"/>
    <dgm:cxn modelId="{B4C633A7-3A94-4DA7-9514-6B8D7ACB8CFE}" type="presParOf" srcId="{6974351F-D199-4AF6-94C6-05032A544A69}" destId="{F8B3B525-6D28-4050-977C-255FE5FCA774}" srcOrd="1" destOrd="0" presId="urn:microsoft.com/office/officeart/2005/8/layout/orgChart1"/>
    <dgm:cxn modelId="{4A6B07FB-488D-40DE-8B78-6FAD8508C2FE}" type="presParOf" srcId="{F8B3B525-6D28-4050-977C-255FE5FCA774}" destId="{DD807AE7-93CC-4206-BCC9-B31A36FE15AF}" srcOrd="0" destOrd="0" presId="urn:microsoft.com/office/officeart/2005/8/layout/orgChart1"/>
    <dgm:cxn modelId="{D5BDD268-E46A-4171-8349-1EF04B7097E4}" type="presParOf" srcId="{F8B3B525-6D28-4050-977C-255FE5FCA774}" destId="{84BFEE26-2C82-4BA7-AFF2-5BB0E49122B8}" srcOrd="1" destOrd="0" presId="urn:microsoft.com/office/officeart/2005/8/layout/orgChart1"/>
    <dgm:cxn modelId="{756BBD10-BF08-4098-9218-27E535684948}" type="presParOf" srcId="{84BFEE26-2C82-4BA7-AFF2-5BB0E49122B8}" destId="{0E0FCC82-9D75-4237-8E92-594EA1D42091}" srcOrd="0" destOrd="0" presId="urn:microsoft.com/office/officeart/2005/8/layout/orgChart1"/>
    <dgm:cxn modelId="{4E5D5325-8B89-411C-9822-60C15BCCACDA}" type="presParOf" srcId="{0E0FCC82-9D75-4237-8E92-594EA1D42091}" destId="{6AC49B40-A30D-4F90-B441-D575AD01FAE9}" srcOrd="0" destOrd="0" presId="urn:microsoft.com/office/officeart/2005/8/layout/orgChart1"/>
    <dgm:cxn modelId="{778D5BE7-A387-4C4F-B5FC-2D0E9BA478F8}" type="presParOf" srcId="{0E0FCC82-9D75-4237-8E92-594EA1D42091}" destId="{BBEEE9E7-9F0E-4A71-B060-1DCDAF1ED5AF}" srcOrd="1" destOrd="0" presId="urn:microsoft.com/office/officeart/2005/8/layout/orgChart1"/>
    <dgm:cxn modelId="{D0D00C77-DC2C-418B-984B-C8A351296329}" type="presParOf" srcId="{84BFEE26-2C82-4BA7-AFF2-5BB0E49122B8}" destId="{03E4927C-4BD2-4BF2-AC00-93C472EAE5E8}" srcOrd="1" destOrd="0" presId="urn:microsoft.com/office/officeart/2005/8/layout/orgChart1"/>
    <dgm:cxn modelId="{6C85492D-354E-428E-8C58-E5EAACF57C36}" type="presParOf" srcId="{84BFEE26-2C82-4BA7-AFF2-5BB0E49122B8}" destId="{AA73831C-1144-4164-B36A-2AB37C808632}" srcOrd="2" destOrd="0" presId="urn:microsoft.com/office/officeart/2005/8/layout/orgChart1"/>
    <dgm:cxn modelId="{A29C9CBB-9E1C-477F-BBF6-B3B78CB81E86}" type="presParOf" srcId="{6974351F-D199-4AF6-94C6-05032A544A69}" destId="{378768A6-CF42-485E-83C9-9B61D75B4A6F}" srcOrd="2" destOrd="0" presId="urn:microsoft.com/office/officeart/2005/8/layout/orgChart1"/>
    <dgm:cxn modelId="{F0B55A8F-0F3B-4B9F-BAF3-91D399AF9157}" type="presParOf" srcId="{39C69466-B8D2-4EF8-9C9A-91B2A206DBD7}" destId="{3B75DA50-8138-4BF8-BCD0-684825C235BB}" srcOrd="2" destOrd="0" presId="urn:microsoft.com/office/officeart/2005/8/layout/orgChart1"/>
    <dgm:cxn modelId="{7076DD1F-DD30-44CB-920E-2C6CD96F69C9}" type="presParOf" srcId="{39C69466-B8D2-4EF8-9C9A-91B2A206DBD7}" destId="{25A38E3A-80D3-41C4-BDCA-0DD23F7F982B}" srcOrd="3" destOrd="0" presId="urn:microsoft.com/office/officeart/2005/8/layout/orgChart1"/>
    <dgm:cxn modelId="{5872C3E9-0358-4A83-B214-F51435923FC9}" type="presParOf" srcId="{25A38E3A-80D3-41C4-BDCA-0DD23F7F982B}" destId="{741DF775-6B21-472A-A295-D9149BD6D02A}" srcOrd="0" destOrd="0" presId="urn:microsoft.com/office/officeart/2005/8/layout/orgChart1"/>
    <dgm:cxn modelId="{F2101A3A-34FA-4419-98D8-D5E19316663A}" type="presParOf" srcId="{741DF775-6B21-472A-A295-D9149BD6D02A}" destId="{5A76B261-FFA5-49E2-9DCB-34646926CA73}" srcOrd="0" destOrd="0" presId="urn:microsoft.com/office/officeart/2005/8/layout/orgChart1"/>
    <dgm:cxn modelId="{6ADCB84E-E340-4485-B0FF-5C26580976CF}" type="presParOf" srcId="{741DF775-6B21-472A-A295-D9149BD6D02A}" destId="{C2689D5A-FECC-4261-A112-DFC20A5D12DF}" srcOrd="1" destOrd="0" presId="urn:microsoft.com/office/officeart/2005/8/layout/orgChart1"/>
    <dgm:cxn modelId="{A8304811-FA45-4261-87A7-F3DE90F643AE}" type="presParOf" srcId="{25A38E3A-80D3-41C4-BDCA-0DD23F7F982B}" destId="{474B7B4A-BDFB-4183-BC45-5C8242C0B66A}" srcOrd="1" destOrd="0" presId="urn:microsoft.com/office/officeart/2005/8/layout/orgChart1"/>
    <dgm:cxn modelId="{96DBFAE1-A5B3-4D20-A12A-B8DA51391DCA}" type="presParOf" srcId="{474B7B4A-BDFB-4183-BC45-5C8242C0B66A}" destId="{03EDC5C6-B89B-474E-AD68-BCB55EEB7164}" srcOrd="0" destOrd="0" presId="urn:microsoft.com/office/officeart/2005/8/layout/orgChart1"/>
    <dgm:cxn modelId="{9268452B-8017-42A7-866B-517A8DE5540D}" type="presParOf" srcId="{474B7B4A-BDFB-4183-BC45-5C8242C0B66A}" destId="{45FCC8A2-5E49-4B49-B5F8-4EF651235D1D}" srcOrd="1" destOrd="0" presId="urn:microsoft.com/office/officeart/2005/8/layout/orgChart1"/>
    <dgm:cxn modelId="{DBB16B90-D7D6-4669-BD4C-670DC1554489}" type="presParOf" srcId="{45FCC8A2-5E49-4B49-B5F8-4EF651235D1D}" destId="{7196AA9C-E7E2-47C1-870F-4818FC687383}" srcOrd="0" destOrd="0" presId="urn:microsoft.com/office/officeart/2005/8/layout/orgChart1"/>
    <dgm:cxn modelId="{0E06075C-7ADC-4787-9968-1B67AA0074BC}" type="presParOf" srcId="{7196AA9C-E7E2-47C1-870F-4818FC687383}" destId="{7848BDEE-53CD-4347-90F3-873D47DBD2ED}" srcOrd="0" destOrd="0" presId="urn:microsoft.com/office/officeart/2005/8/layout/orgChart1"/>
    <dgm:cxn modelId="{4E8A283E-8623-4386-84B7-9FDA3B206B3E}" type="presParOf" srcId="{7196AA9C-E7E2-47C1-870F-4818FC687383}" destId="{DAF77F99-E27E-47E2-9438-C726B461F8B7}" srcOrd="1" destOrd="0" presId="urn:microsoft.com/office/officeart/2005/8/layout/orgChart1"/>
    <dgm:cxn modelId="{67E38D59-3D06-4778-8E03-717EE2DD00BD}" type="presParOf" srcId="{45FCC8A2-5E49-4B49-B5F8-4EF651235D1D}" destId="{E85AB0F2-EF6C-47E7-BE86-1BE908A3350B}" srcOrd="1" destOrd="0" presId="urn:microsoft.com/office/officeart/2005/8/layout/orgChart1"/>
    <dgm:cxn modelId="{FB30C81C-E24F-494B-BAB7-F52E12901A2E}" type="presParOf" srcId="{45FCC8A2-5E49-4B49-B5F8-4EF651235D1D}" destId="{BAD4D460-AF2A-4B3F-9B80-747895E98B27}" srcOrd="2" destOrd="0" presId="urn:microsoft.com/office/officeart/2005/8/layout/orgChart1"/>
    <dgm:cxn modelId="{21B38B49-E97F-4E67-9272-C8A2A73423B0}" type="presParOf" srcId="{25A38E3A-80D3-41C4-BDCA-0DD23F7F982B}" destId="{E0D0C0E4-951A-4C6B-BC4E-33B3B47C3876}" srcOrd="2" destOrd="0" presId="urn:microsoft.com/office/officeart/2005/8/layout/orgChart1"/>
    <dgm:cxn modelId="{19718A76-C865-4AE9-83FE-F0C8FF2142D4}" type="presParOf" srcId="{43DE3DBB-E376-4E93-8157-650E93F8F540}" destId="{A1E8CE5A-C17E-4BEF-AE57-7A5DA8CD6B20}" srcOrd="2" destOrd="0" presId="urn:microsoft.com/office/officeart/2005/8/layout/orgChart1"/>
    <dgm:cxn modelId="{C51E972D-4064-442E-9002-151A0ACCB108}" type="presParOf" srcId="{027090CC-37C6-4097-902C-9AE2379BA0D4}" destId="{FA10B633-B29C-4C26-85DE-61616D55202C}" srcOrd="2" destOrd="0" presId="urn:microsoft.com/office/officeart/2005/8/layout/orgChart1"/>
    <dgm:cxn modelId="{E086B17E-1EE3-47D3-AB92-2ED774EBC973}" type="presParOf" srcId="{027090CC-37C6-4097-902C-9AE2379BA0D4}" destId="{DCB95615-7319-4650-BDCC-25D56F47421A}" srcOrd="3" destOrd="0" presId="urn:microsoft.com/office/officeart/2005/8/layout/orgChart1"/>
    <dgm:cxn modelId="{B4FC68D8-879E-43BD-A6CD-8B78FA94584D}" type="presParOf" srcId="{DCB95615-7319-4650-BDCC-25D56F47421A}" destId="{A6E46219-CAE9-4999-8041-A1E146FE5994}" srcOrd="0" destOrd="0" presId="urn:microsoft.com/office/officeart/2005/8/layout/orgChart1"/>
    <dgm:cxn modelId="{BF699D74-267B-49D1-8840-66372BA41355}" type="presParOf" srcId="{A6E46219-CAE9-4999-8041-A1E146FE5994}" destId="{7E5305F5-0D75-40E2-98D8-6E5911D4AED7}" srcOrd="0" destOrd="0" presId="urn:microsoft.com/office/officeart/2005/8/layout/orgChart1"/>
    <dgm:cxn modelId="{16921A8E-2FD1-4F01-B3A9-E2B041208073}" type="presParOf" srcId="{A6E46219-CAE9-4999-8041-A1E146FE5994}" destId="{26995132-B775-47F8-B4A9-8D7F3C8859DE}" srcOrd="1" destOrd="0" presId="urn:microsoft.com/office/officeart/2005/8/layout/orgChart1"/>
    <dgm:cxn modelId="{1BEA75C1-2FC7-486A-97AC-662019BEDED7}" type="presParOf" srcId="{DCB95615-7319-4650-BDCC-25D56F47421A}" destId="{27E43AE4-5DB7-48EB-A747-E9F8044ED6C2}" srcOrd="1" destOrd="0" presId="urn:microsoft.com/office/officeart/2005/8/layout/orgChart1"/>
    <dgm:cxn modelId="{77B370F8-42A7-49E9-8A09-7CCF9AD49B3A}" type="presParOf" srcId="{27E43AE4-5DB7-48EB-A747-E9F8044ED6C2}" destId="{9D5BFD86-4C7A-4CA7-B3D0-CF299191A02A}" srcOrd="0" destOrd="0" presId="urn:microsoft.com/office/officeart/2005/8/layout/orgChart1"/>
    <dgm:cxn modelId="{3C21313C-F75A-4A4C-88E8-DBB92D8F6A33}" type="presParOf" srcId="{27E43AE4-5DB7-48EB-A747-E9F8044ED6C2}" destId="{867A78AB-4D98-497D-B9AA-4B18747744E1}" srcOrd="1" destOrd="0" presId="urn:microsoft.com/office/officeart/2005/8/layout/orgChart1"/>
    <dgm:cxn modelId="{6396FE4B-2DDC-4856-8DD8-6263E2EE77C9}" type="presParOf" srcId="{867A78AB-4D98-497D-B9AA-4B18747744E1}" destId="{ABC75331-372B-4926-8499-1590FCDACEA1}" srcOrd="0" destOrd="0" presId="urn:microsoft.com/office/officeart/2005/8/layout/orgChart1"/>
    <dgm:cxn modelId="{1399EFFE-8E2A-4E73-93FE-7E29D438310C}" type="presParOf" srcId="{ABC75331-372B-4926-8499-1590FCDACEA1}" destId="{62A75925-4EDD-43FC-8B49-F8F30CD1B8B9}" srcOrd="0" destOrd="0" presId="urn:microsoft.com/office/officeart/2005/8/layout/orgChart1"/>
    <dgm:cxn modelId="{4396AFE9-AAC8-46F5-9914-153EA42562FC}" type="presParOf" srcId="{ABC75331-372B-4926-8499-1590FCDACEA1}" destId="{98E10D99-C17C-4FA1-BD95-0D76F4FF9627}" srcOrd="1" destOrd="0" presId="urn:microsoft.com/office/officeart/2005/8/layout/orgChart1"/>
    <dgm:cxn modelId="{C3CC40C0-889E-41B2-BE4D-7563C0AAD229}" type="presParOf" srcId="{867A78AB-4D98-497D-B9AA-4B18747744E1}" destId="{1B3FABF9-48BB-47B9-9C3F-5673ED099D44}" srcOrd="1" destOrd="0" presId="urn:microsoft.com/office/officeart/2005/8/layout/orgChart1"/>
    <dgm:cxn modelId="{D1C11210-EEC4-4239-994F-9D7373109446}" type="presParOf" srcId="{867A78AB-4D98-497D-B9AA-4B18747744E1}" destId="{F5EF852B-BA5F-4A11-832F-CF8B15F17402}" srcOrd="2" destOrd="0" presId="urn:microsoft.com/office/officeart/2005/8/layout/orgChart1"/>
    <dgm:cxn modelId="{7AE5F03D-C52E-4589-9461-033B1E527206}" type="presParOf" srcId="{DCB95615-7319-4650-BDCC-25D56F47421A}" destId="{BD61C2FA-07AA-453B-9340-FDEEDFC7EAAB}" srcOrd="2" destOrd="0" presId="urn:microsoft.com/office/officeart/2005/8/layout/orgChart1"/>
    <dgm:cxn modelId="{E2A5B0C8-41F6-408B-8667-24C437DA7FB0}" type="presParOf" srcId="{4ADF6F99-3A12-405B-9871-C0846362A8E1}" destId="{55F8E276-1304-4C8E-80FD-D2B8ED559C7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4DD31A31-7AA5-4117-99BF-7A0EEA07E26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4DE123-D32A-43BB-BF8E-2606C83910C6}">
      <dgm:prSet phldrT="[Text]"/>
      <dgm:spPr/>
      <dgm:t>
        <a:bodyPr/>
        <a:lstStyle/>
        <a:p>
          <a:r>
            <a:rPr lang="en-US" dirty="0" smtClean="0">
              <a:solidFill>
                <a:schemeClr val="accent5"/>
              </a:solidFill>
            </a:rPr>
            <a:t>Body</a:t>
          </a:r>
          <a:endParaRPr lang="en-US" dirty="0">
            <a:solidFill>
              <a:schemeClr val="accent5"/>
            </a:solidFill>
          </a:endParaRPr>
        </a:p>
      </dgm:t>
    </dgm:pt>
    <dgm:pt modelId="{3D740B98-F821-442C-AF9B-8E035C461614}" type="parTrans" cxnId="{CACCB914-0E4F-4E16-9C3B-C182A2512A19}">
      <dgm:prSet/>
      <dgm:spPr/>
      <dgm:t>
        <a:bodyPr/>
        <a:lstStyle/>
        <a:p>
          <a:endParaRPr lang="en-US"/>
        </a:p>
      </dgm:t>
    </dgm:pt>
    <dgm:pt modelId="{D8AA6021-584A-4D49-B337-A6F886E30CEE}" type="sibTrans" cxnId="{CACCB914-0E4F-4E16-9C3B-C182A2512A19}">
      <dgm:prSet/>
      <dgm:spPr/>
      <dgm:t>
        <a:bodyPr/>
        <a:lstStyle/>
        <a:p>
          <a:endParaRPr lang="en-US"/>
        </a:p>
      </dgm:t>
    </dgm:pt>
    <dgm:pt modelId="{38119D2C-147F-45A4-8056-A3BA8E9EDDC9}">
      <dgm:prSet/>
      <dgm:spPr/>
      <dgm:t>
        <a:bodyPr/>
        <a:lstStyle/>
        <a:p>
          <a:r>
            <a:rPr lang="en-US" dirty="0" smtClean="0">
              <a:solidFill>
                <a:srgbClr val="C00000"/>
              </a:solidFill>
            </a:rPr>
            <a:t>div</a:t>
          </a:r>
        </a:p>
        <a:p>
          <a:r>
            <a:rPr lang="en-US" dirty="0" smtClean="0">
              <a:solidFill>
                <a:srgbClr val="C00000"/>
              </a:solidFill>
            </a:rPr>
            <a:t>(class=“sidebar”)</a:t>
          </a:r>
          <a:endParaRPr lang="en-US" dirty="0">
            <a:solidFill>
              <a:srgbClr val="C00000"/>
            </a:solidFill>
          </a:endParaRPr>
        </a:p>
      </dgm:t>
    </dgm:pt>
    <dgm:pt modelId="{A8EB7B34-3829-4FD2-A10A-F274D270956D}" type="parTrans" cxnId="{F6A3C14E-D6C0-4823-AE2D-89D4DF192F43}">
      <dgm:prSet/>
      <dgm:spPr/>
      <dgm:t>
        <a:bodyPr/>
        <a:lstStyle/>
        <a:p>
          <a:endParaRPr lang="en-US"/>
        </a:p>
      </dgm:t>
    </dgm:pt>
    <dgm:pt modelId="{609F563A-BF81-49F6-8CDC-333EB8B6F969}" type="sibTrans" cxnId="{F6A3C14E-D6C0-4823-AE2D-89D4DF192F43}">
      <dgm:prSet/>
      <dgm:spPr/>
      <dgm:t>
        <a:bodyPr/>
        <a:lstStyle/>
        <a:p>
          <a:endParaRPr lang="en-US"/>
        </a:p>
      </dgm:t>
    </dgm:pt>
    <dgm:pt modelId="{323351FC-294F-409D-90B1-88364948D0B6}">
      <dgm:prSet/>
      <dgm:spPr/>
      <dgm:t>
        <a:bodyPr/>
        <a:lstStyle/>
        <a:p>
          <a:r>
            <a:rPr lang="en-US" dirty="0" smtClean="0"/>
            <a:t>h2</a:t>
          </a:r>
          <a:endParaRPr lang="en-US" dirty="0"/>
        </a:p>
      </dgm:t>
    </dgm:pt>
    <dgm:pt modelId="{9F1816B3-F093-414E-AAFA-9C08E6786791}" type="parTrans" cxnId="{F1C6F19C-55FE-43F2-BE81-FA9CC3306A2D}">
      <dgm:prSet/>
      <dgm:spPr/>
      <dgm:t>
        <a:bodyPr/>
        <a:lstStyle/>
        <a:p>
          <a:endParaRPr lang="en-US"/>
        </a:p>
      </dgm:t>
    </dgm:pt>
    <dgm:pt modelId="{56670A63-D2D2-4BAB-957B-1FFEDBE9020C}" type="sibTrans" cxnId="{F1C6F19C-55FE-43F2-BE81-FA9CC3306A2D}">
      <dgm:prSet/>
      <dgm:spPr/>
      <dgm:t>
        <a:bodyPr/>
        <a:lstStyle/>
        <a:p>
          <a:endParaRPr lang="en-US"/>
        </a:p>
      </dgm:t>
    </dgm:pt>
    <dgm:pt modelId="{5781AB4D-1801-4C20-84AB-AC6BF769C05E}">
      <dgm:prSet/>
      <dgm:spPr/>
      <dgm:t>
        <a:bodyPr/>
        <a:lstStyle/>
        <a:p>
          <a:r>
            <a:rPr lang="en-US" dirty="0" smtClean="0"/>
            <a:t>Welcome</a:t>
          </a:r>
          <a:endParaRPr lang="en-US" dirty="0"/>
        </a:p>
      </dgm:t>
    </dgm:pt>
    <dgm:pt modelId="{67D4832D-825F-4C18-850A-502A5EC7EE32}" type="parTrans" cxnId="{9D3DD730-CD0A-4085-B1CD-720CF5B18A2F}">
      <dgm:prSet/>
      <dgm:spPr/>
      <dgm:t>
        <a:bodyPr/>
        <a:lstStyle/>
        <a:p>
          <a:endParaRPr lang="en-US"/>
        </a:p>
      </dgm:t>
    </dgm:pt>
    <dgm:pt modelId="{AB1D7C35-8E3F-4EB2-9DB9-815014734C74}" type="sibTrans" cxnId="{9D3DD730-CD0A-4085-B1CD-720CF5B18A2F}">
      <dgm:prSet/>
      <dgm:spPr/>
      <dgm:t>
        <a:bodyPr/>
        <a:lstStyle/>
        <a:p>
          <a:endParaRPr lang="en-US"/>
        </a:p>
      </dgm:t>
    </dgm:pt>
    <dgm:pt modelId="{BA9A152E-EE2D-4406-B05B-CEE9CB6DB673}">
      <dgm:prSet/>
      <dgm:spPr>
        <a:solidFill>
          <a:srgbClr val="00B0F0"/>
        </a:solidFill>
      </dgm:spPr>
      <dgm:t>
        <a:bodyPr/>
        <a:lstStyle/>
        <a:p>
          <a:r>
            <a:rPr lang="en-US" dirty="0" smtClean="0"/>
            <a:t>h1</a:t>
          </a:r>
          <a:endParaRPr lang="en-US" dirty="0"/>
        </a:p>
      </dgm:t>
    </dgm:pt>
    <dgm:pt modelId="{58E15351-999A-429F-86EA-C575AB1AB264}" type="parTrans" cxnId="{FF55C529-FD62-4A5E-A5C7-E75F84EF2750}">
      <dgm:prSet/>
      <dgm:spPr/>
      <dgm:t>
        <a:bodyPr/>
        <a:lstStyle/>
        <a:p>
          <a:endParaRPr lang="en-US"/>
        </a:p>
      </dgm:t>
    </dgm:pt>
    <dgm:pt modelId="{83E77F39-2B03-458E-A0A0-A65BBF646EBA}" type="sibTrans" cxnId="{FF55C529-FD62-4A5E-A5C7-E75F84EF2750}">
      <dgm:prSet/>
      <dgm:spPr/>
      <dgm:t>
        <a:bodyPr/>
        <a:lstStyle/>
        <a:p>
          <a:endParaRPr lang="en-US"/>
        </a:p>
      </dgm:t>
    </dgm:pt>
    <dgm:pt modelId="{CC851263-C27C-43B5-A898-769D47779F3F}">
      <dgm:prSet/>
      <dgm:spPr/>
      <dgm:t>
        <a:bodyPr/>
        <a:lstStyle/>
        <a:p>
          <a:r>
            <a:rPr lang="en-US" dirty="0" smtClean="0"/>
            <a:t>What will you have</a:t>
          </a:r>
          <a:endParaRPr lang="en-US" dirty="0"/>
        </a:p>
      </dgm:t>
    </dgm:pt>
    <dgm:pt modelId="{6D69F5AC-ED55-4845-BB93-9FEF372661EB}" type="parTrans" cxnId="{D953AE13-9EBF-41C6-81E6-7AE0467F694A}">
      <dgm:prSet/>
      <dgm:spPr/>
      <dgm:t>
        <a:bodyPr/>
        <a:lstStyle/>
        <a:p>
          <a:endParaRPr lang="en-US"/>
        </a:p>
      </dgm:t>
    </dgm:pt>
    <dgm:pt modelId="{3964D4DB-006F-4BB3-BE21-261C6520A1E8}" type="sibTrans" cxnId="{D953AE13-9EBF-41C6-81E6-7AE0467F694A}">
      <dgm:prSet/>
      <dgm:spPr/>
      <dgm:t>
        <a:bodyPr/>
        <a:lstStyle/>
        <a:p>
          <a:endParaRPr lang="en-US"/>
        </a:p>
      </dgm:t>
    </dgm:pt>
    <dgm:pt modelId="{98CFDCC9-97A8-4E18-B694-84500AE4E68A}" type="pres">
      <dgm:prSet presAssocID="{4DD31A31-7AA5-4117-99BF-7A0EEA07E26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ADF6F99-3A12-405B-9871-C0846362A8E1}" type="pres">
      <dgm:prSet presAssocID="{F64DE123-D32A-43BB-BF8E-2606C83910C6}" presName="hierRoot1" presStyleCnt="0">
        <dgm:presLayoutVars>
          <dgm:hierBranch val="init"/>
        </dgm:presLayoutVars>
      </dgm:prSet>
      <dgm:spPr/>
    </dgm:pt>
    <dgm:pt modelId="{D199FEAB-0990-4578-B4D8-59D4EA8364C2}" type="pres">
      <dgm:prSet presAssocID="{F64DE123-D32A-43BB-BF8E-2606C83910C6}" presName="rootComposite1" presStyleCnt="0"/>
      <dgm:spPr/>
    </dgm:pt>
    <dgm:pt modelId="{E82C365B-1AEB-4C9E-BB5B-B8E987CD0503}" type="pres">
      <dgm:prSet presAssocID="{F64DE123-D32A-43BB-BF8E-2606C83910C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053BCF-1D57-4C65-8552-0EA498370A06}" type="pres">
      <dgm:prSet presAssocID="{F64DE123-D32A-43BB-BF8E-2606C83910C6}" presName="rootConnector1" presStyleLbl="node1" presStyleIdx="0" presStyleCnt="0"/>
      <dgm:spPr/>
      <dgm:t>
        <a:bodyPr/>
        <a:lstStyle/>
        <a:p>
          <a:endParaRPr lang="en-US"/>
        </a:p>
      </dgm:t>
    </dgm:pt>
    <dgm:pt modelId="{027090CC-37C6-4097-902C-9AE2379BA0D4}" type="pres">
      <dgm:prSet presAssocID="{F64DE123-D32A-43BB-BF8E-2606C83910C6}" presName="hierChild2" presStyleCnt="0"/>
      <dgm:spPr/>
    </dgm:pt>
    <dgm:pt modelId="{5364C56F-AE39-40FA-99BC-A6323BAC943B}" type="pres">
      <dgm:prSet presAssocID="{A8EB7B34-3829-4FD2-A10A-F274D270956D}" presName="Name37" presStyleLbl="parChTrans1D2" presStyleIdx="0" presStyleCnt="1"/>
      <dgm:spPr/>
      <dgm:t>
        <a:bodyPr/>
        <a:lstStyle/>
        <a:p>
          <a:endParaRPr lang="en-US"/>
        </a:p>
      </dgm:t>
    </dgm:pt>
    <dgm:pt modelId="{43DE3DBB-E376-4E93-8157-650E93F8F540}" type="pres">
      <dgm:prSet presAssocID="{38119D2C-147F-45A4-8056-A3BA8E9EDDC9}" presName="hierRoot2" presStyleCnt="0">
        <dgm:presLayoutVars>
          <dgm:hierBranch val="init"/>
        </dgm:presLayoutVars>
      </dgm:prSet>
      <dgm:spPr/>
    </dgm:pt>
    <dgm:pt modelId="{1CFDC581-A866-4069-88F6-6F4D8C39180E}" type="pres">
      <dgm:prSet presAssocID="{38119D2C-147F-45A4-8056-A3BA8E9EDDC9}" presName="rootComposite" presStyleCnt="0"/>
      <dgm:spPr/>
    </dgm:pt>
    <dgm:pt modelId="{1ADC3604-6CFB-4920-B7DF-FB7A0D4FE0E4}" type="pres">
      <dgm:prSet presAssocID="{38119D2C-147F-45A4-8056-A3BA8E9EDDC9}" presName="rootText" presStyleLbl="node2" presStyleIdx="0" presStyleCnt="1" custScaleX="1377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C301C4-E12F-44D7-85C7-BD0438ADE330}" type="pres">
      <dgm:prSet presAssocID="{38119D2C-147F-45A4-8056-A3BA8E9EDDC9}" presName="rootConnector" presStyleLbl="node2" presStyleIdx="0" presStyleCnt="1"/>
      <dgm:spPr/>
      <dgm:t>
        <a:bodyPr/>
        <a:lstStyle/>
        <a:p>
          <a:endParaRPr lang="en-US"/>
        </a:p>
      </dgm:t>
    </dgm:pt>
    <dgm:pt modelId="{39C69466-B8D2-4EF8-9C9A-91B2A206DBD7}" type="pres">
      <dgm:prSet presAssocID="{38119D2C-147F-45A4-8056-A3BA8E9EDDC9}" presName="hierChild4" presStyleCnt="0"/>
      <dgm:spPr/>
    </dgm:pt>
    <dgm:pt modelId="{E25CE684-3FB6-4DA3-B9D4-A6285FFCDF0B}" type="pres">
      <dgm:prSet presAssocID="{9F1816B3-F093-414E-AAFA-9C08E6786791}" presName="Name37" presStyleLbl="parChTrans1D3" presStyleIdx="0" presStyleCnt="2"/>
      <dgm:spPr/>
      <dgm:t>
        <a:bodyPr/>
        <a:lstStyle/>
        <a:p>
          <a:endParaRPr lang="en-US"/>
        </a:p>
      </dgm:t>
    </dgm:pt>
    <dgm:pt modelId="{6974351F-D199-4AF6-94C6-05032A544A69}" type="pres">
      <dgm:prSet presAssocID="{323351FC-294F-409D-90B1-88364948D0B6}" presName="hierRoot2" presStyleCnt="0">
        <dgm:presLayoutVars>
          <dgm:hierBranch val="init"/>
        </dgm:presLayoutVars>
      </dgm:prSet>
      <dgm:spPr/>
    </dgm:pt>
    <dgm:pt modelId="{A047CFA1-F4D8-451B-AB1A-A983D86A90DA}" type="pres">
      <dgm:prSet presAssocID="{323351FC-294F-409D-90B1-88364948D0B6}" presName="rootComposite" presStyleCnt="0"/>
      <dgm:spPr/>
    </dgm:pt>
    <dgm:pt modelId="{814A2FF9-7A8F-41CE-B24B-8960A6417884}" type="pres">
      <dgm:prSet presAssocID="{323351FC-294F-409D-90B1-88364948D0B6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9A69D6-EC26-4273-91F9-3D35F205900D}" type="pres">
      <dgm:prSet presAssocID="{323351FC-294F-409D-90B1-88364948D0B6}" presName="rootConnector" presStyleLbl="node3" presStyleIdx="0" presStyleCnt="2"/>
      <dgm:spPr/>
      <dgm:t>
        <a:bodyPr/>
        <a:lstStyle/>
        <a:p>
          <a:endParaRPr lang="en-US"/>
        </a:p>
      </dgm:t>
    </dgm:pt>
    <dgm:pt modelId="{F8B3B525-6D28-4050-977C-255FE5FCA774}" type="pres">
      <dgm:prSet presAssocID="{323351FC-294F-409D-90B1-88364948D0B6}" presName="hierChild4" presStyleCnt="0"/>
      <dgm:spPr/>
    </dgm:pt>
    <dgm:pt modelId="{DD807AE7-93CC-4206-BCC9-B31A36FE15AF}" type="pres">
      <dgm:prSet presAssocID="{67D4832D-825F-4C18-850A-502A5EC7EE32}" presName="Name37" presStyleLbl="parChTrans1D4" presStyleIdx="0" presStyleCnt="2"/>
      <dgm:spPr/>
      <dgm:t>
        <a:bodyPr/>
        <a:lstStyle/>
        <a:p>
          <a:endParaRPr lang="en-US"/>
        </a:p>
      </dgm:t>
    </dgm:pt>
    <dgm:pt modelId="{84BFEE26-2C82-4BA7-AFF2-5BB0E49122B8}" type="pres">
      <dgm:prSet presAssocID="{5781AB4D-1801-4C20-84AB-AC6BF769C05E}" presName="hierRoot2" presStyleCnt="0">
        <dgm:presLayoutVars>
          <dgm:hierBranch val="init"/>
        </dgm:presLayoutVars>
      </dgm:prSet>
      <dgm:spPr/>
    </dgm:pt>
    <dgm:pt modelId="{0E0FCC82-9D75-4237-8E92-594EA1D42091}" type="pres">
      <dgm:prSet presAssocID="{5781AB4D-1801-4C20-84AB-AC6BF769C05E}" presName="rootComposite" presStyleCnt="0"/>
      <dgm:spPr/>
    </dgm:pt>
    <dgm:pt modelId="{6AC49B40-A30D-4F90-B441-D575AD01FAE9}" type="pres">
      <dgm:prSet presAssocID="{5781AB4D-1801-4C20-84AB-AC6BF769C05E}" presName="rootText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EEE9E7-9F0E-4A71-B060-1DCDAF1ED5AF}" type="pres">
      <dgm:prSet presAssocID="{5781AB4D-1801-4C20-84AB-AC6BF769C05E}" presName="rootConnector" presStyleLbl="node4" presStyleIdx="0" presStyleCnt="2"/>
      <dgm:spPr/>
      <dgm:t>
        <a:bodyPr/>
        <a:lstStyle/>
        <a:p>
          <a:endParaRPr lang="en-US"/>
        </a:p>
      </dgm:t>
    </dgm:pt>
    <dgm:pt modelId="{03E4927C-4BD2-4BF2-AC00-93C472EAE5E8}" type="pres">
      <dgm:prSet presAssocID="{5781AB4D-1801-4C20-84AB-AC6BF769C05E}" presName="hierChild4" presStyleCnt="0"/>
      <dgm:spPr/>
    </dgm:pt>
    <dgm:pt modelId="{AA73831C-1144-4164-B36A-2AB37C808632}" type="pres">
      <dgm:prSet presAssocID="{5781AB4D-1801-4C20-84AB-AC6BF769C05E}" presName="hierChild5" presStyleCnt="0"/>
      <dgm:spPr/>
    </dgm:pt>
    <dgm:pt modelId="{378768A6-CF42-485E-83C9-9B61D75B4A6F}" type="pres">
      <dgm:prSet presAssocID="{323351FC-294F-409D-90B1-88364948D0B6}" presName="hierChild5" presStyleCnt="0"/>
      <dgm:spPr/>
    </dgm:pt>
    <dgm:pt modelId="{3B75DA50-8138-4BF8-BCD0-684825C235BB}" type="pres">
      <dgm:prSet presAssocID="{58E15351-999A-429F-86EA-C575AB1AB264}" presName="Name37" presStyleLbl="parChTrans1D3" presStyleIdx="1" presStyleCnt="2"/>
      <dgm:spPr/>
      <dgm:t>
        <a:bodyPr/>
        <a:lstStyle/>
        <a:p>
          <a:endParaRPr lang="en-US"/>
        </a:p>
      </dgm:t>
    </dgm:pt>
    <dgm:pt modelId="{25A38E3A-80D3-41C4-BDCA-0DD23F7F982B}" type="pres">
      <dgm:prSet presAssocID="{BA9A152E-EE2D-4406-B05B-CEE9CB6DB673}" presName="hierRoot2" presStyleCnt="0">
        <dgm:presLayoutVars>
          <dgm:hierBranch val="init"/>
        </dgm:presLayoutVars>
      </dgm:prSet>
      <dgm:spPr/>
    </dgm:pt>
    <dgm:pt modelId="{741DF775-6B21-472A-A295-D9149BD6D02A}" type="pres">
      <dgm:prSet presAssocID="{BA9A152E-EE2D-4406-B05B-CEE9CB6DB673}" presName="rootComposite" presStyleCnt="0"/>
      <dgm:spPr/>
    </dgm:pt>
    <dgm:pt modelId="{5A76B261-FFA5-49E2-9DCB-34646926CA73}" type="pres">
      <dgm:prSet presAssocID="{BA9A152E-EE2D-4406-B05B-CEE9CB6DB673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689D5A-FECC-4261-A112-DFC20A5D12DF}" type="pres">
      <dgm:prSet presAssocID="{BA9A152E-EE2D-4406-B05B-CEE9CB6DB673}" presName="rootConnector" presStyleLbl="node3" presStyleIdx="1" presStyleCnt="2"/>
      <dgm:spPr/>
      <dgm:t>
        <a:bodyPr/>
        <a:lstStyle/>
        <a:p>
          <a:endParaRPr lang="en-US"/>
        </a:p>
      </dgm:t>
    </dgm:pt>
    <dgm:pt modelId="{474B7B4A-BDFB-4183-BC45-5C8242C0B66A}" type="pres">
      <dgm:prSet presAssocID="{BA9A152E-EE2D-4406-B05B-CEE9CB6DB673}" presName="hierChild4" presStyleCnt="0"/>
      <dgm:spPr/>
    </dgm:pt>
    <dgm:pt modelId="{03EDC5C6-B89B-474E-AD68-BCB55EEB7164}" type="pres">
      <dgm:prSet presAssocID="{6D69F5AC-ED55-4845-BB93-9FEF372661EB}" presName="Name37" presStyleLbl="parChTrans1D4" presStyleIdx="1" presStyleCnt="2"/>
      <dgm:spPr/>
      <dgm:t>
        <a:bodyPr/>
        <a:lstStyle/>
        <a:p>
          <a:endParaRPr lang="en-US"/>
        </a:p>
      </dgm:t>
    </dgm:pt>
    <dgm:pt modelId="{45FCC8A2-5E49-4B49-B5F8-4EF651235D1D}" type="pres">
      <dgm:prSet presAssocID="{CC851263-C27C-43B5-A898-769D47779F3F}" presName="hierRoot2" presStyleCnt="0">
        <dgm:presLayoutVars>
          <dgm:hierBranch val="init"/>
        </dgm:presLayoutVars>
      </dgm:prSet>
      <dgm:spPr/>
    </dgm:pt>
    <dgm:pt modelId="{7196AA9C-E7E2-47C1-870F-4818FC687383}" type="pres">
      <dgm:prSet presAssocID="{CC851263-C27C-43B5-A898-769D47779F3F}" presName="rootComposite" presStyleCnt="0"/>
      <dgm:spPr/>
    </dgm:pt>
    <dgm:pt modelId="{7848BDEE-53CD-4347-90F3-873D47DBD2ED}" type="pres">
      <dgm:prSet presAssocID="{CC851263-C27C-43B5-A898-769D47779F3F}" presName="rootText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F77F99-E27E-47E2-9438-C726B461F8B7}" type="pres">
      <dgm:prSet presAssocID="{CC851263-C27C-43B5-A898-769D47779F3F}" presName="rootConnector" presStyleLbl="node4" presStyleIdx="1" presStyleCnt="2"/>
      <dgm:spPr/>
      <dgm:t>
        <a:bodyPr/>
        <a:lstStyle/>
        <a:p>
          <a:endParaRPr lang="en-US"/>
        </a:p>
      </dgm:t>
    </dgm:pt>
    <dgm:pt modelId="{E85AB0F2-EF6C-47E7-BE86-1BE908A3350B}" type="pres">
      <dgm:prSet presAssocID="{CC851263-C27C-43B5-A898-769D47779F3F}" presName="hierChild4" presStyleCnt="0"/>
      <dgm:spPr/>
    </dgm:pt>
    <dgm:pt modelId="{BAD4D460-AF2A-4B3F-9B80-747895E98B27}" type="pres">
      <dgm:prSet presAssocID="{CC851263-C27C-43B5-A898-769D47779F3F}" presName="hierChild5" presStyleCnt="0"/>
      <dgm:spPr/>
    </dgm:pt>
    <dgm:pt modelId="{E0D0C0E4-951A-4C6B-BC4E-33B3B47C3876}" type="pres">
      <dgm:prSet presAssocID="{BA9A152E-EE2D-4406-B05B-CEE9CB6DB673}" presName="hierChild5" presStyleCnt="0"/>
      <dgm:spPr/>
    </dgm:pt>
    <dgm:pt modelId="{A1E8CE5A-C17E-4BEF-AE57-7A5DA8CD6B20}" type="pres">
      <dgm:prSet presAssocID="{38119D2C-147F-45A4-8056-A3BA8E9EDDC9}" presName="hierChild5" presStyleCnt="0"/>
      <dgm:spPr/>
    </dgm:pt>
    <dgm:pt modelId="{55F8E276-1304-4C8E-80FD-D2B8ED559C73}" type="pres">
      <dgm:prSet presAssocID="{F64DE123-D32A-43BB-BF8E-2606C83910C6}" presName="hierChild3" presStyleCnt="0"/>
      <dgm:spPr/>
    </dgm:pt>
  </dgm:ptLst>
  <dgm:cxnLst>
    <dgm:cxn modelId="{88BEACC0-C86C-4B2F-BF2D-EB2F06871770}" type="presOf" srcId="{F64DE123-D32A-43BB-BF8E-2606C83910C6}" destId="{E82C365B-1AEB-4C9E-BB5B-B8E987CD0503}" srcOrd="0" destOrd="0" presId="urn:microsoft.com/office/officeart/2005/8/layout/orgChart1"/>
    <dgm:cxn modelId="{C0D4B3C7-7EE8-404C-9970-4EB6949503D8}" type="presOf" srcId="{5781AB4D-1801-4C20-84AB-AC6BF769C05E}" destId="{BBEEE9E7-9F0E-4A71-B060-1DCDAF1ED5AF}" srcOrd="1" destOrd="0" presId="urn:microsoft.com/office/officeart/2005/8/layout/orgChart1"/>
    <dgm:cxn modelId="{4287ED3D-92B1-4AB1-B8AA-F4AB5C689A18}" type="presOf" srcId="{38119D2C-147F-45A4-8056-A3BA8E9EDDC9}" destId="{1ADC3604-6CFB-4920-B7DF-FB7A0D4FE0E4}" srcOrd="0" destOrd="0" presId="urn:microsoft.com/office/officeart/2005/8/layout/orgChart1"/>
    <dgm:cxn modelId="{F7A0C5E2-6BD2-4812-8962-2D6253D3FFBC}" type="presOf" srcId="{F64DE123-D32A-43BB-BF8E-2606C83910C6}" destId="{EE053BCF-1D57-4C65-8552-0EA498370A06}" srcOrd="1" destOrd="0" presId="urn:microsoft.com/office/officeart/2005/8/layout/orgChart1"/>
    <dgm:cxn modelId="{B5D4E952-98AC-4C73-B5F2-96E5CC82AF4C}" type="presOf" srcId="{CC851263-C27C-43B5-A898-769D47779F3F}" destId="{DAF77F99-E27E-47E2-9438-C726B461F8B7}" srcOrd="1" destOrd="0" presId="urn:microsoft.com/office/officeart/2005/8/layout/orgChart1"/>
    <dgm:cxn modelId="{1AD14175-D3F4-4CDB-8630-8600180C12DA}" type="presOf" srcId="{5781AB4D-1801-4C20-84AB-AC6BF769C05E}" destId="{6AC49B40-A30D-4F90-B441-D575AD01FAE9}" srcOrd="0" destOrd="0" presId="urn:microsoft.com/office/officeart/2005/8/layout/orgChart1"/>
    <dgm:cxn modelId="{A5E165BE-E8F6-43F6-89E0-795D881AE69B}" type="presOf" srcId="{67D4832D-825F-4C18-850A-502A5EC7EE32}" destId="{DD807AE7-93CC-4206-BCC9-B31A36FE15AF}" srcOrd="0" destOrd="0" presId="urn:microsoft.com/office/officeart/2005/8/layout/orgChart1"/>
    <dgm:cxn modelId="{7851D654-340C-44F2-86FF-4ED0B2514236}" type="presOf" srcId="{9F1816B3-F093-414E-AAFA-9C08E6786791}" destId="{E25CE684-3FB6-4DA3-B9D4-A6285FFCDF0B}" srcOrd="0" destOrd="0" presId="urn:microsoft.com/office/officeart/2005/8/layout/orgChart1"/>
    <dgm:cxn modelId="{25F16B4B-2174-4875-BCE8-B837B5175B96}" type="presOf" srcId="{6D69F5AC-ED55-4845-BB93-9FEF372661EB}" destId="{03EDC5C6-B89B-474E-AD68-BCB55EEB7164}" srcOrd="0" destOrd="0" presId="urn:microsoft.com/office/officeart/2005/8/layout/orgChart1"/>
    <dgm:cxn modelId="{F1C6F19C-55FE-43F2-BE81-FA9CC3306A2D}" srcId="{38119D2C-147F-45A4-8056-A3BA8E9EDDC9}" destId="{323351FC-294F-409D-90B1-88364948D0B6}" srcOrd="0" destOrd="0" parTransId="{9F1816B3-F093-414E-AAFA-9C08E6786791}" sibTransId="{56670A63-D2D2-4BAB-957B-1FFEDBE9020C}"/>
    <dgm:cxn modelId="{2F4E255D-08C4-4D0A-B740-733139B6FB48}" type="presOf" srcId="{323351FC-294F-409D-90B1-88364948D0B6}" destId="{E39A69D6-EC26-4273-91F9-3D35F205900D}" srcOrd="1" destOrd="0" presId="urn:microsoft.com/office/officeart/2005/8/layout/orgChart1"/>
    <dgm:cxn modelId="{D953AE13-9EBF-41C6-81E6-7AE0467F694A}" srcId="{BA9A152E-EE2D-4406-B05B-CEE9CB6DB673}" destId="{CC851263-C27C-43B5-A898-769D47779F3F}" srcOrd="0" destOrd="0" parTransId="{6D69F5AC-ED55-4845-BB93-9FEF372661EB}" sibTransId="{3964D4DB-006F-4BB3-BE21-261C6520A1E8}"/>
    <dgm:cxn modelId="{0C927C65-EABD-4F2A-9108-5CDC044075CA}" type="presOf" srcId="{323351FC-294F-409D-90B1-88364948D0B6}" destId="{814A2FF9-7A8F-41CE-B24B-8960A6417884}" srcOrd="0" destOrd="0" presId="urn:microsoft.com/office/officeart/2005/8/layout/orgChart1"/>
    <dgm:cxn modelId="{C4734FC2-5653-496B-B5AC-7ED18FB73606}" type="presOf" srcId="{CC851263-C27C-43B5-A898-769D47779F3F}" destId="{7848BDEE-53CD-4347-90F3-873D47DBD2ED}" srcOrd="0" destOrd="0" presId="urn:microsoft.com/office/officeart/2005/8/layout/orgChart1"/>
    <dgm:cxn modelId="{5F1EDB04-727D-43EA-A0F8-9E9AB1ED8B28}" type="presOf" srcId="{BA9A152E-EE2D-4406-B05B-CEE9CB6DB673}" destId="{C2689D5A-FECC-4261-A112-DFC20A5D12DF}" srcOrd="1" destOrd="0" presId="urn:microsoft.com/office/officeart/2005/8/layout/orgChart1"/>
    <dgm:cxn modelId="{9D3DD730-CD0A-4085-B1CD-720CF5B18A2F}" srcId="{323351FC-294F-409D-90B1-88364948D0B6}" destId="{5781AB4D-1801-4C20-84AB-AC6BF769C05E}" srcOrd="0" destOrd="0" parTransId="{67D4832D-825F-4C18-850A-502A5EC7EE32}" sibTransId="{AB1D7C35-8E3F-4EB2-9DB9-815014734C74}"/>
    <dgm:cxn modelId="{FF55C529-FD62-4A5E-A5C7-E75F84EF2750}" srcId="{38119D2C-147F-45A4-8056-A3BA8E9EDDC9}" destId="{BA9A152E-EE2D-4406-B05B-CEE9CB6DB673}" srcOrd="1" destOrd="0" parTransId="{58E15351-999A-429F-86EA-C575AB1AB264}" sibTransId="{83E77F39-2B03-458E-A0A0-A65BBF646EBA}"/>
    <dgm:cxn modelId="{89AC6757-CB55-4A8A-B3B1-D1EC8BCF6645}" type="presOf" srcId="{38119D2C-147F-45A4-8056-A3BA8E9EDDC9}" destId="{EEC301C4-E12F-44D7-85C7-BD0438ADE330}" srcOrd="1" destOrd="0" presId="urn:microsoft.com/office/officeart/2005/8/layout/orgChart1"/>
    <dgm:cxn modelId="{78ED95F9-9F08-4810-A764-C48504D0997B}" type="presOf" srcId="{58E15351-999A-429F-86EA-C575AB1AB264}" destId="{3B75DA50-8138-4BF8-BCD0-684825C235BB}" srcOrd="0" destOrd="0" presId="urn:microsoft.com/office/officeart/2005/8/layout/orgChart1"/>
    <dgm:cxn modelId="{F6A3C14E-D6C0-4823-AE2D-89D4DF192F43}" srcId="{F64DE123-D32A-43BB-BF8E-2606C83910C6}" destId="{38119D2C-147F-45A4-8056-A3BA8E9EDDC9}" srcOrd="0" destOrd="0" parTransId="{A8EB7B34-3829-4FD2-A10A-F274D270956D}" sibTransId="{609F563A-BF81-49F6-8CDC-333EB8B6F969}"/>
    <dgm:cxn modelId="{53753E28-39D9-4D3C-AE7F-7D03D4D646B1}" type="presOf" srcId="{A8EB7B34-3829-4FD2-A10A-F274D270956D}" destId="{5364C56F-AE39-40FA-99BC-A6323BAC943B}" srcOrd="0" destOrd="0" presId="urn:microsoft.com/office/officeart/2005/8/layout/orgChart1"/>
    <dgm:cxn modelId="{FC3590B5-9E50-4D82-9E5A-ADFCB565B600}" type="presOf" srcId="{4DD31A31-7AA5-4117-99BF-7A0EEA07E264}" destId="{98CFDCC9-97A8-4E18-B694-84500AE4E68A}" srcOrd="0" destOrd="0" presId="urn:microsoft.com/office/officeart/2005/8/layout/orgChart1"/>
    <dgm:cxn modelId="{D8A3EF84-FF2B-4EFD-AB8C-91444334691C}" type="presOf" srcId="{BA9A152E-EE2D-4406-B05B-CEE9CB6DB673}" destId="{5A76B261-FFA5-49E2-9DCB-34646926CA73}" srcOrd="0" destOrd="0" presId="urn:microsoft.com/office/officeart/2005/8/layout/orgChart1"/>
    <dgm:cxn modelId="{CACCB914-0E4F-4E16-9C3B-C182A2512A19}" srcId="{4DD31A31-7AA5-4117-99BF-7A0EEA07E264}" destId="{F64DE123-D32A-43BB-BF8E-2606C83910C6}" srcOrd="0" destOrd="0" parTransId="{3D740B98-F821-442C-AF9B-8E035C461614}" sibTransId="{D8AA6021-584A-4D49-B337-A6F886E30CEE}"/>
    <dgm:cxn modelId="{E2B51160-E904-436D-9658-97E7AE9DB723}" type="presParOf" srcId="{98CFDCC9-97A8-4E18-B694-84500AE4E68A}" destId="{4ADF6F99-3A12-405B-9871-C0846362A8E1}" srcOrd="0" destOrd="0" presId="urn:microsoft.com/office/officeart/2005/8/layout/orgChart1"/>
    <dgm:cxn modelId="{90299522-A0A0-426A-A6C3-7706F5F7425D}" type="presParOf" srcId="{4ADF6F99-3A12-405B-9871-C0846362A8E1}" destId="{D199FEAB-0990-4578-B4D8-59D4EA8364C2}" srcOrd="0" destOrd="0" presId="urn:microsoft.com/office/officeart/2005/8/layout/orgChart1"/>
    <dgm:cxn modelId="{02FF7E2F-E36B-4F20-95FA-0A2A4EC2D9E3}" type="presParOf" srcId="{D199FEAB-0990-4578-B4D8-59D4EA8364C2}" destId="{E82C365B-1AEB-4C9E-BB5B-B8E987CD0503}" srcOrd="0" destOrd="0" presId="urn:microsoft.com/office/officeart/2005/8/layout/orgChart1"/>
    <dgm:cxn modelId="{8464BEA7-385E-4DD6-B778-B2C2D4789DA4}" type="presParOf" srcId="{D199FEAB-0990-4578-B4D8-59D4EA8364C2}" destId="{EE053BCF-1D57-4C65-8552-0EA498370A06}" srcOrd="1" destOrd="0" presId="urn:microsoft.com/office/officeart/2005/8/layout/orgChart1"/>
    <dgm:cxn modelId="{61EE335B-FB98-4D13-99B2-1E142275C6B2}" type="presParOf" srcId="{4ADF6F99-3A12-405B-9871-C0846362A8E1}" destId="{027090CC-37C6-4097-902C-9AE2379BA0D4}" srcOrd="1" destOrd="0" presId="urn:microsoft.com/office/officeart/2005/8/layout/orgChart1"/>
    <dgm:cxn modelId="{B11C0884-1908-41BC-A8EA-C45980BA44EC}" type="presParOf" srcId="{027090CC-37C6-4097-902C-9AE2379BA0D4}" destId="{5364C56F-AE39-40FA-99BC-A6323BAC943B}" srcOrd="0" destOrd="0" presId="urn:microsoft.com/office/officeart/2005/8/layout/orgChart1"/>
    <dgm:cxn modelId="{3611D843-42D3-4302-B3F3-CFD8BE5CF7F1}" type="presParOf" srcId="{027090CC-37C6-4097-902C-9AE2379BA0D4}" destId="{43DE3DBB-E376-4E93-8157-650E93F8F540}" srcOrd="1" destOrd="0" presId="urn:microsoft.com/office/officeart/2005/8/layout/orgChart1"/>
    <dgm:cxn modelId="{CDDFA7CF-23B9-4F30-9766-F65390BB20C4}" type="presParOf" srcId="{43DE3DBB-E376-4E93-8157-650E93F8F540}" destId="{1CFDC581-A866-4069-88F6-6F4D8C39180E}" srcOrd="0" destOrd="0" presId="urn:microsoft.com/office/officeart/2005/8/layout/orgChart1"/>
    <dgm:cxn modelId="{F2CD046D-EE9A-4633-809E-76AAB299CDFF}" type="presParOf" srcId="{1CFDC581-A866-4069-88F6-6F4D8C39180E}" destId="{1ADC3604-6CFB-4920-B7DF-FB7A0D4FE0E4}" srcOrd="0" destOrd="0" presId="urn:microsoft.com/office/officeart/2005/8/layout/orgChart1"/>
    <dgm:cxn modelId="{7CAB64E5-054A-418A-9FB2-E6DC73F5ED94}" type="presParOf" srcId="{1CFDC581-A866-4069-88F6-6F4D8C39180E}" destId="{EEC301C4-E12F-44D7-85C7-BD0438ADE330}" srcOrd="1" destOrd="0" presId="urn:microsoft.com/office/officeart/2005/8/layout/orgChart1"/>
    <dgm:cxn modelId="{971DAAEE-079E-4D0A-AB1A-398D36ACA933}" type="presParOf" srcId="{43DE3DBB-E376-4E93-8157-650E93F8F540}" destId="{39C69466-B8D2-4EF8-9C9A-91B2A206DBD7}" srcOrd="1" destOrd="0" presId="urn:microsoft.com/office/officeart/2005/8/layout/orgChart1"/>
    <dgm:cxn modelId="{77325926-EDFA-4CD1-83A6-53458B4948A3}" type="presParOf" srcId="{39C69466-B8D2-4EF8-9C9A-91B2A206DBD7}" destId="{E25CE684-3FB6-4DA3-B9D4-A6285FFCDF0B}" srcOrd="0" destOrd="0" presId="urn:microsoft.com/office/officeart/2005/8/layout/orgChart1"/>
    <dgm:cxn modelId="{3438F515-E671-46AB-A72B-50F2C0A26B91}" type="presParOf" srcId="{39C69466-B8D2-4EF8-9C9A-91B2A206DBD7}" destId="{6974351F-D199-4AF6-94C6-05032A544A69}" srcOrd="1" destOrd="0" presId="urn:microsoft.com/office/officeart/2005/8/layout/orgChart1"/>
    <dgm:cxn modelId="{46027012-2E2E-429D-839A-212E9353CFD8}" type="presParOf" srcId="{6974351F-D199-4AF6-94C6-05032A544A69}" destId="{A047CFA1-F4D8-451B-AB1A-A983D86A90DA}" srcOrd="0" destOrd="0" presId="urn:microsoft.com/office/officeart/2005/8/layout/orgChart1"/>
    <dgm:cxn modelId="{24DF3111-CD58-4D56-A6DB-75C5421362E7}" type="presParOf" srcId="{A047CFA1-F4D8-451B-AB1A-A983D86A90DA}" destId="{814A2FF9-7A8F-41CE-B24B-8960A6417884}" srcOrd="0" destOrd="0" presId="urn:microsoft.com/office/officeart/2005/8/layout/orgChart1"/>
    <dgm:cxn modelId="{82EE5ECA-0834-409D-822B-CE32582F0158}" type="presParOf" srcId="{A047CFA1-F4D8-451B-AB1A-A983D86A90DA}" destId="{E39A69D6-EC26-4273-91F9-3D35F205900D}" srcOrd="1" destOrd="0" presId="urn:microsoft.com/office/officeart/2005/8/layout/orgChart1"/>
    <dgm:cxn modelId="{B4C633A7-3A94-4DA7-9514-6B8D7ACB8CFE}" type="presParOf" srcId="{6974351F-D199-4AF6-94C6-05032A544A69}" destId="{F8B3B525-6D28-4050-977C-255FE5FCA774}" srcOrd="1" destOrd="0" presId="urn:microsoft.com/office/officeart/2005/8/layout/orgChart1"/>
    <dgm:cxn modelId="{4A6B07FB-488D-40DE-8B78-6FAD8508C2FE}" type="presParOf" srcId="{F8B3B525-6D28-4050-977C-255FE5FCA774}" destId="{DD807AE7-93CC-4206-BCC9-B31A36FE15AF}" srcOrd="0" destOrd="0" presId="urn:microsoft.com/office/officeart/2005/8/layout/orgChart1"/>
    <dgm:cxn modelId="{D5BDD268-E46A-4171-8349-1EF04B7097E4}" type="presParOf" srcId="{F8B3B525-6D28-4050-977C-255FE5FCA774}" destId="{84BFEE26-2C82-4BA7-AFF2-5BB0E49122B8}" srcOrd="1" destOrd="0" presId="urn:microsoft.com/office/officeart/2005/8/layout/orgChart1"/>
    <dgm:cxn modelId="{756BBD10-BF08-4098-9218-27E535684948}" type="presParOf" srcId="{84BFEE26-2C82-4BA7-AFF2-5BB0E49122B8}" destId="{0E0FCC82-9D75-4237-8E92-594EA1D42091}" srcOrd="0" destOrd="0" presId="urn:microsoft.com/office/officeart/2005/8/layout/orgChart1"/>
    <dgm:cxn modelId="{4E5D5325-8B89-411C-9822-60C15BCCACDA}" type="presParOf" srcId="{0E0FCC82-9D75-4237-8E92-594EA1D42091}" destId="{6AC49B40-A30D-4F90-B441-D575AD01FAE9}" srcOrd="0" destOrd="0" presId="urn:microsoft.com/office/officeart/2005/8/layout/orgChart1"/>
    <dgm:cxn modelId="{778D5BE7-A387-4C4F-B5FC-2D0E9BA478F8}" type="presParOf" srcId="{0E0FCC82-9D75-4237-8E92-594EA1D42091}" destId="{BBEEE9E7-9F0E-4A71-B060-1DCDAF1ED5AF}" srcOrd="1" destOrd="0" presId="urn:microsoft.com/office/officeart/2005/8/layout/orgChart1"/>
    <dgm:cxn modelId="{D0D00C77-DC2C-418B-984B-C8A351296329}" type="presParOf" srcId="{84BFEE26-2C82-4BA7-AFF2-5BB0E49122B8}" destId="{03E4927C-4BD2-4BF2-AC00-93C472EAE5E8}" srcOrd="1" destOrd="0" presId="urn:microsoft.com/office/officeart/2005/8/layout/orgChart1"/>
    <dgm:cxn modelId="{6C85492D-354E-428E-8C58-E5EAACF57C36}" type="presParOf" srcId="{84BFEE26-2C82-4BA7-AFF2-5BB0E49122B8}" destId="{AA73831C-1144-4164-B36A-2AB37C808632}" srcOrd="2" destOrd="0" presId="urn:microsoft.com/office/officeart/2005/8/layout/orgChart1"/>
    <dgm:cxn modelId="{A29C9CBB-9E1C-477F-BBF6-B3B78CB81E86}" type="presParOf" srcId="{6974351F-D199-4AF6-94C6-05032A544A69}" destId="{378768A6-CF42-485E-83C9-9B61D75B4A6F}" srcOrd="2" destOrd="0" presId="urn:microsoft.com/office/officeart/2005/8/layout/orgChart1"/>
    <dgm:cxn modelId="{F0B55A8F-0F3B-4B9F-BAF3-91D399AF9157}" type="presParOf" srcId="{39C69466-B8D2-4EF8-9C9A-91B2A206DBD7}" destId="{3B75DA50-8138-4BF8-BCD0-684825C235BB}" srcOrd="2" destOrd="0" presId="urn:microsoft.com/office/officeart/2005/8/layout/orgChart1"/>
    <dgm:cxn modelId="{7076DD1F-DD30-44CB-920E-2C6CD96F69C9}" type="presParOf" srcId="{39C69466-B8D2-4EF8-9C9A-91B2A206DBD7}" destId="{25A38E3A-80D3-41C4-BDCA-0DD23F7F982B}" srcOrd="3" destOrd="0" presId="urn:microsoft.com/office/officeart/2005/8/layout/orgChart1"/>
    <dgm:cxn modelId="{5872C3E9-0358-4A83-B214-F51435923FC9}" type="presParOf" srcId="{25A38E3A-80D3-41C4-BDCA-0DD23F7F982B}" destId="{741DF775-6B21-472A-A295-D9149BD6D02A}" srcOrd="0" destOrd="0" presId="urn:microsoft.com/office/officeart/2005/8/layout/orgChart1"/>
    <dgm:cxn modelId="{F2101A3A-34FA-4419-98D8-D5E19316663A}" type="presParOf" srcId="{741DF775-6B21-472A-A295-D9149BD6D02A}" destId="{5A76B261-FFA5-49E2-9DCB-34646926CA73}" srcOrd="0" destOrd="0" presId="urn:microsoft.com/office/officeart/2005/8/layout/orgChart1"/>
    <dgm:cxn modelId="{6ADCB84E-E340-4485-B0FF-5C26580976CF}" type="presParOf" srcId="{741DF775-6B21-472A-A295-D9149BD6D02A}" destId="{C2689D5A-FECC-4261-A112-DFC20A5D12DF}" srcOrd="1" destOrd="0" presId="urn:microsoft.com/office/officeart/2005/8/layout/orgChart1"/>
    <dgm:cxn modelId="{A8304811-FA45-4261-87A7-F3DE90F643AE}" type="presParOf" srcId="{25A38E3A-80D3-41C4-BDCA-0DD23F7F982B}" destId="{474B7B4A-BDFB-4183-BC45-5C8242C0B66A}" srcOrd="1" destOrd="0" presId="urn:microsoft.com/office/officeart/2005/8/layout/orgChart1"/>
    <dgm:cxn modelId="{96DBFAE1-A5B3-4D20-A12A-B8DA51391DCA}" type="presParOf" srcId="{474B7B4A-BDFB-4183-BC45-5C8242C0B66A}" destId="{03EDC5C6-B89B-474E-AD68-BCB55EEB7164}" srcOrd="0" destOrd="0" presId="urn:microsoft.com/office/officeart/2005/8/layout/orgChart1"/>
    <dgm:cxn modelId="{9268452B-8017-42A7-866B-517A8DE5540D}" type="presParOf" srcId="{474B7B4A-BDFB-4183-BC45-5C8242C0B66A}" destId="{45FCC8A2-5E49-4B49-B5F8-4EF651235D1D}" srcOrd="1" destOrd="0" presId="urn:microsoft.com/office/officeart/2005/8/layout/orgChart1"/>
    <dgm:cxn modelId="{DBB16B90-D7D6-4669-BD4C-670DC1554489}" type="presParOf" srcId="{45FCC8A2-5E49-4B49-B5F8-4EF651235D1D}" destId="{7196AA9C-E7E2-47C1-870F-4818FC687383}" srcOrd="0" destOrd="0" presId="urn:microsoft.com/office/officeart/2005/8/layout/orgChart1"/>
    <dgm:cxn modelId="{0E06075C-7ADC-4787-9968-1B67AA0074BC}" type="presParOf" srcId="{7196AA9C-E7E2-47C1-870F-4818FC687383}" destId="{7848BDEE-53CD-4347-90F3-873D47DBD2ED}" srcOrd="0" destOrd="0" presId="urn:microsoft.com/office/officeart/2005/8/layout/orgChart1"/>
    <dgm:cxn modelId="{4E8A283E-8623-4386-84B7-9FDA3B206B3E}" type="presParOf" srcId="{7196AA9C-E7E2-47C1-870F-4818FC687383}" destId="{DAF77F99-E27E-47E2-9438-C726B461F8B7}" srcOrd="1" destOrd="0" presId="urn:microsoft.com/office/officeart/2005/8/layout/orgChart1"/>
    <dgm:cxn modelId="{67E38D59-3D06-4778-8E03-717EE2DD00BD}" type="presParOf" srcId="{45FCC8A2-5E49-4B49-B5F8-4EF651235D1D}" destId="{E85AB0F2-EF6C-47E7-BE86-1BE908A3350B}" srcOrd="1" destOrd="0" presId="urn:microsoft.com/office/officeart/2005/8/layout/orgChart1"/>
    <dgm:cxn modelId="{FB30C81C-E24F-494B-BAB7-F52E12901A2E}" type="presParOf" srcId="{45FCC8A2-5E49-4B49-B5F8-4EF651235D1D}" destId="{BAD4D460-AF2A-4B3F-9B80-747895E98B27}" srcOrd="2" destOrd="0" presId="urn:microsoft.com/office/officeart/2005/8/layout/orgChart1"/>
    <dgm:cxn modelId="{21B38B49-E97F-4E67-9272-C8A2A73423B0}" type="presParOf" srcId="{25A38E3A-80D3-41C4-BDCA-0DD23F7F982B}" destId="{E0D0C0E4-951A-4C6B-BC4E-33B3B47C3876}" srcOrd="2" destOrd="0" presId="urn:microsoft.com/office/officeart/2005/8/layout/orgChart1"/>
    <dgm:cxn modelId="{19718A76-C865-4AE9-83FE-F0C8FF2142D4}" type="presParOf" srcId="{43DE3DBB-E376-4E93-8157-650E93F8F540}" destId="{A1E8CE5A-C17E-4BEF-AE57-7A5DA8CD6B20}" srcOrd="2" destOrd="0" presId="urn:microsoft.com/office/officeart/2005/8/layout/orgChart1"/>
    <dgm:cxn modelId="{E2A5B0C8-41F6-408B-8667-24C437DA7FB0}" type="presParOf" srcId="{4ADF6F99-3A12-405B-9871-C0846362A8E1}" destId="{55F8E276-1304-4C8E-80FD-D2B8ED559C7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4DD31A31-7AA5-4117-99BF-7A0EEA07E26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4DE123-D32A-43BB-BF8E-2606C83910C6}">
      <dgm:prSet phldrT="[Text]"/>
      <dgm:spPr/>
      <dgm:t>
        <a:bodyPr/>
        <a:lstStyle/>
        <a:p>
          <a:r>
            <a:rPr lang="en-US" dirty="0" smtClean="0">
              <a:solidFill>
                <a:schemeClr val="accent5"/>
              </a:solidFill>
            </a:rPr>
            <a:t>Body</a:t>
          </a:r>
          <a:endParaRPr lang="en-US" dirty="0">
            <a:solidFill>
              <a:schemeClr val="accent5"/>
            </a:solidFill>
          </a:endParaRPr>
        </a:p>
      </dgm:t>
    </dgm:pt>
    <dgm:pt modelId="{3D740B98-F821-442C-AF9B-8E035C461614}" type="parTrans" cxnId="{CACCB914-0E4F-4E16-9C3B-C182A2512A19}">
      <dgm:prSet/>
      <dgm:spPr/>
      <dgm:t>
        <a:bodyPr/>
        <a:lstStyle/>
        <a:p>
          <a:endParaRPr lang="en-US"/>
        </a:p>
      </dgm:t>
    </dgm:pt>
    <dgm:pt modelId="{D8AA6021-584A-4D49-B337-A6F886E30CEE}" type="sibTrans" cxnId="{CACCB914-0E4F-4E16-9C3B-C182A2512A19}">
      <dgm:prSet/>
      <dgm:spPr/>
      <dgm:t>
        <a:bodyPr/>
        <a:lstStyle/>
        <a:p>
          <a:endParaRPr lang="en-US"/>
        </a:p>
      </dgm:t>
    </dgm:pt>
    <dgm:pt modelId="{D84CB16E-58B1-4C27-8BA3-1287CAA1B8E4}">
      <dgm:prSet/>
      <dgm:spPr/>
      <dgm:t>
        <a:bodyPr/>
        <a:lstStyle/>
        <a:p>
          <a:r>
            <a:rPr lang="en-US" dirty="0" smtClean="0">
              <a:solidFill>
                <a:schemeClr val="accent5"/>
              </a:solidFill>
            </a:rPr>
            <a:t>p</a:t>
          </a:r>
          <a:endParaRPr lang="en-US" dirty="0">
            <a:solidFill>
              <a:schemeClr val="accent5"/>
            </a:solidFill>
          </a:endParaRPr>
        </a:p>
      </dgm:t>
    </dgm:pt>
    <dgm:pt modelId="{A13DB697-96BB-4A2E-94D3-9DE6052BAB5F}" type="parTrans" cxnId="{28C53FDE-3F2D-46F4-B8CA-C308E821A979}">
      <dgm:prSet/>
      <dgm:spPr/>
      <dgm:t>
        <a:bodyPr/>
        <a:lstStyle/>
        <a:p>
          <a:endParaRPr lang="en-US"/>
        </a:p>
      </dgm:t>
    </dgm:pt>
    <dgm:pt modelId="{93C8BA37-5920-4314-BE3A-265CE98488AC}" type="sibTrans" cxnId="{28C53FDE-3F2D-46F4-B8CA-C308E821A979}">
      <dgm:prSet/>
      <dgm:spPr/>
      <dgm:t>
        <a:bodyPr/>
        <a:lstStyle/>
        <a:p>
          <a:endParaRPr lang="en-US"/>
        </a:p>
      </dgm:t>
    </dgm:pt>
    <dgm:pt modelId="{96EE6EC9-1EF3-403A-8F88-6124F770AA1F}">
      <dgm:prSet/>
      <dgm:spPr/>
      <dgm:t>
        <a:bodyPr/>
        <a:lstStyle/>
        <a:p>
          <a:r>
            <a:rPr lang="en-US" dirty="0" smtClean="0"/>
            <a:t>Welcome to the</a:t>
          </a:r>
        </a:p>
        <a:p>
          <a:r>
            <a:rPr lang="en-US" dirty="0" smtClean="0"/>
            <a:t> Restaurant</a:t>
          </a:r>
          <a:endParaRPr lang="en-US" dirty="0"/>
        </a:p>
      </dgm:t>
    </dgm:pt>
    <dgm:pt modelId="{CF8F3DDC-BF13-45BB-8245-D02617E6AF5C}" type="parTrans" cxnId="{6C66E0BC-EAC7-458F-AD6E-D72EE7EEC0AE}">
      <dgm:prSet/>
      <dgm:spPr/>
      <dgm:t>
        <a:bodyPr/>
        <a:lstStyle/>
        <a:p>
          <a:endParaRPr lang="en-US"/>
        </a:p>
      </dgm:t>
    </dgm:pt>
    <dgm:pt modelId="{D21B1CF0-E0AB-4D79-BA44-2B1C99A87330}" type="sibTrans" cxnId="{6C66E0BC-EAC7-458F-AD6E-D72EE7EEC0AE}">
      <dgm:prSet/>
      <dgm:spPr/>
      <dgm:t>
        <a:bodyPr/>
        <a:lstStyle/>
        <a:p>
          <a:endParaRPr lang="en-US"/>
        </a:p>
      </dgm:t>
    </dgm:pt>
    <dgm:pt modelId="{38119D2C-147F-45A4-8056-A3BA8E9EDDC9}">
      <dgm:prSet/>
      <dgm:spPr/>
      <dgm:t>
        <a:bodyPr/>
        <a:lstStyle/>
        <a:p>
          <a:r>
            <a:rPr lang="en-US" dirty="0" err="1" smtClean="0"/>
            <a:t>Div</a:t>
          </a:r>
          <a:endParaRPr lang="en-US" dirty="0" smtClean="0"/>
        </a:p>
        <a:p>
          <a:r>
            <a:rPr lang="en-US" dirty="0" smtClean="0"/>
            <a:t>(class=“sidebar”)</a:t>
          </a:r>
          <a:endParaRPr lang="en-US" dirty="0"/>
        </a:p>
      </dgm:t>
    </dgm:pt>
    <dgm:pt modelId="{A8EB7B34-3829-4FD2-A10A-F274D270956D}" type="parTrans" cxnId="{F6A3C14E-D6C0-4823-AE2D-89D4DF192F43}">
      <dgm:prSet/>
      <dgm:spPr/>
      <dgm:t>
        <a:bodyPr/>
        <a:lstStyle/>
        <a:p>
          <a:endParaRPr lang="en-US"/>
        </a:p>
      </dgm:t>
    </dgm:pt>
    <dgm:pt modelId="{609F563A-BF81-49F6-8CDC-333EB8B6F969}" type="sibTrans" cxnId="{F6A3C14E-D6C0-4823-AE2D-89D4DF192F43}">
      <dgm:prSet/>
      <dgm:spPr/>
      <dgm:t>
        <a:bodyPr/>
        <a:lstStyle/>
        <a:p>
          <a:endParaRPr lang="en-US"/>
        </a:p>
      </dgm:t>
    </dgm:pt>
    <dgm:pt modelId="{6E7DD909-84C1-4DC1-BC93-F18CFAB9DCEC}">
      <dgm:prSet/>
      <dgm:spPr/>
      <dgm:t>
        <a:bodyPr/>
        <a:lstStyle/>
        <a:p>
          <a:r>
            <a:rPr lang="en-US" dirty="0" smtClean="0"/>
            <a:t>h2</a:t>
          </a:r>
          <a:endParaRPr lang="en-US" dirty="0"/>
        </a:p>
      </dgm:t>
    </dgm:pt>
    <dgm:pt modelId="{FEBA5AD0-A9FB-4CBE-ABDF-B23196D810FF}" type="parTrans" cxnId="{5D54A1D6-3F8E-4BE7-B724-0F221622DC81}">
      <dgm:prSet/>
      <dgm:spPr/>
      <dgm:t>
        <a:bodyPr/>
        <a:lstStyle/>
        <a:p>
          <a:endParaRPr lang="en-US"/>
        </a:p>
      </dgm:t>
    </dgm:pt>
    <dgm:pt modelId="{7791A09F-3166-4F38-9A30-071FC228F2E8}" type="sibTrans" cxnId="{5D54A1D6-3F8E-4BE7-B724-0F221622DC81}">
      <dgm:prSet/>
      <dgm:spPr/>
      <dgm:t>
        <a:bodyPr/>
        <a:lstStyle/>
        <a:p>
          <a:endParaRPr lang="en-US"/>
        </a:p>
      </dgm:t>
    </dgm:pt>
    <dgm:pt modelId="{19927149-F778-4042-B03A-F9CE9ED09385}">
      <dgm:prSet/>
      <dgm:spPr/>
      <dgm:t>
        <a:bodyPr/>
        <a:lstStyle/>
        <a:p>
          <a:r>
            <a:rPr lang="en-US" dirty="0" smtClean="0"/>
            <a:t>Welcome</a:t>
          </a:r>
          <a:endParaRPr lang="en-US" dirty="0"/>
        </a:p>
      </dgm:t>
    </dgm:pt>
    <dgm:pt modelId="{917AC081-8D2E-4E38-928A-2B5000FB7C32}" type="parTrans" cxnId="{88BFE9B2-3B9E-4C1C-AE33-32631173DADF}">
      <dgm:prSet/>
      <dgm:spPr/>
      <dgm:t>
        <a:bodyPr/>
        <a:lstStyle/>
        <a:p>
          <a:endParaRPr lang="en-US"/>
        </a:p>
      </dgm:t>
    </dgm:pt>
    <dgm:pt modelId="{7221EEAF-E700-4A1C-8E89-912D29B43E7E}" type="sibTrans" cxnId="{88BFE9B2-3B9E-4C1C-AE33-32631173DADF}">
      <dgm:prSet/>
      <dgm:spPr/>
      <dgm:t>
        <a:bodyPr/>
        <a:lstStyle/>
        <a:p>
          <a:endParaRPr lang="en-US"/>
        </a:p>
      </dgm:t>
    </dgm:pt>
    <dgm:pt modelId="{98CFDCC9-97A8-4E18-B694-84500AE4E68A}" type="pres">
      <dgm:prSet presAssocID="{4DD31A31-7AA5-4117-99BF-7A0EEA07E26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ADF6F99-3A12-405B-9871-C0846362A8E1}" type="pres">
      <dgm:prSet presAssocID="{F64DE123-D32A-43BB-BF8E-2606C83910C6}" presName="hierRoot1" presStyleCnt="0">
        <dgm:presLayoutVars>
          <dgm:hierBranch val="init"/>
        </dgm:presLayoutVars>
      </dgm:prSet>
      <dgm:spPr/>
    </dgm:pt>
    <dgm:pt modelId="{D199FEAB-0990-4578-B4D8-59D4EA8364C2}" type="pres">
      <dgm:prSet presAssocID="{F64DE123-D32A-43BB-BF8E-2606C83910C6}" presName="rootComposite1" presStyleCnt="0"/>
      <dgm:spPr/>
    </dgm:pt>
    <dgm:pt modelId="{E82C365B-1AEB-4C9E-BB5B-B8E987CD0503}" type="pres">
      <dgm:prSet presAssocID="{F64DE123-D32A-43BB-BF8E-2606C83910C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053BCF-1D57-4C65-8552-0EA498370A06}" type="pres">
      <dgm:prSet presAssocID="{F64DE123-D32A-43BB-BF8E-2606C83910C6}" presName="rootConnector1" presStyleLbl="node1" presStyleIdx="0" presStyleCnt="0"/>
      <dgm:spPr/>
      <dgm:t>
        <a:bodyPr/>
        <a:lstStyle/>
        <a:p>
          <a:endParaRPr lang="en-US"/>
        </a:p>
      </dgm:t>
    </dgm:pt>
    <dgm:pt modelId="{027090CC-37C6-4097-902C-9AE2379BA0D4}" type="pres">
      <dgm:prSet presAssocID="{F64DE123-D32A-43BB-BF8E-2606C83910C6}" presName="hierChild2" presStyleCnt="0"/>
      <dgm:spPr/>
    </dgm:pt>
    <dgm:pt modelId="{5364C56F-AE39-40FA-99BC-A6323BAC943B}" type="pres">
      <dgm:prSet presAssocID="{A8EB7B34-3829-4FD2-A10A-F274D270956D}" presName="Name37" presStyleLbl="parChTrans1D2" presStyleIdx="0" presStyleCnt="2"/>
      <dgm:spPr/>
      <dgm:t>
        <a:bodyPr/>
        <a:lstStyle/>
        <a:p>
          <a:endParaRPr lang="en-US"/>
        </a:p>
      </dgm:t>
    </dgm:pt>
    <dgm:pt modelId="{43DE3DBB-E376-4E93-8157-650E93F8F540}" type="pres">
      <dgm:prSet presAssocID="{38119D2C-147F-45A4-8056-A3BA8E9EDDC9}" presName="hierRoot2" presStyleCnt="0">
        <dgm:presLayoutVars>
          <dgm:hierBranch val="init"/>
        </dgm:presLayoutVars>
      </dgm:prSet>
      <dgm:spPr/>
    </dgm:pt>
    <dgm:pt modelId="{1CFDC581-A866-4069-88F6-6F4D8C39180E}" type="pres">
      <dgm:prSet presAssocID="{38119D2C-147F-45A4-8056-A3BA8E9EDDC9}" presName="rootComposite" presStyleCnt="0"/>
      <dgm:spPr/>
    </dgm:pt>
    <dgm:pt modelId="{1ADC3604-6CFB-4920-B7DF-FB7A0D4FE0E4}" type="pres">
      <dgm:prSet presAssocID="{38119D2C-147F-45A4-8056-A3BA8E9EDDC9}" presName="rootText" presStyleLbl="node2" presStyleIdx="0" presStyleCnt="2" custScaleX="1377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C301C4-E12F-44D7-85C7-BD0438ADE330}" type="pres">
      <dgm:prSet presAssocID="{38119D2C-147F-45A4-8056-A3BA8E9EDDC9}" presName="rootConnector" presStyleLbl="node2" presStyleIdx="0" presStyleCnt="2"/>
      <dgm:spPr/>
      <dgm:t>
        <a:bodyPr/>
        <a:lstStyle/>
        <a:p>
          <a:endParaRPr lang="en-US"/>
        </a:p>
      </dgm:t>
    </dgm:pt>
    <dgm:pt modelId="{39C69466-B8D2-4EF8-9C9A-91B2A206DBD7}" type="pres">
      <dgm:prSet presAssocID="{38119D2C-147F-45A4-8056-A3BA8E9EDDC9}" presName="hierChild4" presStyleCnt="0"/>
      <dgm:spPr/>
    </dgm:pt>
    <dgm:pt modelId="{61C241DD-35AE-442D-A99D-FE490B8C8583}" type="pres">
      <dgm:prSet presAssocID="{FEBA5AD0-A9FB-4CBE-ABDF-B23196D810FF}" presName="Name37" presStyleLbl="parChTrans1D3" presStyleIdx="0" presStyleCnt="2"/>
      <dgm:spPr/>
      <dgm:t>
        <a:bodyPr/>
        <a:lstStyle/>
        <a:p>
          <a:endParaRPr lang="en-US"/>
        </a:p>
      </dgm:t>
    </dgm:pt>
    <dgm:pt modelId="{B7EECA8B-467B-4AC9-AB74-0A15A4CDE57B}" type="pres">
      <dgm:prSet presAssocID="{6E7DD909-84C1-4DC1-BC93-F18CFAB9DCEC}" presName="hierRoot2" presStyleCnt="0">
        <dgm:presLayoutVars>
          <dgm:hierBranch val="init"/>
        </dgm:presLayoutVars>
      </dgm:prSet>
      <dgm:spPr/>
    </dgm:pt>
    <dgm:pt modelId="{3752B83D-A5C4-4C88-BC53-B81BA94FAB2A}" type="pres">
      <dgm:prSet presAssocID="{6E7DD909-84C1-4DC1-BC93-F18CFAB9DCEC}" presName="rootComposite" presStyleCnt="0"/>
      <dgm:spPr/>
    </dgm:pt>
    <dgm:pt modelId="{9D4B1F25-8E8C-4B23-9DA1-2F06B255180D}" type="pres">
      <dgm:prSet presAssocID="{6E7DD909-84C1-4DC1-BC93-F18CFAB9DCEC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028E5D-1A81-4B4F-B904-19FC9B062701}" type="pres">
      <dgm:prSet presAssocID="{6E7DD909-84C1-4DC1-BC93-F18CFAB9DCEC}" presName="rootConnector" presStyleLbl="node3" presStyleIdx="0" presStyleCnt="2"/>
      <dgm:spPr/>
      <dgm:t>
        <a:bodyPr/>
        <a:lstStyle/>
        <a:p>
          <a:endParaRPr lang="en-US"/>
        </a:p>
      </dgm:t>
    </dgm:pt>
    <dgm:pt modelId="{A29131EB-9A75-4F29-92B3-A5536DCC373D}" type="pres">
      <dgm:prSet presAssocID="{6E7DD909-84C1-4DC1-BC93-F18CFAB9DCEC}" presName="hierChild4" presStyleCnt="0"/>
      <dgm:spPr/>
    </dgm:pt>
    <dgm:pt modelId="{14B4D4AE-5477-40E6-B3EC-9D5DD3FBEE3B}" type="pres">
      <dgm:prSet presAssocID="{917AC081-8D2E-4E38-928A-2B5000FB7C32}" presName="Name37" presStyleLbl="parChTrans1D4" presStyleIdx="0" presStyleCnt="1"/>
      <dgm:spPr/>
      <dgm:t>
        <a:bodyPr/>
        <a:lstStyle/>
        <a:p>
          <a:endParaRPr lang="en-US"/>
        </a:p>
      </dgm:t>
    </dgm:pt>
    <dgm:pt modelId="{918872D8-6BC8-4195-AB57-CC21E29E62CE}" type="pres">
      <dgm:prSet presAssocID="{19927149-F778-4042-B03A-F9CE9ED09385}" presName="hierRoot2" presStyleCnt="0">
        <dgm:presLayoutVars>
          <dgm:hierBranch val="init"/>
        </dgm:presLayoutVars>
      </dgm:prSet>
      <dgm:spPr/>
    </dgm:pt>
    <dgm:pt modelId="{773EB82F-605E-4D2E-8A0B-06B90D758B96}" type="pres">
      <dgm:prSet presAssocID="{19927149-F778-4042-B03A-F9CE9ED09385}" presName="rootComposite" presStyleCnt="0"/>
      <dgm:spPr/>
    </dgm:pt>
    <dgm:pt modelId="{AE700DF9-D906-4614-BBA7-269E15BA6B39}" type="pres">
      <dgm:prSet presAssocID="{19927149-F778-4042-B03A-F9CE9ED09385}" presName="rootText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73B413-769B-49F8-821F-43AB3F92A0B9}" type="pres">
      <dgm:prSet presAssocID="{19927149-F778-4042-B03A-F9CE9ED09385}" presName="rootConnector" presStyleLbl="node4" presStyleIdx="0" presStyleCnt="1"/>
      <dgm:spPr/>
      <dgm:t>
        <a:bodyPr/>
        <a:lstStyle/>
        <a:p>
          <a:endParaRPr lang="en-US"/>
        </a:p>
      </dgm:t>
    </dgm:pt>
    <dgm:pt modelId="{AC638ABC-483F-465B-B21A-E3146E8E9C77}" type="pres">
      <dgm:prSet presAssocID="{19927149-F778-4042-B03A-F9CE9ED09385}" presName="hierChild4" presStyleCnt="0"/>
      <dgm:spPr/>
    </dgm:pt>
    <dgm:pt modelId="{5385CB4F-1C40-48E3-BF06-A858F98EE1F5}" type="pres">
      <dgm:prSet presAssocID="{19927149-F778-4042-B03A-F9CE9ED09385}" presName="hierChild5" presStyleCnt="0"/>
      <dgm:spPr/>
    </dgm:pt>
    <dgm:pt modelId="{ADA9A5B8-A54E-4A35-814F-8A66CBE1B909}" type="pres">
      <dgm:prSet presAssocID="{6E7DD909-84C1-4DC1-BC93-F18CFAB9DCEC}" presName="hierChild5" presStyleCnt="0"/>
      <dgm:spPr/>
    </dgm:pt>
    <dgm:pt modelId="{A1E8CE5A-C17E-4BEF-AE57-7A5DA8CD6B20}" type="pres">
      <dgm:prSet presAssocID="{38119D2C-147F-45A4-8056-A3BA8E9EDDC9}" presName="hierChild5" presStyleCnt="0"/>
      <dgm:spPr/>
    </dgm:pt>
    <dgm:pt modelId="{FA10B633-B29C-4C26-85DE-61616D55202C}" type="pres">
      <dgm:prSet presAssocID="{A13DB697-96BB-4A2E-94D3-9DE6052BAB5F}" presName="Name37" presStyleLbl="parChTrans1D2" presStyleIdx="1" presStyleCnt="2"/>
      <dgm:spPr/>
      <dgm:t>
        <a:bodyPr/>
        <a:lstStyle/>
        <a:p>
          <a:endParaRPr lang="en-US"/>
        </a:p>
      </dgm:t>
    </dgm:pt>
    <dgm:pt modelId="{DCB95615-7319-4650-BDCC-25D56F47421A}" type="pres">
      <dgm:prSet presAssocID="{D84CB16E-58B1-4C27-8BA3-1287CAA1B8E4}" presName="hierRoot2" presStyleCnt="0">
        <dgm:presLayoutVars>
          <dgm:hierBranch val="init"/>
        </dgm:presLayoutVars>
      </dgm:prSet>
      <dgm:spPr/>
    </dgm:pt>
    <dgm:pt modelId="{A6E46219-CAE9-4999-8041-A1E146FE5994}" type="pres">
      <dgm:prSet presAssocID="{D84CB16E-58B1-4C27-8BA3-1287CAA1B8E4}" presName="rootComposite" presStyleCnt="0"/>
      <dgm:spPr/>
    </dgm:pt>
    <dgm:pt modelId="{7E5305F5-0D75-40E2-98D8-6E5911D4AED7}" type="pres">
      <dgm:prSet presAssocID="{D84CB16E-58B1-4C27-8BA3-1287CAA1B8E4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995132-B775-47F8-B4A9-8D7F3C8859DE}" type="pres">
      <dgm:prSet presAssocID="{D84CB16E-58B1-4C27-8BA3-1287CAA1B8E4}" presName="rootConnector" presStyleLbl="node2" presStyleIdx="1" presStyleCnt="2"/>
      <dgm:spPr/>
      <dgm:t>
        <a:bodyPr/>
        <a:lstStyle/>
        <a:p>
          <a:endParaRPr lang="en-US"/>
        </a:p>
      </dgm:t>
    </dgm:pt>
    <dgm:pt modelId="{27E43AE4-5DB7-48EB-A747-E9F8044ED6C2}" type="pres">
      <dgm:prSet presAssocID="{D84CB16E-58B1-4C27-8BA3-1287CAA1B8E4}" presName="hierChild4" presStyleCnt="0"/>
      <dgm:spPr/>
    </dgm:pt>
    <dgm:pt modelId="{9D5BFD86-4C7A-4CA7-B3D0-CF299191A02A}" type="pres">
      <dgm:prSet presAssocID="{CF8F3DDC-BF13-45BB-8245-D02617E6AF5C}" presName="Name37" presStyleLbl="parChTrans1D3" presStyleIdx="1" presStyleCnt="2"/>
      <dgm:spPr/>
      <dgm:t>
        <a:bodyPr/>
        <a:lstStyle/>
        <a:p>
          <a:endParaRPr lang="en-US"/>
        </a:p>
      </dgm:t>
    </dgm:pt>
    <dgm:pt modelId="{867A78AB-4D98-497D-B9AA-4B18747744E1}" type="pres">
      <dgm:prSet presAssocID="{96EE6EC9-1EF3-403A-8F88-6124F770AA1F}" presName="hierRoot2" presStyleCnt="0">
        <dgm:presLayoutVars>
          <dgm:hierBranch val="init"/>
        </dgm:presLayoutVars>
      </dgm:prSet>
      <dgm:spPr/>
    </dgm:pt>
    <dgm:pt modelId="{ABC75331-372B-4926-8499-1590FCDACEA1}" type="pres">
      <dgm:prSet presAssocID="{96EE6EC9-1EF3-403A-8F88-6124F770AA1F}" presName="rootComposite" presStyleCnt="0"/>
      <dgm:spPr/>
    </dgm:pt>
    <dgm:pt modelId="{62A75925-4EDD-43FC-8B49-F8F30CD1B8B9}" type="pres">
      <dgm:prSet presAssocID="{96EE6EC9-1EF3-403A-8F88-6124F770AA1F}" presName="rootText" presStyleLbl="node3" presStyleIdx="1" presStyleCnt="2" custScaleX="125382" custScaleY="241269" custLinFactNeighborX="28742" custLinFactNeighborY="2003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E10D99-C17C-4FA1-BD95-0D76F4FF9627}" type="pres">
      <dgm:prSet presAssocID="{96EE6EC9-1EF3-403A-8F88-6124F770AA1F}" presName="rootConnector" presStyleLbl="node3" presStyleIdx="1" presStyleCnt="2"/>
      <dgm:spPr/>
      <dgm:t>
        <a:bodyPr/>
        <a:lstStyle/>
        <a:p>
          <a:endParaRPr lang="en-US"/>
        </a:p>
      </dgm:t>
    </dgm:pt>
    <dgm:pt modelId="{1B3FABF9-48BB-47B9-9C3F-5673ED099D44}" type="pres">
      <dgm:prSet presAssocID="{96EE6EC9-1EF3-403A-8F88-6124F770AA1F}" presName="hierChild4" presStyleCnt="0"/>
      <dgm:spPr/>
    </dgm:pt>
    <dgm:pt modelId="{F5EF852B-BA5F-4A11-832F-CF8B15F17402}" type="pres">
      <dgm:prSet presAssocID="{96EE6EC9-1EF3-403A-8F88-6124F770AA1F}" presName="hierChild5" presStyleCnt="0"/>
      <dgm:spPr/>
    </dgm:pt>
    <dgm:pt modelId="{BD61C2FA-07AA-453B-9340-FDEEDFC7EAAB}" type="pres">
      <dgm:prSet presAssocID="{D84CB16E-58B1-4C27-8BA3-1287CAA1B8E4}" presName="hierChild5" presStyleCnt="0"/>
      <dgm:spPr/>
    </dgm:pt>
    <dgm:pt modelId="{55F8E276-1304-4C8E-80FD-D2B8ED559C73}" type="pres">
      <dgm:prSet presAssocID="{F64DE123-D32A-43BB-BF8E-2606C83910C6}" presName="hierChild3" presStyleCnt="0"/>
      <dgm:spPr/>
    </dgm:pt>
  </dgm:ptLst>
  <dgm:cxnLst>
    <dgm:cxn modelId="{BA141C42-4A00-4196-A30C-7034934BBE37}" type="presOf" srcId="{D84CB16E-58B1-4C27-8BA3-1287CAA1B8E4}" destId="{26995132-B775-47F8-B4A9-8D7F3C8859DE}" srcOrd="1" destOrd="0" presId="urn:microsoft.com/office/officeart/2005/8/layout/orgChart1"/>
    <dgm:cxn modelId="{3FB78688-550B-4EDB-8567-D03323126CE4}" type="presOf" srcId="{19927149-F778-4042-B03A-F9CE9ED09385}" destId="{AE700DF9-D906-4614-BBA7-269E15BA6B39}" srcOrd="0" destOrd="0" presId="urn:microsoft.com/office/officeart/2005/8/layout/orgChart1"/>
    <dgm:cxn modelId="{B3D88ACB-25DD-4EDA-9FEA-9BF9715B2B98}" type="presOf" srcId="{19927149-F778-4042-B03A-F9CE9ED09385}" destId="{2673B413-769B-49F8-821F-43AB3F92A0B9}" srcOrd="1" destOrd="0" presId="urn:microsoft.com/office/officeart/2005/8/layout/orgChart1"/>
    <dgm:cxn modelId="{ECFFBD5F-DCEA-4C3C-BFAD-F679843CFB99}" type="presOf" srcId="{6E7DD909-84C1-4DC1-BC93-F18CFAB9DCEC}" destId="{9D4B1F25-8E8C-4B23-9DA1-2F06B255180D}" srcOrd="0" destOrd="0" presId="urn:microsoft.com/office/officeart/2005/8/layout/orgChart1"/>
    <dgm:cxn modelId="{28C53FDE-3F2D-46F4-B8CA-C308E821A979}" srcId="{F64DE123-D32A-43BB-BF8E-2606C83910C6}" destId="{D84CB16E-58B1-4C27-8BA3-1287CAA1B8E4}" srcOrd="1" destOrd="0" parTransId="{A13DB697-96BB-4A2E-94D3-9DE6052BAB5F}" sibTransId="{93C8BA37-5920-4314-BE3A-265CE98488AC}"/>
    <dgm:cxn modelId="{944556BA-746D-41BE-B488-14F71B62781C}" type="presOf" srcId="{6E7DD909-84C1-4DC1-BC93-F18CFAB9DCEC}" destId="{0C028E5D-1A81-4B4F-B904-19FC9B062701}" srcOrd="1" destOrd="0" presId="urn:microsoft.com/office/officeart/2005/8/layout/orgChart1"/>
    <dgm:cxn modelId="{CACCB914-0E4F-4E16-9C3B-C182A2512A19}" srcId="{4DD31A31-7AA5-4117-99BF-7A0EEA07E264}" destId="{F64DE123-D32A-43BB-BF8E-2606C83910C6}" srcOrd="0" destOrd="0" parTransId="{3D740B98-F821-442C-AF9B-8E035C461614}" sibTransId="{D8AA6021-584A-4D49-B337-A6F886E30CEE}"/>
    <dgm:cxn modelId="{6C66E0BC-EAC7-458F-AD6E-D72EE7EEC0AE}" srcId="{D84CB16E-58B1-4C27-8BA3-1287CAA1B8E4}" destId="{96EE6EC9-1EF3-403A-8F88-6124F770AA1F}" srcOrd="0" destOrd="0" parTransId="{CF8F3DDC-BF13-45BB-8245-D02617E6AF5C}" sibTransId="{D21B1CF0-E0AB-4D79-BA44-2B1C99A87330}"/>
    <dgm:cxn modelId="{53753E28-39D9-4D3C-AE7F-7D03D4D646B1}" type="presOf" srcId="{A8EB7B34-3829-4FD2-A10A-F274D270956D}" destId="{5364C56F-AE39-40FA-99BC-A6323BAC943B}" srcOrd="0" destOrd="0" presId="urn:microsoft.com/office/officeart/2005/8/layout/orgChart1"/>
    <dgm:cxn modelId="{7238BAE9-6379-458A-ACAE-8995A51E548C}" type="presOf" srcId="{A13DB697-96BB-4A2E-94D3-9DE6052BAB5F}" destId="{FA10B633-B29C-4C26-85DE-61616D55202C}" srcOrd="0" destOrd="0" presId="urn:microsoft.com/office/officeart/2005/8/layout/orgChart1"/>
    <dgm:cxn modelId="{38254130-6D01-4407-94B3-14DA77D7A478}" type="presOf" srcId="{917AC081-8D2E-4E38-928A-2B5000FB7C32}" destId="{14B4D4AE-5477-40E6-B3EC-9D5DD3FBEE3B}" srcOrd="0" destOrd="0" presId="urn:microsoft.com/office/officeart/2005/8/layout/orgChart1"/>
    <dgm:cxn modelId="{F5B5C91F-617A-434D-8B30-20C41C0CD7AF}" type="presOf" srcId="{CF8F3DDC-BF13-45BB-8245-D02617E6AF5C}" destId="{9D5BFD86-4C7A-4CA7-B3D0-CF299191A02A}" srcOrd="0" destOrd="0" presId="urn:microsoft.com/office/officeart/2005/8/layout/orgChart1"/>
    <dgm:cxn modelId="{FC3590B5-9E50-4D82-9E5A-ADFCB565B600}" type="presOf" srcId="{4DD31A31-7AA5-4117-99BF-7A0EEA07E264}" destId="{98CFDCC9-97A8-4E18-B694-84500AE4E68A}" srcOrd="0" destOrd="0" presId="urn:microsoft.com/office/officeart/2005/8/layout/orgChart1"/>
    <dgm:cxn modelId="{4D5C31E8-0038-4F59-9454-1C272CC4F57C}" type="presOf" srcId="{96EE6EC9-1EF3-403A-8F88-6124F770AA1F}" destId="{62A75925-4EDD-43FC-8B49-F8F30CD1B8B9}" srcOrd="0" destOrd="0" presId="urn:microsoft.com/office/officeart/2005/8/layout/orgChart1"/>
    <dgm:cxn modelId="{89AC6757-CB55-4A8A-B3B1-D1EC8BCF6645}" type="presOf" srcId="{38119D2C-147F-45A4-8056-A3BA8E9EDDC9}" destId="{EEC301C4-E12F-44D7-85C7-BD0438ADE330}" srcOrd="1" destOrd="0" presId="urn:microsoft.com/office/officeart/2005/8/layout/orgChart1"/>
    <dgm:cxn modelId="{F7A0C5E2-6BD2-4812-8962-2D6253D3FFBC}" type="presOf" srcId="{F64DE123-D32A-43BB-BF8E-2606C83910C6}" destId="{EE053BCF-1D57-4C65-8552-0EA498370A06}" srcOrd="1" destOrd="0" presId="urn:microsoft.com/office/officeart/2005/8/layout/orgChart1"/>
    <dgm:cxn modelId="{F6A3C14E-D6C0-4823-AE2D-89D4DF192F43}" srcId="{F64DE123-D32A-43BB-BF8E-2606C83910C6}" destId="{38119D2C-147F-45A4-8056-A3BA8E9EDDC9}" srcOrd="0" destOrd="0" parTransId="{A8EB7B34-3829-4FD2-A10A-F274D270956D}" sibTransId="{609F563A-BF81-49F6-8CDC-333EB8B6F969}"/>
    <dgm:cxn modelId="{5D54A1D6-3F8E-4BE7-B724-0F221622DC81}" srcId="{38119D2C-147F-45A4-8056-A3BA8E9EDDC9}" destId="{6E7DD909-84C1-4DC1-BC93-F18CFAB9DCEC}" srcOrd="0" destOrd="0" parTransId="{FEBA5AD0-A9FB-4CBE-ABDF-B23196D810FF}" sibTransId="{7791A09F-3166-4F38-9A30-071FC228F2E8}"/>
    <dgm:cxn modelId="{D5D24AF8-DA59-439C-B1C3-F5A6EB823692}" type="presOf" srcId="{D84CB16E-58B1-4C27-8BA3-1287CAA1B8E4}" destId="{7E5305F5-0D75-40E2-98D8-6E5911D4AED7}" srcOrd="0" destOrd="0" presId="urn:microsoft.com/office/officeart/2005/8/layout/orgChart1"/>
    <dgm:cxn modelId="{566FBEFA-8884-44A9-8AB3-5E1FFF4C8E58}" type="presOf" srcId="{96EE6EC9-1EF3-403A-8F88-6124F770AA1F}" destId="{98E10D99-C17C-4FA1-BD95-0D76F4FF9627}" srcOrd="1" destOrd="0" presId="urn:microsoft.com/office/officeart/2005/8/layout/orgChart1"/>
    <dgm:cxn modelId="{88BEACC0-C86C-4B2F-BF2D-EB2F06871770}" type="presOf" srcId="{F64DE123-D32A-43BB-BF8E-2606C83910C6}" destId="{E82C365B-1AEB-4C9E-BB5B-B8E987CD0503}" srcOrd="0" destOrd="0" presId="urn:microsoft.com/office/officeart/2005/8/layout/orgChart1"/>
    <dgm:cxn modelId="{76C94401-EBAC-46DD-882B-4B4419B10758}" type="presOf" srcId="{FEBA5AD0-A9FB-4CBE-ABDF-B23196D810FF}" destId="{61C241DD-35AE-442D-A99D-FE490B8C8583}" srcOrd="0" destOrd="0" presId="urn:microsoft.com/office/officeart/2005/8/layout/orgChart1"/>
    <dgm:cxn modelId="{4287ED3D-92B1-4AB1-B8AA-F4AB5C689A18}" type="presOf" srcId="{38119D2C-147F-45A4-8056-A3BA8E9EDDC9}" destId="{1ADC3604-6CFB-4920-B7DF-FB7A0D4FE0E4}" srcOrd="0" destOrd="0" presId="urn:microsoft.com/office/officeart/2005/8/layout/orgChart1"/>
    <dgm:cxn modelId="{88BFE9B2-3B9E-4C1C-AE33-32631173DADF}" srcId="{6E7DD909-84C1-4DC1-BC93-F18CFAB9DCEC}" destId="{19927149-F778-4042-B03A-F9CE9ED09385}" srcOrd="0" destOrd="0" parTransId="{917AC081-8D2E-4E38-928A-2B5000FB7C32}" sibTransId="{7221EEAF-E700-4A1C-8E89-912D29B43E7E}"/>
    <dgm:cxn modelId="{E2B51160-E904-436D-9658-97E7AE9DB723}" type="presParOf" srcId="{98CFDCC9-97A8-4E18-B694-84500AE4E68A}" destId="{4ADF6F99-3A12-405B-9871-C0846362A8E1}" srcOrd="0" destOrd="0" presId="urn:microsoft.com/office/officeart/2005/8/layout/orgChart1"/>
    <dgm:cxn modelId="{90299522-A0A0-426A-A6C3-7706F5F7425D}" type="presParOf" srcId="{4ADF6F99-3A12-405B-9871-C0846362A8E1}" destId="{D199FEAB-0990-4578-B4D8-59D4EA8364C2}" srcOrd="0" destOrd="0" presId="urn:microsoft.com/office/officeart/2005/8/layout/orgChart1"/>
    <dgm:cxn modelId="{02FF7E2F-E36B-4F20-95FA-0A2A4EC2D9E3}" type="presParOf" srcId="{D199FEAB-0990-4578-B4D8-59D4EA8364C2}" destId="{E82C365B-1AEB-4C9E-BB5B-B8E987CD0503}" srcOrd="0" destOrd="0" presId="urn:microsoft.com/office/officeart/2005/8/layout/orgChart1"/>
    <dgm:cxn modelId="{8464BEA7-385E-4DD6-B778-B2C2D4789DA4}" type="presParOf" srcId="{D199FEAB-0990-4578-B4D8-59D4EA8364C2}" destId="{EE053BCF-1D57-4C65-8552-0EA498370A06}" srcOrd="1" destOrd="0" presId="urn:microsoft.com/office/officeart/2005/8/layout/orgChart1"/>
    <dgm:cxn modelId="{61EE335B-FB98-4D13-99B2-1E142275C6B2}" type="presParOf" srcId="{4ADF6F99-3A12-405B-9871-C0846362A8E1}" destId="{027090CC-37C6-4097-902C-9AE2379BA0D4}" srcOrd="1" destOrd="0" presId="urn:microsoft.com/office/officeart/2005/8/layout/orgChart1"/>
    <dgm:cxn modelId="{B11C0884-1908-41BC-A8EA-C45980BA44EC}" type="presParOf" srcId="{027090CC-37C6-4097-902C-9AE2379BA0D4}" destId="{5364C56F-AE39-40FA-99BC-A6323BAC943B}" srcOrd="0" destOrd="0" presId="urn:microsoft.com/office/officeart/2005/8/layout/orgChart1"/>
    <dgm:cxn modelId="{3611D843-42D3-4302-B3F3-CFD8BE5CF7F1}" type="presParOf" srcId="{027090CC-37C6-4097-902C-9AE2379BA0D4}" destId="{43DE3DBB-E376-4E93-8157-650E93F8F540}" srcOrd="1" destOrd="0" presId="urn:microsoft.com/office/officeart/2005/8/layout/orgChart1"/>
    <dgm:cxn modelId="{CDDFA7CF-23B9-4F30-9766-F65390BB20C4}" type="presParOf" srcId="{43DE3DBB-E376-4E93-8157-650E93F8F540}" destId="{1CFDC581-A866-4069-88F6-6F4D8C39180E}" srcOrd="0" destOrd="0" presId="urn:microsoft.com/office/officeart/2005/8/layout/orgChart1"/>
    <dgm:cxn modelId="{F2CD046D-EE9A-4633-809E-76AAB299CDFF}" type="presParOf" srcId="{1CFDC581-A866-4069-88F6-6F4D8C39180E}" destId="{1ADC3604-6CFB-4920-B7DF-FB7A0D4FE0E4}" srcOrd="0" destOrd="0" presId="urn:microsoft.com/office/officeart/2005/8/layout/orgChart1"/>
    <dgm:cxn modelId="{7CAB64E5-054A-418A-9FB2-E6DC73F5ED94}" type="presParOf" srcId="{1CFDC581-A866-4069-88F6-6F4D8C39180E}" destId="{EEC301C4-E12F-44D7-85C7-BD0438ADE330}" srcOrd="1" destOrd="0" presId="urn:microsoft.com/office/officeart/2005/8/layout/orgChart1"/>
    <dgm:cxn modelId="{971DAAEE-079E-4D0A-AB1A-398D36ACA933}" type="presParOf" srcId="{43DE3DBB-E376-4E93-8157-650E93F8F540}" destId="{39C69466-B8D2-4EF8-9C9A-91B2A206DBD7}" srcOrd="1" destOrd="0" presId="urn:microsoft.com/office/officeart/2005/8/layout/orgChart1"/>
    <dgm:cxn modelId="{EF4B5E6F-1726-4C00-93A3-95DA5CC08637}" type="presParOf" srcId="{39C69466-B8D2-4EF8-9C9A-91B2A206DBD7}" destId="{61C241DD-35AE-442D-A99D-FE490B8C8583}" srcOrd="0" destOrd="0" presId="urn:microsoft.com/office/officeart/2005/8/layout/orgChart1"/>
    <dgm:cxn modelId="{36E8A14C-2D51-4939-AAD4-E11FBDF170D5}" type="presParOf" srcId="{39C69466-B8D2-4EF8-9C9A-91B2A206DBD7}" destId="{B7EECA8B-467B-4AC9-AB74-0A15A4CDE57B}" srcOrd="1" destOrd="0" presId="urn:microsoft.com/office/officeart/2005/8/layout/orgChart1"/>
    <dgm:cxn modelId="{E7EF1BBF-FD3B-4AA2-854F-89D830BDD21C}" type="presParOf" srcId="{B7EECA8B-467B-4AC9-AB74-0A15A4CDE57B}" destId="{3752B83D-A5C4-4C88-BC53-B81BA94FAB2A}" srcOrd="0" destOrd="0" presId="urn:microsoft.com/office/officeart/2005/8/layout/orgChart1"/>
    <dgm:cxn modelId="{E320AABF-3E76-4EBB-8214-B8D20BD501A5}" type="presParOf" srcId="{3752B83D-A5C4-4C88-BC53-B81BA94FAB2A}" destId="{9D4B1F25-8E8C-4B23-9DA1-2F06B255180D}" srcOrd="0" destOrd="0" presId="urn:microsoft.com/office/officeart/2005/8/layout/orgChart1"/>
    <dgm:cxn modelId="{5B5F74CB-4C91-4B7F-95E0-E44708A8084B}" type="presParOf" srcId="{3752B83D-A5C4-4C88-BC53-B81BA94FAB2A}" destId="{0C028E5D-1A81-4B4F-B904-19FC9B062701}" srcOrd="1" destOrd="0" presId="urn:microsoft.com/office/officeart/2005/8/layout/orgChart1"/>
    <dgm:cxn modelId="{B2D3F3F9-A2A2-479A-922C-90F104BB609A}" type="presParOf" srcId="{B7EECA8B-467B-4AC9-AB74-0A15A4CDE57B}" destId="{A29131EB-9A75-4F29-92B3-A5536DCC373D}" srcOrd="1" destOrd="0" presId="urn:microsoft.com/office/officeart/2005/8/layout/orgChart1"/>
    <dgm:cxn modelId="{96A834F1-E83C-410E-BF55-18FE0BFCB718}" type="presParOf" srcId="{A29131EB-9A75-4F29-92B3-A5536DCC373D}" destId="{14B4D4AE-5477-40E6-B3EC-9D5DD3FBEE3B}" srcOrd="0" destOrd="0" presId="urn:microsoft.com/office/officeart/2005/8/layout/orgChart1"/>
    <dgm:cxn modelId="{B064B4C8-FE6F-4DE2-9652-AB2FAAB68264}" type="presParOf" srcId="{A29131EB-9A75-4F29-92B3-A5536DCC373D}" destId="{918872D8-6BC8-4195-AB57-CC21E29E62CE}" srcOrd="1" destOrd="0" presId="urn:microsoft.com/office/officeart/2005/8/layout/orgChart1"/>
    <dgm:cxn modelId="{7AFA7A35-6A7B-4D59-94C8-C4CFF71F8B40}" type="presParOf" srcId="{918872D8-6BC8-4195-AB57-CC21E29E62CE}" destId="{773EB82F-605E-4D2E-8A0B-06B90D758B96}" srcOrd="0" destOrd="0" presId="urn:microsoft.com/office/officeart/2005/8/layout/orgChart1"/>
    <dgm:cxn modelId="{F091F619-E5A2-4860-A2A7-446A8C07D4E5}" type="presParOf" srcId="{773EB82F-605E-4D2E-8A0B-06B90D758B96}" destId="{AE700DF9-D906-4614-BBA7-269E15BA6B39}" srcOrd="0" destOrd="0" presId="urn:microsoft.com/office/officeart/2005/8/layout/orgChart1"/>
    <dgm:cxn modelId="{7BF95475-5FCE-46C1-9A8B-94D6C300393B}" type="presParOf" srcId="{773EB82F-605E-4D2E-8A0B-06B90D758B96}" destId="{2673B413-769B-49F8-821F-43AB3F92A0B9}" srcOrd="1" destOrd="0" presId="urn:microsoft.com/office/officeart/2005/8/layout/orgChart1"/>
    <dgm:cxn modelId="{3B2A0B85-FE64-431D-B84A-18BE56891721}" type="presParOf" srcId="{918872D8-6BC8-4195-AB57-CC21E29E62CE}" destId="{AC638ABC-483F-465B-B21A-E3146E8E9C77}" srcOrd="1" destOrd="0" presId="urn:microsoft.com/office/officeart/2005/8/layout/orgChart1"/>
    <dgm:cxn modelId="{480F71E2-D28B-4666-A667-448CB6051953}" type="presParOf" srcId="{918872D8-6BC8-4195-AB57-CC21E29E62CE}" destId="{5385CB4F-1C40-48E3-BF06-A858F98EE1F5}" srcOrd="2" destOrd="0" presId="urn:microsoft.com/office/officeart/2005/8/layout/orgChart1"/>
    <dgm:cxn modelId="{97A1138B-27DE-4A80-A81E-8BB9D574A75F}" type="presParOf" srcId="{B7EECA8B-467B-4AC9-AB74-0A15A4CDE57B}" destId="{ADA9A5B8-A54E-4A35-814F-8A66CBE1B909}" srcOrd="2" destOrd="0" presId="urn:microsoft.com/office/officeart/2005/8/layout/orgChart1"/>
    <dgm:cxn modelId="{19718A76-C865-4AE9-83FE-F0C8FF2142D4}" type="presParOf" srcId="{43DE3DBB-E376-4E93-8157-650E93F8F540}" destId="{A1E8CE5A-C17E-4BEF-AE57-7A5DA8CD6B20}" srcOrd="2" destOrd="0" presId="urn:microsoft.com/office/officeart/2005/8/layout/orgChart1"/>
    <dgm:cxn modelId="{C51E972D-4064-442E-9002-151A0ACCB108}" type="presParOf" srcId="{027090CC-37C6-4097-902C-9AE2379BA0D4}" destId="{FA10B633-B29C-4C26-85DE-61616D55202C}" srcOrd="2" destOrd="0" presId="urn:microsoft.com/office/officeart/2005/8/layout/orgChart1"/>
    <dgm:cxn modelId="{E086B17E-1EE3-47D3-AB92-2ED774EBC973}" type="presParOf" srcId="{027090CC-37C6-4097-902C-9AE2379BA0D4}" destId="{DCB95615-7319-4650-BDCC-25D56F47421A}" srcOrd="3" destOrd="0" presId="urn:microsoft.com/office/officeart/2005/8/layout/orgChart1"/>
    <dgm:cxn modelId="{B4FC68D8-879E-43BD-A6CD-8B78FA94584D}" type="presParOf" srcId="{DCB95615-7319-4650-BDCC-25D56F47421A}" destId="{A6E46219-CAE9-4999-8041-A1E146FE5994}" srcOrd="0" destOrd="0" presId="urn:microsoft.com/office/officeart/2005/8/layout/orgChart1"/>
    <dgm:cxn modelId="{BF699D74-267B-49D1-8840-66372BA41355}" type="presParOf" srcId="{A6E46219-CAE9-4999-8041-A1E146FE5994}" destId="{7E5305F5-0D75-40E2-98D8-6E5911D4AED7}" srcOrd="0" destOrd="0" presId="urn:microsoft.com/office/officeart/2005/8/layout/orgChart1"/>
    <dgm:cxn modelId="{16921A8E-2FD1-4F01-B3A9-E2B041208073}" type="presParOf" srcId="{A6E46219-CAE9-4999-8041-A1E146FE5994}" destId="{26995132-B775-47F8-B4A9-8D7F3C8859DE}" srcOrd="1" destOrd="0" presId="urn:microsoft.com/office/officeart/2005/8/layout/orgChart1"/>
    <dgm:cxn modelId="{1BEA75C1-2FC7-486A-97AC-662019BEDED7}" type="presParOf" srcId="{DCB95615-7319-4650-BDCC-25D56F47421A}" destId="{27E43AE4-5DB7-48EB-A747-E9F8044ED6C2}" srcOrd="1" destOrd="0" presId="urn:microsoft.com/office/officeart/2005/8/layout/orgChart1"/>
    <dgm:cxn modelId="{77B370F8-42A7-49E9-8A09-7CCF9AD49B3A}" type="presParOf" srcId="{27E43AE4-5DB7-48EB-A747-E9F8044ED6C2}" destId="{9D5BFD86-4C7A-4CA7-B3D0-CF299191A02A}" srcOrd="0" destOrd="0" presId="urn:microsoft.com/office/officeart/2005/8/layout/orgChart1"/>
    <dgm:cxn modelId="{3C21313C-F75A-4A4C-88E8-DBB92D8F6A33}" type="presParOf" srcId="{27E43AE4-5DB7-48EB-A747-E9F8044ED6C2}" destId="{867A78AB-4D98-497D-B9AA-4B18747744E1}" srcOrd="1" destOrd="0" presId="urn:microsoft.com/office/officeart/2005/8/layout/orgChart1"/>
    <dgm:cxn modelId="{6396FE4B-2DDC-4856-8DD8-6263E2EE77C9}" type="presParOf" srcId="{867A78AB-4D98-497D-B9AA-4B18747744E1}" destId="{ABC75331-372B-4926-8499-1590FCDACEA1}" srcOrd="0" destOrd="0" presId="urn:microsoft.com/office/officeart/2005/8/layout/orgChart1"/>
    <dgm:cxn modelId="{1399EFFE-8E2A-4E73-93FE-7E29D438310C}" type="presParOf" srcId="{ABC75331-372B-4926-8499-1590FCDACEA1}" destId="{62A75925-4EDD-43FC-8B49-F8F30CD1B8B9}" srcOrd="0" destOrd="0" presId="urn:microsoft.com/office/officeart/2005/8/layout/orgChart1"/>
    <dgm:cxn modelId="{4396AFE9-AAC8-46F5-9914-153EA42562FC}" type="presParOf" srcId="{ABC75331-372B-4926-8499-1590FCDACEA1}" destId="{98E10D99-C17C-4FA1-BD95-0D76F4FF9627}" srcOrd="1" destOrd="0" presId="urn:microsoft.com/office/officeart/2005/8/layout/orgChart1"/>
    <dgm:cxn modelId="{C3CC40C0-889E-41B2-BE4D-7563C0AAD229}" type="presParOf" srcId="{867A78AB-4D98-497D-B9AA-4B18747744E1}" destId="{1B3FABF9-48BB-47B9-9C3F-5673ED099D44}" srcOrd="1" destOrd="0" presId="urn:microsoft.com/office/officeart/2005/8/layout/orgChart1"/>
    <dgm:cxn modelId="{D1C11210-EEC4-4239-994F-9D7373109446}" type="presParOf" srcId="{867A78AB-4D98-497D-B9AA-4B18747744E1}" destId="{F5EF852B-BA5F-4A11-832F-CF8B15F17402}" srcOrd="2" destOrd="0" presId="urn:microsoft.com/office/officeart/2005/8/layout/orgChart1"/>
    <dgm:cxn modelId="{7AE5F03D-C52E-4589-9461-033B1E527206}" type="presParOf" srcId="{DCB95615-7319-4650-BDCC-25D56F47421A}" destId="{BD61C2FA-07AA-453B-9340-FDEEDFC7EAAB}" srcOrd="2" destOrd="0" presId="urn:microsoft.com/office/officeart/2005/8/layout/orgChart1"/>
    <dgm:cxn modelId="{E2A5B0C8-41F6-408B-8667-24C437DA7FB0}" type="presParOf" srcId="{4ADF6F99-3A12-405B-9871-C0846362A8E1}" destId="{55F8E276-1304-4C8E-80FD-D2B8ED559C7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D31A31-7AA5-4117-99BF-7A0EEA07E26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4C80A7-9803-475A-9999-26AC3FDC0020}">
      <dgm:prSet phldrT="[Text]"/>
      <dgm:spPr/>
      <dgm:t>
        <a:bodyPr/>
        <a:lstStyle/>
        <a:p>
          <a:r>
            <a:rPr lang="en-US" dirty="0" smtClean="0">
              <a:solidFill>
                <a:schemeClr val="accent5"/>
              </a:solidFill>
            </a:rPr>
            <a:t>Document</a:t>
          </a:r>
          <a:endParaRPr lang="en-US" dirty="0">
            <a:solidFill>
              <a:schemeClr val="accent5"/>
            </a:solidFill>
          </a:endParaRPr>
        </a:p>
      </dgm:t>
    </dgm:pt>
    <dgm:pt modelId="{18DFAAE3-8F51-4FF4-B7FD-1F5CADC6EEDB}" type="parTrans" cxnId="{84639555-E7C9-4144-99F5-1FD26DF480CD}">
      <dgm:prSet/>
      <dgm:spPr/>
      <dgm:t>
        <a:bodyPr/>
        <a:lstStyle/>
        <a:p>
          <a:endParaRPr lang="en-US"/>
        </a:p>
      </dgm:t>
    </dgm:pt>
    <dgm:pt modelId="{2FD027DC-F7EF-4AC7-AEA0-6F5C2ED7D530}" type="sibTrans" cxnId="{84639555-E7C9-4144-99F5-1FD26DF480CD}">
      <dgm:prSet/>
      <dgm:spPr/>
      <dgm:t>
        <a:bodyPr/>
        <a:lstStyle/>
        <a:p>
          <a:endParaRPr lang="en-US"/>
        </a:p>
      </dgm:t>
    </dgm:pt>
    <dgm:pt modelId="{177CC5D4-F342-4431-B377-E983498B8D25}" type="asst">
      <dgm:prSet phldrT="[Text]"/>
      <dgm:spPr/>
      <dgm:t>
        <a:bodyPr/>
        <a:lstStyle/>
        <a:p>
          <a:r>
            <a:rPr lang="en-US" dirty="0" smtClean="0">
              <a:solidFill>
                <a:schemeClr val="accent5"/>
              </a:solidFill>
            </a:rPr>
            <a:t>html</a:t>
          </a:r>
          <a:endParaRPr lang="en-US" dirty="0">
            <a:solidFill>
              <a:schemeClr val="accent5"/>
            </a:solidFill>
          </a:endParaRPr>
        </a:p>
      </dgm:t>
    </dgm:pt>
    <dgm:pt modelId="{03FAF911-8482-4F06-831D-07D9F52F25D7}" type="parTrans" cxnId="{A7E59B92-8F89-4B85-BD43-AF7CA15F2079}">
      <dgm:prSet/>
      <dgm:spPr/>
      <dgm:t>
        <a:bodyPr/>
        <a:lstStyle/>
        <a:p>
          <a:endParaRPr lang="en-US"/>
        </a:p>
      </dgm:t>
    </dgm:pt>
    <dgm:pt modelId="{426D99B9-979C-45FE-963E-32ABA311B141}" type="sibTrans" cxnId="{A7E59B92-8F89-4B85-BD43-AF7CA15F2079}">
      <dgm:prSet/>
      <dgm:spPr/>
      <dgm:t>
        <a:bodyPr/>
        <a:lstStyle/>
        <a:p>
          <a:endParaRPr lang="en-US"/>
        </a:p>
      </dgm:t>
    </dgm:pt>
    <dgm:pt modelId="{013DBCA3-19B6-4FC9-AAD4-B817A5FAC0C8}">
      <dgm:prSet phldrT="[Text]"/>
      <dgm:spPr/>
      <dgm:t>
        <a:bodyPr/>
        <a:lstStyle/>
        <a:p>
          <a:r>
            <a:rPr lang="en-US" dirty="0" smtClean="0">
              <a:solidFill>
                <a:schemeClr val="accent5"/>
              </a:solidFill>
            </a:rPr>
            <a:t>head</a:t>
          </a:r>
          <a:endParaRPr lang="en-US" dirty="0">
            <a:solidFill>
              <a:schemeClr val="accent5"/>
            </a:solidFill>
          </a:endParaRPr>
        </a:p>
      </dgm:t>
    </dgm:pt>
    <dgm:pt modelId="{524B7678-2DD5-49A4-869F-2A0345055CB2}" type="parTrans" cxnId="{12EDCC65-118C-4F63-BD80-EE6CED6FEFD3}">
      <dgm:prSet/>
      <dgm:spPr/>
      <dgm:t>
        <a:bodyPr/>
        <a:lstStyle/>
        <a:p>
          <a:endParaRPr lang="en-US"/>
        </a:p>
      </dgm:t>
    </dgm:pt>
    <dgm:pt modelId="{C2EB074F-54A3-47B4-8B90-C56CB68EF108}" type="sibTrans" cxnId="{12EDCC65-118C-4F63-BD80-EE6CED6FEFD3}">
      <dgm:prSet/>
      <dgm:spPr/>
      <dgm:t>
        <a:bodyPr/>
        <a:lstStyle/>
        <a:p>
          <a:endParaRPr lang="en-US"/>
        </a:p>
      </dgm:t>
    </dgm:pt>
    <dgm:pt modelId="{097901EC-4788-4F5F-9757-CFFB9A773EAC}">
      <dgm:prSet phldrT="[Text]"/>
      <dgm:spPr/>
      <dgm:t>
        <a:bodyPr/>
        <a:lstStyle/>
        <a:p>
          <a:r>
            <a:rPr lang="en-US" dirty="0" smtClean="0">
              <a:solidFill>
                <a:schemeClr val="accent5"/>
              </a:solidFill>
            </a:rPr>
            <a:t>Title</a:t>
          </a:r>
          <a:endParaRPr lang="en-US" dirty="0">
            <a:solidFill>
              <a:schemeClr val="accent5"/>
            </a:solidFill>
          </a:endParaRPr>
        </a:p>
      </dgm:t>
    </dgm:pt>
    <dgm:pt modelId="{C0A2AF52-84A9-43BE-BFCD-2513FB17BB52}" type="parTrans" cxnId="{BDE71CE2-76C4-46F8-8CFD-23EBBBAC3A23}">
      <dgm:prSet/>
      <dgm:spPr/>
      <dgm:t>
        <a:bodyPr/>
        <a:lstStyle/>
        <a:p>
          <a:endParaRPr lang="en-US"/>
        </a:p>
      </dgm:t>
    </dgm:pt>
    <dgm:pt modelId="{DFD027D6-4AE9-4A63-9147-ABEBB76CC6F7}" type="sibTrans" cxnId="{BDE71CE2-76C4-46F8-8CFD-23EBBBAC3A23}">
      <dgm:prSet/>
      <dgm:spPr/>
      <dgm:t>
        <a:bodyPr/>
        <a:lstStyle/>
        <a:p>
          <a:endParaRPr lang="en-US"/>
        </a:p>
      </dgm:t>
    </dgm:pt>
    <dgm:pt modelId="{F64DE123-D32A-43BB-BF8E-2606C83910C6}">
      <dgm:prSet phldrT="[Text]"/>
      <dgm:spPr/>
      <dgm:t>
        <a:bodyPr/>
        <a:lstStyle/>
        <a:p>
          <a:r>
            <a:rPr lang="en-US" dirty="0" smtClean="0">
              <a:solidFill>
                <a:schemeClr val="accent5"/>
              </a:solidFill>
            </a:rPr>
            <a:t>Body</a:t>
          </a:r>
          <a:endParaRPr lang="en-US" dirty="0">
            <a:solidFill>
              <a:schemeClr val="accent5"/>
            </a:solidFill>
          </a:endParaRPr>
        </a:p>
      </dgm:t>
    </dgm:pt>
    <dgm:pt modelId="{3D740B98-F821-442C-AF9B-8E035C461614}" type="parTrans" cxnId="{CACCB914-0E4F-4E16-9C3B-C182A2512A19}">
      <dgm:prSet/>
      <dgm:spPr/>
      <dgm:t>
        <a:bodyPr/>
        <a:lstStyle/>
        <a:p>
          <a:endParaRPr lang="en-US"/>
        </a:p>
      </dgm:t>
    </dgm:pt>
    <dgm:pt modelId="{D8AA6021-584A-4D49-B337-A6F886E30CEE}" type="sibTrans" cxnId="{CACCB914-0E4F-4E16-9C3B-C182A2512A19}">
      <dgm:prSet/>
      <dgm:spPr/>
      <dgm:t>
        <a:bodyPr/>
        <a:lstStyle/>
        <a:p>
          <a:endParaRPr lang="en-US"/>
        </a:p>
      </dgm:t>
    </dgm:pt>
    <dgm:pt modelId="{9454BF24-F20F-4765-984E-8C6FA1F5D2E4}">
      <dgm:prSet phldrT="[Text]"/>
      <dgm:spPr/>
      <dgm:t>
        <a:bodyPr/>
        <a:lstStyle/>
        <a:p>
          <a:r>
            <a:rPr lang="en-US" dirty="0" smtClean="0"/>
            <a:t>Page Title</a:t>
          </a:r>
          <a:endParaRPr lang="en-US" dirty="0"/>
        </a:p>
      </dgm:t>
    </dgm:pt>
    <dgm:pt modelId="{4F6C15DB-5B8D-4415-B2FD-C25CA3702D44}" type="parTrans" cxnId="{F3B69425-CE4F-48E6-A80A-F702C72E6FB0}">
      <dgm:prSet/>
      <dgm:spPr/>
      <dgm:t>
        <a:bodyPr/>
        <a:lstStyle/>
        <a:p>
          <a:endParaRPr lang="en-US"/>
        </a:p>
      </dgm:t>
    </dgm:pt>
    <dgm:pt modelId="{66ECE845-FB3E-41F5-BDD9-034D6C5DAFA2}" type="sibTrans" cxnId="{F3B69425-CE4F-48E6-A80A-F702C72E6FB0}">
      <dgm:prSet/>
      <dgm:spPr/>
      <dgm:t>
        <a:bodyPr/>
        <a:lstStyle/>
        <a:p>
          <a:endParaRPr lang="en-US"/>
        </a:p>
      </dgm:t>
    </dgm:pt>
    <dgm:pt modelId="{C1CE31DF-DD7D-45CE-B602-B72926E1DD95}">
      <dgm:prSet phldrT="[Text]"/>
      <dgm:spPr/>
      <dgm:t>
        <a:bodyPr/>
        <a:lstStyle/>
        <a:p>
          <a:r>
            <a:rPr lang="en-US" dirty="0" smtClean="0">
              <a:solidFill>
                <a:schemeClr val="accent5"/>
              </a:solidFill>
            </a:rPr>
            <a:t>h1</a:t>
          </a:r>
          <a:endParaRPr lang="en-US" dirty="0">
            <a:solidFill>
              <a:schemeClr val="accent5"/>
            </a:solidFill>
          </a:endParaRPr>
        </a:p>
      </dgm:t>
    </dgm:pt>
    <dgm:pt modelId="{9BDAD652-2AC2-4293-936C-643475344D77}" type="parTrans" cxnId="{310B7308-800B-4760-A090-65B9E60E8295}">
      <dgm:prSet/>
      <dgm:spPr/>
      <dgm:t>
        <a:bodyPr/>
        <a:lstStyle/>
        <a:p>
          <a:endParaRPr lang="en-US"/>
        </a:p>
      </dgm:t>
    </dgm:pt>
    <dgm:pt modelId="{EF1D5988-F4A4-45AE-AC12-E2C5481C5FF9}" type="sibTrans" cxnId="{310B7308-800B-4760-A090-65B9E60E8295}">
      <dgm:prSet/>
      <dgm:spPr/>
      <dgm:t>
        <a:bodyPr/>
        <a:lstStyle/>
        <a:p>
          <a:endParaRPr lang="en-US"/>
        </a:p>
      </dgm:t>
    </dgm:pt>
    <dgm:pt modelId="{73D46C7A-523A-4B44-849E-0BEA11F412A1}">
      <dgm:prSet phldrT="[Text]"/>
      <dgm:spPr/>
      <dgm:t>
        <a:bodyPr/>
        <a:lstStyle/>
        <a:p>
          <a:r>
            <a:rPr lang="en-US" dirty="0" smtClean="0"/>
            <a:t>What do you like to eat</a:t>
          </a:r>
        </a:p>
      </dgm:t>
    </dgm:pt>
    <dgm:pt modelId="{BABA9AFC-C157-4A1A-A215-D3D7AA359243}" type="parTrans" cxnId="{D2C7136B-9BBF-42F6-B97E-9828D5EAEA2F}">
      <dgm:prSet/>
      <dgm:spPr/>
      <dgm:t>
        <a:bodyPr/>
        <a:lstStyle/>
        <a:p>
          <a:endParaRPr lang="en-US"/>
        </a:p>
      </dgm:t>
    </dgm:pt>
    <dgm:pt modelId="{1BC727C1-1227-4030-A106-063F67C3C45D}" type="sibTrans" cxnId="{D2C7136B-9BBF-42F6-B97E-9828D5EAEA2F}">
      <dgm:prSet/>
      <dgm:spPr/>
      <dgm:t>
        <a:bodyPr/>
        <a:lstStyle/>
        <a:p>
          <a:endParaRPr lang="en-US"/>
        </a:p>
      </dgm:t>
    </dgm:pt>
    <dgm:pt modelId="{D84CB16E-58B1-4C27-8BA3-1287CAA1B8E4}">
      <dgm:prSet/>
      <dgm:spPr/>
      <dgm:t>
        <a:bodyPr/>
        <a:lstStyle/>
        <a:p>
          <a:r>
            <a:rPr lang="en-US" dirty="0" smtClean="0">
              <a:solidFill>
                <a:schemeClr val="accent5"/>
              </a:solidFill>
            </a:rPr>
            <a:t>p</a:t>
          </a:r>
          <a:endParaRPr lang="en-US" dirty="0">
            <a:solidFill>
              <a:schemeClr val="accent5"/>
            </a:solidFill>
          </a:endParaRPr>
        </a:p>
      </dgm:t>
    </dgm:pt>
    <dgm:pt modelId="{A13DB697-96BB-4A2E-94D3-9DE6052BAB5F}" type="parTrans" cxnId="{28C53FDE-3F2D-46F4-B8CA-C308E821A979}">
      <dgm:prSet/>
      <dgm:spPr/>
      <dgm:t>
        <a:bodyPr/>
        <a:lstStyle/>
        <a:p>
          <a:endParaRPr lang="en-US"/>
        </a:p>
      </dgm:t>
    </dgm:pt>
    <dgm:pt modelId="{93C8BA37-5920-4314-BE3A-265CE98488AC}" type="sibTrans" cxnId="{28C53FDE-3F2D-46F4-B8CA-C308E821A979}">
      <dgm:prSet/>
      <dgm:spPr/>
      <dgm:t>
        <a:bodyPr/>
        <a:lstStyle/>
        <a:p>
          <a:endParaRPr lang="en-US"/>
        </a:p>
      </dgm:t>
    </dgm:pt>
    <dgm:pt modelId="{96EE6EC9-1EF3-403A-8F88-6124F770AA1F}">
      <dgm:prSet/>
      <dgm:spPr/>
      <dgm:t>
        <a:bodyPr/>
        <a:lstStyle/>
        <a:p>
          <a:r>
            <a:rPr lang="en-US" dirty="0" smtClean="0"/>
            <a:t>Welcome to the</a:t>
          </a:r>
        </a:p>
        <a:p>
          <a:r>
            <a:rPr lang="en-US" dirty="0" smtClean="0"/>
            <a:t> Restaurant</a:t>
          </a:r>
          <a:endParaRPr lang="en-US" dirty="0"/>
        </a:p>
      </dgm:t>
    </dgm:pt>
    <dgm:pt modelId="{CF8F3DDC-BF13-45BB-8245-D02617E6AF5C}" type="parTrans" cxnId="{6C66E0BC-EAC7-458F-AD6E-D72EE7EEC0AE}">
      <dgm:prSet/>
      <dgm:spPr/>
      <dgm:t>
        <a:bodyPr/>
        <a:lstStyle/>
        <a:p>
          <a:endParaRPr lang="en-US"/>
        </a:p>
      </dgm:t>
    </dgm:pt>
    <dgm:pt modelId="{D21B1CF0-E0AB-4D79-BA44-2B1C99A87330}" type="sibTrans" cxnId="{6C66E0BC-EAC7-458F-AD6E-D72EE7EEC0AE}">
      <dgm:prSet/>
      <dgm:spPr/>
      <dgm:t>
        <a:bodyPr/>
        <a:lstStyle/>
        <a:p>
          <a:endParaRPr lang="en-US"/>
        </a:p>
      </dgm:t>
    </dgm:pt>
    <dgm:pt modelId="{98CFDCC9-97A8-4E18-B694-84500AE4E68A}" type="pres">
      <dgm:prSet presAssocID="{4DD31A31-7AA5-4117-99BF-7A0EEA07E26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C63C586-1993-4895-90CD-7C2B6A807B72}" type="pres">
      <dgm:prSet presAssocID="{EC4C80A7-9803-475A-9999-26AC3FDC0020}" presName="hierRoot1" presStyleCnt="0">
        <dgm:presLayoutVars>
          <dgm:hierBranch val="init"/>
        </dgm:presLayoutVars>
      </dgm:prSet>
      <dgm:spPr/>
    </dgm:pt>
    <dgm:pt modelId="{35E78C88-F5E9-459F-985D-22B4A04C18AA}" type="pres">
      <dgm:prSet presAssocID="{EC4C80A7-9803-475A-9999-26AC3FDC0020}" presName="rootComposite1" presStyleCnt="0"/>
      <dgm:spPr/>
    </dgm:pt>
    <dgm:pt modelId="{9EFB9D93-D3DC-49FF-8EA7-2822BE963305}" type="pres">
      <dgm:prSet presAssocID="{EC4C80A7-9803-475A-9999-26AC3FDC0020}" presName="rootText1" presStyleLbl="node0" presStyleIdx="0" presStyleCnt="1" custLinFactX="-100000" custLinFactNeighborX="-116249" custLinFactNeighborY="-715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A6083F-E081-4E4A-BC09-51F8D1DB2D1F}" type="pres">
      <dgm:prSet presAssocID="{EC4C80A7-9803-475A-9999-26AC3FDC002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AE9C82C3-BF65-431C-8592-38811CC7CC73}" type="pres">
      <dgm:prSet presAssocID="{EC4C80A7-9803-475A-9999-26AC3FDC0020}" presName="hierChild2" presStyleCnt="0"/>
      <dgm:spPr/>
    </dgm:pt>
    <dgm:pt modelId="{2239FECA-73F7-41C0-8852-11E172D586FF}" type="pres">
      <dgm:prSet presAssocID="{EC4C80A7-9803-475A-9999-26AC3FDC0020}" presName="hierChild3" presStyleCnt="0"/>
      <dgm:spPr/>
    </dgm:pt>
    <dgm:pt modelId="{445B0DA3-A5DA-47C5-9E8A-24F95D5597CC}" type="pres">
      <dgm:prSet presAssocID="{03FAF911-8482-4F06-831D-07D9F52F25D7}" presName="Name111" presStyleLbl="parChTrans1D2" presStyleIdx="0" presStyleCnt="1"/>
      <dgm:spPr/>
      <dgm:t>
        <a:bodyPr/>
        <a:lstStyle/>
        <a:p>
          <a:endParaRPr lang="en-US"/>
        </a:p>
      </dgm:t>
    </dgm:pt>
    <dgm:pt modelId="{978F0EA0-2572-421B-AA75-9BDC8B380906}" type="pres">
      <dgm:prSet presAssocID="{177CC5D4-F342-4431-B377-E983498B8D25}" presName="hierRoot3" presStyleCnt="0">
        <dgm:presLayoutVars>
          <dgm:hierBranch val="init"/>
        </dgm:presLayoutVars>
      </dgm:prSet>
      <dgm:spPr/>
    </dgm:pt>
    <dgm:pt modelId="{B3BB38E1-AF4B-45EC-9FC3-09F0163F4E95}" type="pres">
      <dgm:prSet presAssocID="{177CC5D4-F342-4431-B377-E983498B8D25}" presName="rootComposite3" presStyleCnt="0"/>
      <dgm:spPr/>
    </dgm:pt>
    <dgm:pt modelId="{0EA6E432-5813-4791-ABB5-FACFDEAF5B6C}" type="pres">
      <dgm:prSet presAssocID="{177CC5D4-F342-4431-B377-E983498B8D25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D058B0-ABDE-49E9-94A4-EE340A3FD930}" type="pres">
      <dgm:prSet presAssocID="{177CC5D4-F342-4431-B377-E983498B8D25}" presName="rootConnector3" presStyleLbl="asst1" presStyleIdx="0" presStyleCnt="1"/>
      <dgm:spPr/>
      <dgm:t>
        <a:bodyPr/>
        <a:lstStyle/>
        <a:p>
          <a:endParaRPr lang="en-US"/>
        </a:p>
      </dgm:t>
    </dgm:pt>
    <dgm:pt modelId="{42DC138E-383C-4C47-82E5-20A9F55467E9}" type="pres">
      <dgm:prSet presAssocID="{177CC5D4-F342-4431-B377-E983498B8D25}" presName="hierChild6" presStyleCnt="0"/>
      <dgm:spPr/>
    </dgm:pt>
    <dgm:pt modelId="{12385F82-AE57-4D44-BB59-024772438866}" type="pres">
      <dgm:prSet presAssocID="{524B7678-2DD5-49A4-869F-2A0345055CB2}" presName="Name37" presStyleLbl="parChTrans1D3" presStyleIdx="0" presStyleCnt="3"/>
      <dgm:spPr/>
      <dgm:t>
        <a:bodyPr/>
        <a:lstStyle/>
        <a:p>
          <a:endParaRPr lang="en-US"/>
        </a:p>
      </dgm:t>
    </dgm:pt>
    <dgm:pt modelId="{004900FF-EB63-4D3E-AFC3-0FCFE5BF9963}" type="pres">
      <dgm:prSet presAssocID="{013DBCA3-19B6-4FC9-AAD4-B817A5FAC0C8}" presName="hierRoot2" presStyleCnt="0">
        <dgm:presLayoutVars>
          <dgm:hierBranch val="init"/>
        </dgm:presLayoutVars>
      </dgm:prSet>
      <dgm:spPr/>
    </dgm:pt>
    <dgm:pt modelId="{4F10A4DB-1E01-40E6-ACDE-4F37E778CC17}" type="pres">
      <dgm:prSet presAssocID="{013DBCA3-19B6-4FC9-AAD4-B817A5FAC0C8}" presName="rootComposite" presStyleCnt="0"/>
      <dgm:spPr/>
    </dgm:pt>
    <dgm:pt modelId="{06BCC53D-7AD3-48B7-8B6F-507E8F6E360B}" type="pres">
      <dgm:prSet presAssocID="{013DBCA3-19B6-4FC9-AAD4-B817A5FAC0C8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CBAC90-8876-4CE2-B93E-54CFE497B1D9}" type="pres">
      <dgm:prSet presAssocID="{013DBCA3-19B6-4FC9-AAD4-B817A5FAC0C8}" presName="rootConnector" presStyleLbl="node3" presStyleIdx="0" presStyleCnt="3"/>
      <dgm:spPr/>
      <dgm:t>
        <a:bodyPr/>
        <a:lstStyle/>
        <a:p>
          <a:endParaRPr lang="en-US"/>
        </a:p>
      </dgm:t>
    </dgm:pt>
    <dgm:pt modelId="{5FFCC4DC-7E71-4DE4-9BD4-BA5EF9944201}" type="pres">
      <dgm:prSet presAssocID="{013DBCA3-19B6-4FC9-AAD4-B817A5FAC0C8}" presName="hierChild4" presStyleCnt="0"/>
      <dgm:spPr/>
    </dgm:pt>
    <dgm:pt modelId="{EB05C519-DA4A-48B8-B49C-C8E9AADCF323}" type="pres">
      <dgm:prSet presAssocID="{013DBCA3-19B6-4FC9-AAD4-B817A5FAC0C8}" presName="hierChild5" presStyleCnt="0"/>
      <dgm:spPr/>
    </dgm:pt>
    <dgm:pt modelId="{E6188A23-1621-4D8B-A574-C3F602AF95BD}" type="pres">
      <dgm:prSet presAssocID="{C0A2AF52-84A9-43BE-BFCD-2513FB17BB52}" presName="Name37" presStyleLbl="parChTrans1D3" presStyleIdx="1" presStyleCnt="3"/>
      <dgm:spPr/>
      <dgm:t>
        <a:bodyPr/>
        <a:lstStyle/>
        <a:p>
          <a:endParaRPr lang="en-US"/>
        </a:p>
      </dgm:t>
    </dgm:pt>
    <dgm:pt modelId="{0CC385F6-8B65-40D4-B84D-05D28B0645DC}" type="pres">
      <dgm:prSet presAssocID="{097901EC-4788-4F5F-9757-CFFB9A773EAC}" presName="hierRoot2" presStyleCnt="0">
        <dgm:presLayoutVars>
          <dgm:hierBranch val="init"/>
        </dgm:presLayoutVars>
      </dgm:prSet>
      <dgm:spPr/>
    </dgm:pt>
    <dgm:pt modelId="{0F0D6721-1BC4-42BA-BBBF-402ADCBC9995}" type="pres">
      <dgm:prSet presAssocID="{097901EC-4788-4F5F-9757-CFFB9A773EAC}" presName="rootComposite" presStyleCnt="0"/>
      <dgm:spPr/>
    </dgm:pt>
    <dgm:pt modelId="{1B0C446D-FB04-4F82-8F6C-4E2B4AB9D823}" type="pres">
      <dgm:prSet presAssocID="{097901EC-4788-4F5F-9757-CFFB9A773EAC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8C7050-70F3-479E-9A04-FB19785E998C}" type="pres">
      <dgm:prSet presAssocID="{097901EC-4788-4F5F-9757-CFFB9A773EAC}" presName="rootConnector" presStyleLbl="node3" presStyleIdx="1" presStyleCnt="3"/>
      <dgm:spPr/>
      <dgm:t>
        <a:bodyPr/>
        <a:lstStyle/>
        <a:p>
          <a:endParaRPr lang="en-US"/>
        </a:p>
      </dgm:t>
    </dgm:pt>
    <dgm:pt modelId="{F1C0BDF0-EDDD-4C34-9952-AE0B1EC839D8}" type="pres">
      <dgm:prSet presAssocID="{097901EC-4788-4F5F-9757-CFFB9A773EAC}" presName="hierChild4" presStyleCnt="0"/>
      <dgm:spPr/>
    </dgm:pt>
    <dgm:pt modelId="{3F717AB8-89F8-40EB-A1FA-64223A5D66DD}" type="pres">
      <dgm:prSet presAssocID="{4F6C15DB-5B8D-4415-B2FD-C25CA3702D44}" presName="Name37" presStyleLbl="parChTrans1D4" presStyleIdx="0" presStyleCnt="5"/>
      <dgm:spPr/>
      <dgm:t>
        <a:bodyPr/>
        <a:lstStyle/>
        <a:p>
          <a:endParaRPr lang="en-US"/>
        </a:p>
      </dgm:t>
    </dgm:pt>
    <dgm:pt modelId="{8571B635-0A95-413A-BB2F-400DEA1DC8AB}" type="pres">
      <dgm:prSet presAssocID="{9454BF24-F20F-4765-984E-8C6FA1F5D2E4}" presName="hierRoot2" presStyleCnt="0">
        <dgm:presLayoutVars>
          <dgm:hierBranch val="init"/>
        </dgm:presLayoutVars>
      </dgm:prSet>
      <dgm:spPr/>
    </dgm:pt>
    <dgm:pt modelId="{85FE77F7-2D44-4BB1-98D6-868FC99A2F5C}" type="pres">
      <dgm:prSet presAssocID="{9454BF24-F20F-4765-984E-8C6FA1F5D2E4}" presName="rootComposite" presStyleCnt="0"/>
      <dgm:spPr/>
    </dgm:pt>
    <dgm:pt modelId="{26178CFC-0024-46A8-ADDD-84F2F4B6B3CB}" type="pres">
      <dgm:prSet presAssocID="{9454BF24-F20F-4765-984E-8C6FA1F5D2E4}" presName="rootText" presStyleLbl="node4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0C1A0F-6A9F-4722-97DB-D1D746E6C25C}" type="pres">
      <dgm:prSet presAssocID="{9454BF24-F20F-4765-984E-8C6FA1F5D2E4}" presName="rootConnector" presStyleLbl="node4" presStyleIdx="0" presStyleCnt="5"/>
      <dgm:spPr/>
      <dgm:t>
        <a:bodyPr/>
        <a:lstStyle/>
        <a:p>
          <a:endParaRPr lang="en-US"/>
        </a:p>
      </dgm:t>
    </dgm:pt>
    <dgm:pt modelId="{0942473C-F729-4459-AB3D-FE117E2DBC52}" type="pres">
      <dgm:prSet presAssocID="{9454BF24-F20F-4765-984E-8C6FA1F5D2E4}" presName="hierChild4" presStyleCnt="0"/>
      <dgm:spPr/>
    </dgm:pt>
    <dgm:pt modelId="{C03F97D1-907E-4EED-BBEA-E93713713312}" type="pres">
      <dgm:prSet presAssocID="{9454BF24-F20F-4765-984E-8C6FA1F5D2E4}" presName="hierChild5" presStyleCnt="0"/>
      <dgm:spPr/>
    </dgm:pt>
    <dgm:pt modelId="{A2CCDAA4-6DA3-4561-8C53-23DEB4E6198B}" type="pres">
      <dgm:prSet presAssocID="{097901EC-4788-4F5F-9757-CFFB9A773EAC}" presName="hierChild5" presStyleCnt="0"/>
      <dgm:spPr/>
    </dgm:pt>
    <dgm:pt modelId="{5717DAE9-32BF-4B78-8FA5-A474FAF92578}" type="pres">
      <dgm:prSet presAssocID="{3D740B98-F821-442C-AF9B-8E035C461614}" presName="Name37" presStyleLbl="parChTrans1D3" presStyleIdx="2" presStyleCnt="3"/>
      <dgm:spPr/>
      <dgm:t>
        <a:bodyPr/>
        <a:lstStyle/>
        <a:p>
          <a:endParaRPr lang="en-US"/>
        </a:p>
      </dgm:t>
    </dgm:pt>
    <dgm:pt modelId="{7704DD9D-6594-4EB6-9A24-122B6F4A81CC}" type="pres">
      <dgm:prSet presAssocID="{F64DE123-D32A-43BB-BF8E-2606C83910C6}" presName="hierRoot2" presStyleCnt="0">
        <dgm:presLayoutVars>
          <dgm:hierBranch val="init"/>
        </dgm:presLayoutVars>
      </dgm:prSet>
      <dgm:spPr/>
    </dgm:pt>
    <dgm:pt modelId="{FFBFE64C-1B84-4C65-AC07-DC0606805B0F}" type="pres">
      <dgm:prSet presAssocID="{F64DE123-D32A-43BB-BF8E-2606C83910C6}" presName="rootComposite" presStyleCnt="0"/>
      <dgm:spPr/>
    </dgm:pt>
    <dgm:pt modelId="{BECED89C-E68B-4BA3-A220-A038155A28C7}" type="pres">
      <dgm:prSet presAssocID="{F64DE123-D32A-43BB-BF8E-2606C83910C6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0058C2-AFDB-4E19-A423-C3582DC8772C}" type="pres">
      <dgm:prSet presAssocID="{F64DE123-D32A-43BB-BF8E-2606C83910C6}" presName="rootConnector" presStyleLbl="node3" presStyleIdx="2" presStyleCnt="3"/>
      <dgm:spPr/>
      <dgm:t>
        <a:bodyPr/>
        <a:lstStyle/>
        <a:p>
          <a:endParaRPr lang="en-US"/>
        </a:p>
      </dgm:t>
    </dgm:pt>
    <dgm:pt modelId="{48C3FFBB-6F50-4909-9E5E-A820CD82A8F7}" type="pres">
      <dgm:prSet presAssocID="{F64DE123-D32A-43BB-BF8E-2606C83910C6}" presName="hierChild4" presStyleCnt="0"/>
      <dgm:spPr/>
    </dgm:pt>
    <dgm:pt modelId="{E605DF52-8D9D-4494-B027-7CCF1184384E}" type="pres">
      <dgm:prSet presAssocID="{9BDAD652-2AC2-4293-936C-643475344D77}" presName="Name37" presStyleLbl="parChTrans1D4" presStyleIdx="1" presStyleCnt="5"/>
      <dgm:spPr/>
      <dgm:t>
        <a:bodyPr/>
        <a:lstStyle/>
        <a:p>
          <a:endParaRPr lang="en-US"/>
        </a:p>
      </dgm:t>
    </dgm:pt>
    <dgm:pt modelId="{B32D8073-AB64-4370-8298-C475776B43CB}" type="pres">
      <dgm:prSet presAssocID="{C1CE31DF-DD7D-45CE-B602-B72926E1DD95}" presName="hierRoot2" presStyleCnt="0">
        <dgm:presLayoutVars>
          <dgm:hierBranch val="init"/>
        </dgm:presLayoutVars>
      </dgm:prSet>
      <dgm:spPr/>
    </dgm:pt>
    <dgm:pt modelId="{D5597A51-2687-42F8-95B7-FE2A1A2FAB62}" type="pres">
      <dgm:prSet presAssocID="{C1CE31DF-DD7D-45CE-B602-B72926E1DD95}" presName="rootComposite" presStyleCnt="0"/>
      <dgm:spPr/>
    </dgm:pt>
    <dgm:pt modelId="{C7AA7D68-3D9F-4AC4-81D6-BFD0E9D912F6}" type="pres">
      <dgm:prSet presAssocID="{C1CE31DF-DD7D-45CE-B602-B72926E1DD95}" presName="rootText" presStyleLbl="node4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869412-B3A3-4DF8-AEAB-4FED6006B439}" type="pres">
      <dgm:prSet presAssocID="{C1CE31DF-DD7D-45CE-B602-B72926E1DD95}" presName="rootConnector" presStyleLbl="node4" presStyleIdx="1" presStyleCnt="5"/>
      <dgm:spPr/>
      <dgm:t>
        <a:bodyPr/>
        <a:lstStyle/>
        <a:p>
          <a:endParaRPr lang="en-US"/>
        </a:p>
      </dgm:t>
    </dgm:pt>
    <dgm:pt modelId="{A1D73641-DD67-4605-916E-74304A224D8F}" type="pres">
      <dgm:prSet presAssocID="{C1CE31DF-DD7D-45CE-B602-B72926E1DD95}" presName="hierChild4" presStyleCnt="0"/>
      <dgm:spPr/>
    </dgm:pt>
    <dgm:pt modelId="{C0FCCCFA-8ACE-4E32-AA83-318AAA3FEBEC}" type="pres">
      <dgm:prSet presAssocID="{BABA9AFC-C157-4A1A-A215-D3D7AA359243}" presName="Name37" presStyleLbl="parChTrans1D4" presStyleIdx="2" presStyleCnt="5"/>
      <dgm:spPr/>
      <dgm:t>
        <a:bodyPr/>
        <a:lstStyle/>
        <a:p>
          <a:endParaRPr lang="en-US"/>
        </a:p>
      </dgm:t>
    </dgm:pt>
    <dgm:pt modelId="{7844E55C-2009-425F-97DA-9166363E3C9E}" type="pres">
      <dgm:prSet presAssocID="{73D46C7A-523A-4B44-849E-0BEA11F412A1}" presName="hierRoot2" presStyleCnt="0">
        <dgm:presLayoutVars>
          <dgm:hierBranch val="init"/>
        </dgm:presLayoutVars>
      </dgm:prSet>
      <dgm:spPr/>
    </dgm:pt>
    <dgm:pt modelId="{F62F63F3-24D9-4105-BEA9-1340E9D4BE60}" type="pres">
      <dgm:prSet presAssocID="{73D46C7A-523A-4B44-849E-0BEA11F412A1}" presName="rootComposite" presStyleCnt="0"/>
      <dgm:spPr/>
    </dgm:pt>
    <dgm:pt modelId="{5C5A565F-DDFE-45FA-8AFF-7069D3A6D993}" type="pres">
      <dgm:prSet presAssocID="{73D46C7A-523A-4B44-849E-0BEA11F412A1}" presName="rootText" presStyleLbl="node4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4D8112-5588-4FD8-80E9-07DE6A8A9763}" type="pres">
      <dgm:prSet presAssocID="{73D46C7A-523A-4B44-849E-0BEA11F412A1}" presName="rootConnector" presStyleLbl="node4" presStyleIdx="2" presStyleCnt="5"/>
      <dgm:spPr/>
      <dgm:t>
        <a:bodyPr/>
        <a:lstStyle/>
        <a:p>
          <a:endParaRPr lang="en-US"/>
        </a:p>
      </dgm:t>
    </dgm:pt>
    <dgm:pt modelId="{13EE27FE-32C2-4777-9F2E-045FA68B385B}" type="pres">
      <dgm:prSet presAssocID="{73D46C7A-523A-4B44-849E-0BEA11F412A1}" presName="hierChild4" presStyleCnt="0"/>
      <dgm:spPr/>
    </dgm:pt>
    <dgm:pt modelId="{68DA6751-F437-40DB-A84E-F804953AC5E0}" type="pres">
      <dgm:prSet presAssocID="{73D46C7A-523A-4B44-849E-0BEA11F412A1}" presName="hierChild5" presStyleCnt="0"/>
      <dgm:spPr/>
    </dgm:pt>
    <dgm:pt modelId="{DF970793-B46F-4AE0-B68F-FF7F899D5443}" type="pres">
      <dgm:prSet presAssocID="{C1CE31DF-DD7D-45CE-B602-B72926E1DD95}" presName="hierChild5" presStyleCnt="0"/>
      <dgm:spPr/>
    </dgm:pt>
    <dgm:pt modelId="{FA10B633-B29C-4C26-85DE-61616D55202C}" type="pres">
      <dgm:prSet presAssocID="{A13DB697-96BB-4A2E-94D3-9DE6052BAB5F}" presName="Name37" presStyleLbl="parChTrans1D4" presStyleIdx="3" presStyleCnt="5"/>
      <dgm:spPr/>
      <dgm:t>
        <a:bodyPr/>
        <a:lstStyle/>
        <a:p>
          <a:endParaRPr lang="en-US"/>
        </a:p>
      </dgm:t>
    </dgm:pt>
    <dgm:pt modelId="{DCB95615-7319-4650-BDCC-25D56F47421A}" type="pres">
      <dgm:prSet presAssocID="{D84CB16E-58B1-4C27-8BA3-1287CAA1B8E4}" presName="hierRoot2" presStyleCnt="0">
        <dgm:presLayoutVars>
          <dgm:hierBranch val="init"/>
        </dgm:presLayoutVars>
      </dgm:prSet>
      <dgm:spPr/>
    </dgm:pt>
    <dgm:pt modelId="{A6E46219-CAE9-4999-8041-A1E146FE5994}" type="pres">
      <dgm:prSet presAssocID="{D84CB16E-58B1-4C27-8BA3-1287CAA1B8E4}" presName="rootComposite" presStyleCnt="0"/>
      <dgm:spPr/>
    </dgm:pt>
    <dgm:pt modelId="{7E5305F5-0D75-40E2-98D8-6E5911D4AED7}" type="pres">
      <dgm:prSet presAssocID="{D84CB16E-58B1-4C27-8BA3-1287CAA1B8E4}" presName="rootText" presStyleLbl="node4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995132-B775-47F8-B4A9-8D7F3C8859DE}" type="pres">
      <dgm:prSet presAssocID="{D84CB16E-58B1-4C27-8BA3-1287CAA1B8E4}" presName="rootConnector" presStyleLbl="node4" presStyleIdx="3" presStyleCnt="5"/>
      <dgm:spPr/>
      <dgm:t>
        <a:bodyPr/>
        <a:lstStyle/>
        <a:p>
          <a:endParaRPr lang="en-US"/>
        </a:p>
      </dgm:t>
    </dgm:pt>
    <dgm:pt modelId="{27E43AE4-5DB7-48EB-A747-E9F8044ED6C2}" type="pres">
      <dgm:prSet presAssocID="{D84CB16E-58B1-4C27-8BA3-1287CAA1B8E4}" presName="hierChild4" presStyleCnt="0"/>
      <dgm:spPr/>
    </dgm:pt>
    <dgm:pt modelId="{9D5BFD86-4C7A-4CA7-B3D0-CF299191A02A}" type="pres">
      <dgm:prSet presAssocID="{CF8F3DDC-BF13-45BB-8245-D02617E6AF5C}" presName="Name37" presStyleLbl="parChTrans1D4" presStyleIdx="4" presStyleCnt="5"/>
      <dgm:spPr/>
      <dgm:t>
        <a:bodyPr/>
        <a:lstStyle/>
        <a:p>
          <a:endParaRPr lang="en-US"/>
        </a:p>
      </dgm:t>
    </dgm:pt>
    <dgm:pt modelId="{867A78AB-4D98-497D-B9AA-4B18747744E1}" type="pres">
      <dgm:prSet presAssocID="{96EE6EC9-1EF3-403A-8F88-6124F770AA1F}" presName="hierRoot2" presStyleCnt="0">
        <dgm:presLayoutVars>
          <dgm:hierBranch val="init"/>
        </dgm:presLayoutVars>
      </dgm:prSet>
      <dgm:spPr/>
    </dgm:pt>
    <dgm:pt modelId="{ABC75331-372B-4926-8499-1590FCDACEA1}" type="pres">
      <dgm:prSet presAssocID="{96EE6EC9-1EF3-403A-8F88-6124F770AA1F}" presName="rootComposite" presStyleCnt="0"/>
      <dgm:spPr/>
    </dgm:pt>
    <dgm:pt modelId="{62A75925-4EDD-43FC-8B49-F8F30CD1B8B9}" type="pres">
      <dgm:prSet presAssocID="{96EE6EC9-1EF3-403A-8F88-6124F770AA1F}" presName="rootText" presStyleLbl="node4" presStyleIdx="4" presStyleCnt="5" custScaleX="125382" custScaleY="241269" custLinFactNeighborX="28742" custLinFactNeighborY="2003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E10D99-C17C-4FA1-BD95-0D76F4FF9627}" type="pres">
      <dgm:prSet presAssocID="{96EE6EC9-1EF3-403A-8F88-6124F770AA1F}" presName="rootConnector" presStyleLbl="node4" presStyleIdx="4" presStyleCnt="5"/>
      <dgm:spPr/>
      <dgm:t>
        <a:bodyPr/>
        <a:lstStyle/>
        <a:p>
          <a:endParaRPr lang="en-US"/>
        </a:p>
      </dgm:t>
    </dgm:pt>
    <dgm:pt modelId="{1B3FABF9-48BB-47B9-9C3F-5673ED099D44}" type="pres">
      <dgm:prSet presAssocID="{96EE6EC9-1EF3-403A-8F88-6124F770AA1F}" presName="hierChild4" presStyleCnt="0"/>
      <dgm:spPr/>
    </dgm:pt>
    <dgm:pt modelId="{F5EF852B-BA5F-4A11-832F-CF8B15F17402}" type="pres">
      <dgm:prSet presAssocID="{96EE6EC9-1EF3-403A-8F88-6124F770AA1F}" presName="hierChild5" presStyleCnt="0"/>
      <dgm:spPr/>
    </dgm:pt>
    <dgm:pt modelId="{BD61C2FA-07AA-453B-9340-FDEEDFC7EAAB}" type="pres">
      <dgm:prSet presAssocID="{D84CB16E-58B1-4C27-8BA3-1287CAA1B8E4}" presName="hierChild5" presStyleCnt="0"/>
      <dgm:spPr/>
    </dgm:pt>
    <dgm:pt modelId="{31D138FA-0119-4996-ABFE-446BF157890A}" type="pres">
      <dgm:prSet presAssocID="{F64DE123-D32A-43BB-BF8E-2606C83910C6}" presName="hierChild5" presStyleCnt="0"/>
      <dgm:spPr/>
    </dgm:pt>
    <dgm:pt modelId="{85C5B53C-5A9F-4997-91CD-954714AB4019}" type="pres">
      <dgm:prSet presAssocID="{177CC5D4-F342-4431-B377-E983498B8D25}" presName="hierChild7" presStyleCnt="0"/>
      <dgm:spPr/>
    </dgm:pt>
  </dgm:ptLst>
  <dgm:cxnLst>
    <dgm:cxn modelId="{1D45852A-3FB7-4753-BD35-99643E18FEC3}" type="presOf" srcId="{177CC5D4-F342-4431-B377-E983498B8D25}" destId="{0EA6E432-5813-4791-ABB5-FACFDEAF5B6C}" srcOrd="0" destOrd="0" presId="urn:microsoft.com/office/officeart/2005/8/layout/orgChart1"/>
    <dgm:cxn modelId="{13E8B141-EFFB-44A2-9881-72E1A67CC56D}" type="presOf" srcId="{CF8F3DDC-BF13-45BB-8245-D02617E6AF5C}" destId="{9D5BFD86-4C7A-4CA7-B3D0-CF299191A02A}" srcOrd="0" destOrd="0" presId="urn:microsoft.com/office/officeart/2005/8/layout/orgChart1"/>
    <dgm:cxn modelId="{43392370-98A3-4627-968C-E86E9F215017}" type="presOf" srcId="{097901EC-4788-4F5F-9757-CFFB9A773EAC}" destId="{1B0C446D-FB04-4F82-8F6C-4E2B4AB9D823}" srcOrd="0" destOrd="0" presId="urn:microsoft.com/office/officeart/2005/8/layout/orgChart1"/>
    <dgm:cxn modelId="{A7E59B92-8F89-4B85-BD43-AF7CA15F2079}" srcId="{EC4C80A7-9803-475A-9999-26AC3FDC0020}" destId="{177CC5D4-F342-4431-B377-E983498B8D25}" srcOrd="0" destOrd="0" parTransId="{03FAF911-8482-4F06-831D-07D9F52F25D7}" sibTransId="{426D99B9-979C-45FE-963E-32ABA311B141}"/>
    <dgm:cxn modelId="{F4648C9B-69D9-4F5E-8306-648722AC45F5}" type="presOf" srcId="{BABA9AFC-C157-4A1A-A215-D3D7AA359243}" destId="{C0FCCCFA-8ACE-4E32-AA83-318AAA3FEBEC}" srcOrd="0" destOrd="0" presId="urn:microsoft.com/office/officeart/2005/8/layout/orgChart1"/>
    <dgm:cxn modelId="{84639555-E7C9-4144-99F5-1FD26DF480CD}" srcId="{4DD31A31-7AA5-4117-99BF-7A0EEA07E264}" destId="{EC4C80A7-9803-475A-9999-26AC3FDC0020}" srcOrd="0" destOrd="0" parTransId="{18DFAAE3-8F51-4FF4-B7FD-1F5CADC6EEDB}" sibTransId="{2FD027DC-F7EF-4AC7-AEA0-6F5C2ED7D530}"/>
    <dgm:cxn modelId="{D8FBD661-8815-41E6-975C-9AC4724D4DF2}" type="presOf" srcId="{96EE6EC9-1EF3-403A-8F88-6124F770AA1F}" destId="{62A75925-4EDD-43FC-8B49-F8F30CD1B8B9}" srcOrd="0" destOrd="0" presId="urn:microsoft.com/office/officeart/2005/8/layout/orgChart1"/>
    <dgm:cxn modelId="{EF1C8E68-B04B-48D5-A898-27B57D9FDD8C}" type="presOf" srcId="{524B7678-2DD5-49A4-869F-2A0345055CB2}" destId="{12385F82-AE57-4D44-BB59-024772438866}" srcOrd="0" destOrd="0" presId="urn:microsoft.com/office/officeart/2005/8/layout/orgChart1"/>
    <dgm:cxn modelId="{60C1266A-C2F0-48CC-AB5F-0D18BB7A75A9}" type="presOf" srcId="{177CC5D4-F342-4431-B377-E983498B8D25}" destId="{A8D058B0-ABDE-49E9-94A4-EE340A3FD930}" srcOrd="1" destOrd="0" presId="urn:microsoft.com/office/officeart/2005/8/layout/orgChart1"/>
    <dgm:cxn modelId="{746ED5C9-A81D-4982-A260-DDC46E1D664D}" type="presOf" srcId="{73D46C7A-523A-4B44-849E-0BEA11F412A1}" destId="{224D8112-5588-4FD8-80E9-07DE6A8A9763}" srcOrd="1" destOrd="0" presId="urn:microsoft.com/office/officeart/2005/8/layout/orgChart1"/>
    <dgm:cxn modelId="{310B7308-800B-4760-A090-65B9E60E8295}" srcId="{F64DE123-D32A-43BB-BF8E-2606C83910C6}" destId="{C1CE31DF-DD7D-45CE-B602-B72926E1DD95}" srcOrd="0" destOrd="0" parTransId="{9BDAD652-2AC2-4293-936C-643475344D77}" sibTransId="{EF1D5988-F4A4-45AE-AC12-E2C5481C5FF9}"/>
    <dgm:cxn modelId="{09717627-891E-482E-A581-6457E9BCB950}" type="presOf" srcId="{C1CE31DF-DD7D-45CE-B602-B72926E1DD95}" destId="{C7AA7D68-3D9F-4AC4-81D6-BFD0E9D912F6}" srcOrd="0" destOrd="0" presId="urn:microsoft.com/office/officeart/2005/8/layout/orgChart1"/>
    <dgm:cxn modelId="{00F4A5D4-B80A-4172-BF8C-70BC4CFE000F}" type="presOf" srcId="{3D740B98-F821-442C-AF9B-8E035C461614}" destId="{5717DAE9-32BF-4B78-8FA5-A474FAF92578}" srcOrd="0" destOrd="0" presId="urn:microsoft.com/office/officeart/2005/8/layout/orgChart1"/>
    <dgm:cxn modelId="{CACCB914-0E4F-4E16-9C3B-C182A2512A19}" srcId="{177CC5D4-F342-4431-B377-E983498B8D25}" destId="{F64DE123-D32A-43BB-BF8E-2606C83910C6}" srcOrd="2" destOrd="0" parTransId="{3D740B98-F821-442C-AF9B-8E035C461614}" sibTransId="{D8AA6021-584A-4D49-B337-A6F886E30CEE}"/>
    <dgm:cxn modelId="{6EF3CB13-A91A-4C1E-A3C8-2570430CE4E2}" type="presOf" srcId="{03FAF911-8482-4F06-831D-07D9F52F25D7}" destId="{445B0DA3-A5DA-47C5-9E8A-24F95D5597CC}" srcOrd="0" destOrd="0" presId="urn:microsoft.com/office/officeart/2005/8/layout/orgChart1"/>
    <dgm:cxn modelId="{54B36638-63F4-4D43-A1F6-A82FED1E8FAA}" type="presOf" srcId="{C0A2AF52-84A9-43BE-BFCD-2513FB17BB52}" destId="{E6188A23-1621-4D8B-A574-C3F602AF95BD}" srcOrd="0" destOrd="0" presId="urn:microsoft.com/office/officeart/2005/8/layout/orgChart1"/>
    <dgm:cxn modelId="{35CE12E8-3FA2-4E51-B440-2DDE48C3291C}" type="presOf" srcId="{D84CB16E-58B1-4C27-8BA3-1287CAA1B8E4}" destId="{26995132-B775-47F8-B4A9-8D7F3C8859DE}" srcOrd="1" destOrd="0" presId="urn:microsoft.com/office/officeart/2005/8/layout/orgChart1"/>
    <dgm:cxn modelId="{FC3590B5-9E50-4D82-9E5A-ADFCB565B600}" type="presOf" srcId="{4DD31A31-7AA5-4117-99BF-7A0EEA07E264}" destId="{98CFDCC9-97A8-4E18-B694-84500AE4E68A}" srcOrd="0" destOrd="0" presId="urn:microsoft.com/office/officeart/2005/8/layout/orgChart1"/>
    <dgm:cxn modelId="{F3B69425-CE4F-48E6-A80A-F702C72E6FB0}" srcId="{097901EC-4788-4F5F-9757-CFFB9A773EAC}" destId="{9454BF24-F20F-4765-984E-8C6FA1F5D2E4}" srcOrd="0" destOrd="0" parTransId="{4F6C15DB-5B8D-4415-B2FD-C25CA3702D44}" sibTransId="{66ECE845-FB3E-41F5-BDD9-034D6C5DAFA2}"/>
    <dgm:cxn modelId="{28C53FDE-3F2D-46F4-B8CA-C308E821A979}" srcId="{F64DE123-D32A-43BB-BF8E-2606C83910C6}" destId="{D84CB16E-58B1-4C27-8BA3-1287CAA1B8E4}" srcOrd="1" destOrd="0" parTransId="{A13DB697-96BB-4A2E-94D3-9DE6052BAB5F}" sibTransId="{93C8BA37-5920-4314-BE3A-265CE98488AC}"/>
    <dgm:cxn modelId="{9D6386FF-55A6-44FE-B569-DF2FE23C3E73}" type="presOf" srcId="{9454BF24-F20F-4765-984E-8C6FA1F5D2E4}" destId="{D50C1A0F-6A9F-4722-97DB-D1D746E6C25C}" srcOrd="1" destOrd="0" presId="urn:microsoft.com/office/officeart/2005/8/layout/orgChart1"/>
    <dgm:cxn modelId="{6C66E0BC-EAC7-458F-AD6E-D72EE7EEC0AE}" srcId="{D84CB16E-58B1-4C27-8BA3-1287CAA1B8E4}" destId="{96EE6EC9-1EF3-403A-8F88-6124F770AA1F}" srcOrd="0" destOrd="0" parTransId="{CF8F3DDC-BF13-45BB-8245-D02617E6AF5C}" sibTransId="{D21B1CF0-E0AB-4D79-BA44-2B1C99A87330}"/>
    <dgm:cxn modelId="{D2C7136B-9BBF-42F6-B97E-9828D5EAEA2F}" srcId="{C1CE31DF-DD7D-45CE-B602-B72926E1DD95}" destId="{73D46C7A-523A-4B44-849E-0BEA11F412A1}" srcOrd="0" destOrd="0" parTransId="{BABA9AFC-C157-4A1A-A215-D3D7AA359243}" sibTransId="{1BC727C1-1227-4030-A106-063F67C3C45D}"/>
    <dgm:cxn modelId="{B3530185-8B5E-4CD1-8955-022E92A9E40A}" type="presOf" srcId="{F64DE123-D32A-43BB-BF8E-2606C83910C6}" destId="{BECED89C-E68B-4BA3-A220-A038155A28C7}" srcOrd="0" destOrd="0" presId="urn:microsoft.com/office/officeart/2005/8/layout/orgChart1"/>
    <dgm:cxn modelId="{7EC89AFD-FD8A-4ACC-A065-D16C53EC98AD}" type="presOf" srcId="{9BDAD652-2AC2-4293-936C-643475344D77}" destId="{E605DF52-8D9D-4494-B027-7CCF1184384E}" srcOrd="0" destOrd="0" presId="urn:microsoft.com/office/officeart/2005/8/layout/orgChart1"/>
    <dgm:cxn modelId="{5DB892D0-B19C-4083-9B31-08A0E0BD2D94}" type="presOf" srcId="{4F6C15DB-5B8D-4415-B2FD-C25CA3702D44}" destId="{3F717AB8-89F8-40EB-A1FA-64223A5D66DD}" srcOrd="0" destOrd="0" presId="urn:microsoft.com/office/officeart/2005/8/layout/orgChart1"/>
    <dgm:cxn modelId="{DEE8E981-CC45-4DF8-ACD9-21636C639D24}" type="presOf" srcId="{013DBCA3-19B6-4FC9-AAD4-B817A5FAC0C8}" destId="{06BCC53D-7AD3-48B7-8B6F-507E8F6E360B}" srcOrd="0" destOrd="0" presId="urn:microsoft.com/office/officeart/2005/8/layout/orgChart1"/>
    <dgm:cxn modelId="{12EDCC65-118C-4F63-BD80-EE6CED6FEFD3}" srcId="{177CC5D4-F342-4431-B377-E983498B8D25}" destId="{013DBCA3-19B6-4FC9-AAD4-B817A5FAC0C8}" srcOrd="0" destOrd="0" parTransId="{524B7678-2DD5-49A4-869F-2A0345055CB2}" sibTransId="{C2EB074F-54A3-47B4-8B90-C56CB68EF108}"/>
    <dgm:cxn modelId="{3C2943AA-C1DC-4EF3-9EB2-A9AB1DD58220}" type="presOf" srcId="{013DBCA3-19B6-4FC9-AAD4-B817A5FAC0C8}" destId="{F9CBAC90-8876-4CE2-B93E-54CFE497B1D9}" srcOrd="1" destOrd="0" presId="urn:microsoft.com/office/officeart/2005/8/layout/orgChart1"/>
    <dgm:cxn modelId="{B5E13B9A-AE9E-4C62-A0B5-871E7A61D696}" type="presOf" srcId="{EC4C80A7-9803-475A-9999-26AC3FDC0020}" destId="{58A6083F-E081-4E4A-BC09-51F8D1DB2D1F}" srcOrd="1" destOrd="0" presId="urn:microsoft.com/office/officeart/2005/8/layout/orgChart1"/>
    <dgm:cxn modelId="{7EB1F7DC-CC22-4910-963C-89CF4404BD94}" type="presOf" srcId="{A13DB697-96BB-4A2E-94D3-9DE6052BAB5F}" destId="{FA10B633-B29C-4C26-85DE-61616D55202C}" srcOrd="0" destOrd="0" presId="urn:microsoft.com/office/officeart/2005/8/layout/orgChart1"/>
    <dgm:cxn modelId="{31720989-0FDE-4F1A-B378-593219CB3632}" type="presOf" srcId="{D84CB16E-58B1-4C27-8BA3-1287CAA1B8E4}" destId="{7E5305F5-0D75-40E2-98D8-6E5911D4AED7}" srcOrd="0" destOrd="0" presId="urn:microsoft.com/office/officeart/2005/8/layout/orgChart1"/>
    <dgm:cxn modelId="{EB17D13E-693E-462B-A97C-2954E37F3672}" type="presOf" srcId="{C1CE31DF-DD7D-45CE-B602-B72926E1DD95}" destId="{9E869412-B3A3-4DF8-AEAB-4FED6006B439}" srcOrd="1" destOrd="0" presId="urn:microsoft.com/office/officeart/2005/8/layout/orgChart1"/>
    <dgm:cxn modelId="{BDE71CE2-76C4-46F8-8CFD-23EBBBAC3A23}" srcId="{177CC5D4-F342-4431-B377-E983498B8D25}" destId="{097901EC-4788-4F5F-9757-CFFB9A773EAC}" srcOrd="1" destOrd="0" parTransId="{C0A2AF52-84A9-43BE-BFCD-2513FB17BB52}" sibTransId="{DFD027D6-4AE9-4A63-9147-ABEBB76CC6F7}"/>
    <dgm:cxn modelId="{076EC72F-534F-4FBA-98F8-9EE6AD398BA6}" type="presOf" srcId="{96EE6EC9-1EF3-403A-8F88-6124F770AA1F}" destId="{98E10D99-C17C-4FA1-BD95-0D76F4FF9627}" srcOrd="1" destOrd="0" presId="urn:microsoft.com/office/officeart/2005/8/layout/orgChart1"/>
    <dgm:cxn modelId="{7034CD8E-ABA6-46A6-ACC3-776F805091FE}" type="presOf" srcId="{9454BF24-F20F-4765-984E-8C6FA1F5D2E4}" destId="{26178CFC-0024-46A8-ADDD-84F2F4B6B3CB}" srcOrd="0" destOrd="0" presId="urn:microsoft.com/office/officeart/2005/8/layout/orgChart1"/>
    <dgm:cxn modelId="{22DBA211-D6EC-4560-B6CE-A2463E2F9943}" type="presOf" srcId="{097901EC-4788-4F5F-9757-CFFB9A773EAC}" destId="{408C7050-70F3-479E-9A04-FB19785E998C}" srcOrd="1" destOrd="0" presId="urn:microsoft.com/office/officeart/2005/8/layout/orgChart1"/>
    <dgm:cxn modelId="{428FE59F-A6DF-493F-9451-5D376E717F74}" type="presOf" srcId="{EC4C80A7-9803-475A-9999-26AC3FDC0020}" destId="{9EFB9D93-D3DC-49FF-8EA7-2822BE963305}" srcOrd="0" destOrd="0" presId="urn:microsoft.com/office/officeart/2005/8/layout/orgChart1"/>
    <dgm:cxn modelId="{0759C768-C4F1-471E-8BA6-812E2B6FAC1E}" type="presOf" srcId="{F64DE123-D32A-43BB-BF8E-2606C83910C6}" destId="{A30058C2-AFDB-4E19-A423-C3582DC8772C}" srcOrd="1" destOrd="0" presId="urn:microsoft.com/office/officeart/2005/8/layout/orgChart1"/>
    <dgm:cxn modelId="{AF7A9A8A-6447-49D4-A4C9-8678DA789F0A}" type="presOf" srcId="{73D46C7A-523A-4B44-849E-0BEA11F412A1}" destId="{5C5A565F-DDFE-45FA-8AFF-7069D3A6D993}" srcOrd="0" destOrd="0" presId="urn:microsoft.com/office/officeart/2005/8/layout/orgChart1"/>
    <dgm:cxn modelId="{6ED60494-EE23-469B-89F8-5D6D54973624}" type="presParOf" srcId="{98CFDCC9-97A8-4E18-B694-84500AE4E68A}" destId="{AC63C586-1993-4895-90CD-7C2B6A807B72}" srcOrd="0" destOrd="0" presId="urn:microsoft.com/office/officeart/2005/8/layout/orgChart1"/>
    <dgm:cxn modelId="{0C0B942B-E28D-4327-9CC0-16361C275ECF}" type="presParOf" srcId="{AC63C586-1993-4895-90CD-7C2B6A807B72}" destId="{35E78C88-F5E9-459F-985D-22B4A04C18AA}" srcOrd="0" destOrd="0" presId="urn:microsoft.com/office/officeart/2005/8/layout/orgChart1"/>
    <dgm:cxn modelId="{14182AB1-D6E8-461F-9E4B-38C778ED02CB}" type="presParOf" srcId="{35E78C88-F5E9-459F-985D-22B4A04C18AA}" destId="{9EFB9D93-D3DC-49FF-8EA7-2822BE963305}" srcOrd="0" destOrd="0" presId="urn:microsoft.com/office/officeart/2005/8/layout/orgChart1"/>
    <dgm:cxn modelId="{164B8ECF-26B5-4D26-804A-11D69ED12290}" type="presParOf" srcId="{35E78C88-F5E9-459F-985D-22B4A04C18AA}" destId="{58A6083F-E081-4E4A-BC09-51F8D1DB2D1F}" srcOrd="1" destOrd="0" presId="urn:microsoft.com/office/officeart/2005/8/layout/orgChart1"/>
    <dgm:cxn modelId="{0D30872E-EF25-44AF-A233-3196E8C9572D}" type="presParOf" srcId="{AC63C586-1993-4895-90CD-7C2B6A807B72}" destId="{AE9C82C3-BF65-431C-8592-38811CC7CC73}" srcOrd="1" destOrd="0" presId="urn:microsoft.com/office/officeart/2005/8/layout/orgChart1"/>
    <dgm:cxn modelId="{A18F4367-AB58-4E2D-9C62-02F66982C8E4}" type="presParOf" srcId="{AC63C586-1993-4895-90CD-7C2B6A807B72}" destId="{2239FECA-73F7-41C0-8852-11E172D586FF}" srcOrd="2" destOrd="0" presId="urn:microsoft.com/office/officeart/2005/8/layout/orgChart1"/>
    <dgm:cxn modelId="{B4886E53-5571-4B15-A795-2BDD33E0C731}" type="presParOf" srcId="{2239FECA-73F7-41C0-8852-11E172D586FF}" destId="{445B0DA3-A5DA-47C5-9E8A-24F95D5597CC}" srcOrd="0" destOrd="0" presId="urn:microsoft.com/office/officeart/2005/8/layout/orgChart1"/>
    <dgm:cxn modelId="{20968AD6-7568-48F0-86C5-5BCB2B77C47C}" type="presParOf" srcId="{2239FECA-73F7-41C0-8852-11E172D586FF}" destId="{978F0EA0-2572-421B-AA75-9BDC8B380906}" srcOrd="1" destOrd="0" presId="urn:microsoft.com/office/officeart/2005/8/layout/orgChart1"/>
    <dgm:cxn modelId="{2A7193F4-7462-46EA-947C-1D2DC6DF07FD}" type="presParOf" srcId="{978F0EA0-2572-421B-AA75-9BDC8B380906}" destId="{B3BB38E1-AF4B-45EC-9FC3-09F0163F4E95}" srcOrd="0" destOrd="0" presId="urn:microsoft.com/office/officeart/2005/8/layout/orgChart1"/>
    <dgm:cxn modelId="{489241C5-A4DD-45FD-B91B-6DECB88DCE31}" type="presParOf" srcId="{B3BB38E1-AF4B-45EC-9FC3-09F0163F4E95}" destId="{0EA6E432-5813-4791-ABB5-FACFDEAF5B6C}" srcOrd="0" destOrd="0" presId="urn:microsoft.com/office/officeart/2005/8/layout/orgChart1"/>
    <dgm:cxn modelId="{1EB1B406-5524-4248-9BDD-ED1F881F3874}" type="presParOf" srcId="{B3BB38E1-AF4B-45EC-9FC3-09F0163F4E95}" destId="{A8D058B0-ABDE-49E9-94A4-EE340A3FD930}" srcOrd="1" destOrd="0" presId="urn:microsoft.com/office/officeart/2005/8/layout/orgChart1"/>
    <dgm:cxn modelId="{923309F7-09E4-439A-80FA-2453D4873F81}" type="presParOf" srcId="{978F0EA0-2572-421B-AA75-9BDC8B380906}" destId="{42DC138E-383C-4C47-82E5-20A9F55467E9}" srcOrd="1" destOrd="0" presId="urn:microsoft.com/office/officeart/2005/8/layout/orgChart1"/>
    <dgm:cxn modelId="{400EE861-21F3-4001-91C9-CFC4263EC317}" type="presParOf" srcId="{42DC138E-383C-4C47-82E5-20A9F55467E9}" destId="{12385F82-AE57-4D44-BB59-024772438866}" srcOrd="0" destOrd="0" presId="urn:microsoft.com/office/officeart/2005/8/layout/orgChart1"/>
    <dgm:cxn modelId="{E67C604D-B35F-499C-B5F7-86281CAF33A6}" type="presParOf" srcId="{42DC138E-383C-4C47-82E5-20A9F55467E9}" destId="{004900FF-EB63-4D3E-AFC3-0FCFE5BF9963}" srcOrd="1" destOrd="0" presId="urn:microsoft.com/office/officeart/2005/8/layout/orgChart1"/>
    <dgm:cxn modelId="{B71A7DEE-4D10-4DD2-9E96-22C7D068108F}" type="presParOf" srcId="{004900FF-EB63-4D3E-AFC3-0FCFE5BF9963}" destId="{4F10A4DB-1E01-40E6-ACDE-4F37E778CC17}" srcOrd="0" destOrd="0" presId="urn:microsoft.com/office/officeart/2005/8/layout/orgChart1"/>
    <dgm:cxn modelId="{C962D6E4-7AD7-4939-A167-D92AFD0E1AE4}" type="presParOf" srcId="{4F10A4DB-1E01-40E6-ACDE-4F37E778CC17}" destId="{06BCC53D-7AD3-48B7-8B6F-507E8F6E360B}" srcOrd="0" destOrd="0" presId="urn:microsoft.com/office/officeart/2005/8/layout/orgChart1"/>
    <dgm:cxn modelId="{C35241D8-3439-4F78-8233-40D4BB68957B}" type="presParOf" srcId="{4F10A4DB-1E01-40E6-ACDE-4F37E778CC17}" destId="{F9CBAC90-8876-4CE2-B93E-54CFE497B1D9}" srcOrd="1" destOrd="0" presId="urn:microsoft.com/office/officeart/2005/8/layout/orgChart1"/>
    <dgm:cxn modelId="{45C0CE47-3982-4270-90CF-CC30339C3B12}" type="presParOf" srcId="{004900FF-EB63-4D3E-AFC3-0FCFE5BF9963}" destId="{5FFCC4DC-7E71-4DE4-9BD4-BA5EF9944201}" srcOrd="1" destOrd="0" presId="urn:microsoft.com/office/officeart/2005/8/layout/orgChart1"/>
    <dgm:cxn modelId="{309A2A12-86B4-4977-B84B-1F3AB490B6F3}" type="presParOf" srcId="{004900FF-EB63-4D3E-AFC3-0FCFE5BF9963}" destId="{EB05C519-DA4A-48B8-B49C-C8E9AADCF323}" srcOrd="2" destOrd="0" presId="urn:microsoft.com/office/officeart/2005/8/layout/orgChart1"/>
    <dgm:cxn modelId="{997DED21-4E74-4D11-90E8-1B71B0F5EB36}" type="presParOf" srcId="{42DC138E-383C-4C47-82E5-20A9F55467E9}" destId="{E6188A23-1621-4D8B-A574-C3F602AF95BD}" srcOrd="2" destOrd="0" presId="urn:microsoft.com/office/officeart/2005/8/layout/orgChart1"/>
    <dgm:cxn modelId="{1E1AA7CD-9F02-4A9C-AC6C-856F84EE432F}" type="presParOf" srcId="{42DC138E-383C-4C47-82E5-20A9F55467E9}" destId="{0CC385F6-8B65-40D4-B84D-05D28B0645DC}" srcOrd="3" destOrd="0" presId="urn:microsoft.com/office/officeart/2005/8/layout/orgChart1"/>
    <dgm:cxn modelId="{C3395B99-D3D8-4BFA-9074-326EA988B4BA}" type="presParOf" srcId="{0CC385F6-8B65-40D4-B84D-05D28B0645DC}" destId="{0F0D6721-1BC4-42BA-BBBF-402ADCBC9995}" srcOrd="0" destOrd="0" presId="urn:microsoft.com/office/officeart/2005/8/layout/orgChart1"/>
    <dgm:cxn modelId="{A6B43576-1229-49AE-AC17-2D746B10F8EB}" type="presParOf" srcId="{0F0D6721-1BC4-42BA-BBBF-402ADCBC9995}" destId="{1B0C446D-FB04-4F82-8F6C-4E2B4AB9D823}" srcOrd="0" destOrd="0" presId="urn:microsoft.com/office/officeart/2005/8/layout/orgChart1"/>
    <dgm:cxn modelId="{A10A75BF-880D-4F52-99A8-D669794AC5B9}" type="presParOf" srcId="{0F0D6721-1BC4-42BA-BBBF-402ADCBC9995}" destId="{408C7050-70F3-479E-9A04-FB19785E998C}" srcOrd="1" destOrd="0" presId="urn:microsoft.com/office/officeart/2005/8/layout/orgChart1"/>
    <dgm:cxn modelId="{620B52CA-0AAC-41EC-A496-03ED70B54F1E}" type="presParOf" srcId="{0CC385F6-8B65-40D4-B84D-05D28B0645DC}" destId="{F1C0BDF0-EDDD-4C34-9952-AE0B1EC839D8}" srcOrd="1" destOrd="0" presId="urn:microsoft.com/office/officeart/2005/8/layout/orgChart1"/>
    <dgm:cxn modelId="{71AD6C31-BD31-41C0-83D3-16FD845DB078}" type="presParOf" srcId="{F1C0BDF0-EDDD-4C34-9952-AE0B1EC839D8}" destId="{3F717AB8-89F8-40EB-A1FA-64223A5D66DD}" srcOrd="0" destOrd="0" presId="urn:microsoft.com/office/officeart/2005/8/layout/orgChart1"/>
    <dgm:cxn modelId="{6D81D05B-F9B1-4F3B-ADDA-790EC5C65F5D}" type="presParOf" srcId="{F1C0BDF0-EDDD-4C34-9952-AE0B1EC839D8}" destId="{8571B635-0A95-413A-BB2F-400DEA1DC8AB}" srcOrd="1" destOrd="0" presId="urn:microsoft.com/office/officeart/2005/8/layout/orgChart1"/>
    <dgm:cxn modelId="{2F9BFF95-01E8-4134-AC4A-297CC12FBF9A}" type="presParOf" srcId="{8571B635-0A95-413A-BB2F-400DEA1DC8AB}" destId="{85FE77F7-2D44-4BB1-98D6-868FC99A2F5C}" srcOrd="0" destOrd="0" presId="urn:microsoft.com/office/officeart/2005/8/layout/orgChart1"/>
    <dgm:cxn modelId="{6434A49A-5F38-4755-9331-DDACE9091FD5}" type="presParOf" srcId="{85FE77F7-2D44-4BB1-98D6-868FC99A2F5C}" destId="{26178CFC-0024-46A8-ADDD-84F2F4B6B3CB}" srcOrd="0" destOrd="0" presId="urn:microsoft.com/office/officeart/2005/8/layout/orgChart1"/>
    <dgm:cxn modelId="{2469C191-9B5C-4606-A533-5D533EE61F83}" type="presParOf" srcId="{85FE77F7-2D44-4BB1-98D6-868FC99A2F5C}" destId="{D50C1A0F-6A9F-4722-97DB-D1D746E6C25C}" srcOrd="1" destOrd="0" presId="urn:microsoft.com/office/officeart/2005/8/layout/orgChart1"/>
    <dgm:cxn modelId="{4666A8FE-1D61-4094-8400-508D82C186F9}" type="presParOf" srcId="{8571B635-0A95-413A-BB2F-400DEA1DC8AB}" destId="{0942473C-F729-4459-AB3D-FE117E2DBC52}" srcOrd="1" destOrd="0" presId="urn:microsoft.com/office/officeart/2005/8/layout/orgChart1"/>
    <dgm:cxn modelId="{C5AF99B3-B272-4E39-B227-8F821FC49BB9}" type="presParOf" srcId="{8571B635-0A95-413A-BB2F-400DEA1DC8AB}" destId="{C03F97D1-907E-4EED-BBEA-E93713713312}" srcOrd="2" destOrd="0" presId="urn:microsoft.com/office/officeart/2005/8/layout/orgChart1"/>
    <dgm:cxn modelId="{8F10C310-3842-4CEF-A92C-F05EE4AAAB13}" type="presParOf" srcId="{0CC385F6-8B65-40D4-B84D-05D28B0645DC}" destId="{A2CCDAA4-6DA3-4561-8C53-23DEB4E6198B}" srcOrd="2" destOrd="0" presId="urn:microsoft.com/office/officeart/2005/8/layout/orgChart1"/>
    <dgm:cxn modelId="{DA3C4734-AF86-40D1-8954-949956271EE0}" type="presParOf" srcId="{42DC138E-383C-4C47-82E5-20A9F55467E9}" destId="{5717DAE9-32BF-4B78-8FA5-A474FAF92578}" srcOrd="4" destOrd="0" presId="urn:microsoft.com/office/officeart/2005/8/layout/orgChart1"/>
    <dgm:cxn modelId="{A00D6ADB-C7C0-4E35-A578-64279217C068}" type="presParOf" srcId="{42DC138E-383C-4C47-82E5-20A9F55467E9}" destId="{7704DD9D-6594-4EB6-9A24-122B6F4A81CC}" srcOrd="5" destOrd="0" presId="urn:microsoft.com/office/officeart/2005/8/layout/orgChart1"/>
    <dgm:cxn modelId="{F05AA03F-A907-415E-AC45-82D75425109D}" type="presParOf" srcId="{7704DD9D-6594-4EB6-9A24-122B6F4A81CC}" destId="{FFBFE64C-1B84-4C65-AC07-DC0606805B0F}" srcOrd="0" destOrd="0" presId="urn:microsoft.com/office/officeart/2005/8/layout/orgChart1"/>
    <dgm:cxn modelId="{92BD9C20-3ABE-4BF9-9E90-E57E6C2B19CD}" type="presParOf" srcId="{FFBFE64C-1B84-4C65-AC07-DC0606805B0F}" destId="{BECED89C-E68B-4BA3-A220-A038155A28C7}" srcOrd="0" destOrd="0" presId="urn:microsoft.com/office/officeart/2005/8/layout/orgChart1"/>
    <dgm:cxn modelId="{1788D8F5-6371-4CBF-832A-C2A36AFC80BA}" type="presParOf" srcId="{FFBFE64C-1B84-4C65-AC07-DC0606805B0F}" destId="{A30058C2-AFDB-4E19-A423-C3582DC8772C}" srcOrd="1" destOrd="0" presId="urn:microsoft.com/office/officeart/2005/8/layout/orgChart1"/>
    <dgm:cxn modelId="{02FDF669-2186-4880-9A2D-27AEE9B54E3B}" type="presParOf" srcId="{7704DD9D-6594-4EB6-9A24-122B6F4A81CC}" destId="{48C3FFBB-6F50-4909-9E5E-A820CD82A8F7}" srcOrd="1" destOrd="0" presId="urn:microsoft.com/office/officeart/2005/8/layout/orgChart1"/>
    <dgm:cxn modelId="{21FD1F0B-0748-467B-98F1-8C69D8458901}" type="presParOf" srcId="{48C3FFBB-6F50-4909-9E5E-A820CD82A8F7}" destId="{E605DF52-8D9D-4494-B027-7CCF1184384E}" srcOrd="0" destOrd="0" presId="urn:microsoft.com/office/officeart/2005/8/layout/orgChart1"/>
    <dgm:cxn modelId="{A86B5642-1540-4B9A-B887-E2731CFB3421}" type="presParOf" srcId="{48C3FFBB-6F50-4909-9E5E-A820CD82A8F7}" destId="{B32D8073-AB64-4370-8298-C475776B43CB}" srcOrd="1" destOrd="0" presId="urn:microsoft.com/office/officeart/2005/8/layout/orgChart1"/>
    <dgm:cxn modelId="{B12D8D0F-FC9E-48A1-8A08-1E5AD74E9FAA}" type="presParOf" srcId="{B32D8073-AB64-4370-8298-C475776B43CB}" destId="{D5597A51-2687-42F8-95B7-FE2A1A2FAB62}" srcOrd="0" destOrd="0" presId="urn:microsoft.com/office/officeart/2005/8/layout/orgChart1"/>
    <dgm:cxn modelId="{2C814542-B78A-4909-9771-25BA4E0F67A1}" type="presParOf" srcId="{D5597A51-2687-42F8-95B7-FE2A1A2FAB62}" destId="{C7AA7D68-3D9F-4AC4-81D6-BFD0E9D912F6}" srcOrd="0" destOrd="0" presId="urn:microsoft.com/office/officeart/2005/8/layout/orgChart1"/>
    <dgm:cxn modelId="{2641D834-5862-4EBF-9A91-07E69E760131}" type="presParOf" srcId="{D5597A51-2687-42F8-95B7-FE2A1A2FAB62}" destId="{9E869412-B3A3-4DF8-AEAB-4FED6006B439}" srcOrd="1" destOrd="0" presId="urn:microsoft.com/office/officeart/2005/8/layout/orgChart1"/>
    <dgm:cxn modelId="{43308596-A097-435A-B11F-01BABF44E00C}" type="presParOf" srcId="{B32D8073-AB64-4370-8298-C475776B43CB}" destId="{A1D73641-DD67-4605-916E-74304A224D8F}" srcOrd="1" destOrd="0" presId="urn:microsoft.com/office/officeart/2005/8/layout/orgChart1"/>
    <dgm:cxn modelId="{F3624CBF-F6D1-4A12-9AC1-FC98C991011A}" type="presParOf" srcId="{A1D73641-DD67-4605-916E-74304A224D8F}" destId="{C0FCCCFA-8ACE-4E32-AA83-318AAA3FEBEC}" srcOrd="0" destOrd="0" presId="urn:microsoft.com/office/officeart/2005/8/layout/orgChart1"/>
    <dgm:cxn modelId="{879E4EA8-8A3C-4B6D-B2F6-170A371AA264}" type="presParOf" srcId="{A1D73641-DD67-4605-916E-74304A224D8F}" destId="{7844E55C-2009-425F-97DA-9166363E3C9E}" srcOrd="1" destOrd="0" presId="urn:microsoft.com/office/officeart/2005/8/layout/orgChart1"/>
    <dgm:cxn modelId="{D885BDA4-6819-41E6-9693-604A6CBA3A56}" type="presParOf" srcId="{7844E55C-2009-425F-97DA-9166363E3C9E}" destId="{F62F63F3-24D9-4105-BEA9-1340E9D4BE60}" srcOrd="0" destOrd="0" presId="urn:microsoft.com/office/officeart/2005/8/layout/orgChart1"/>
    <dgm:cxn modelId="{6697AAEA-758C-41B7-AA64-9CA1EBDE4209}" type="presParOf" srcId="{F62F63F3-24D9-4105-BEA9-1340E9D4BE60}" destId="{5C5A565F-DDFE-45FA-8AFF-7069D3A6D993}" srcOrd="0" destOrd="0" presId="urn:microsoft.com/office/officeart/2005/8/layout/orgChart1"/>
    <dgm:cxn modelId="{08DF62FC-37F0-49C4-82BC-0ED17B6DCA5D}" type="presParOf" srcId="{F62F63F3-24D9-4105-BEA9-1340E9D4BE60}" destId="{224D8112-5588-4FD8-80E9-07DE6A8A9763}" srcOrd="1" destOrd="0" presId="urn:microsoft.com/office/officeart/2005/8/layout/orgChart1"/>
    <dgm:cxn modelId="{1AB64017-F668-459E-9A3C-6212A3499F6F}" type="presParOf" srcId="{7844E55C-2009-425F-97DA-9166363E3C9E}" destId="{13EE27FE-32C2-4777-9F2E-045FA68B385B}" srcOrd="1" destOrd="0" presId="urn:microsoft.com/office/officeart/2005/8/layout/orgChart1"/>
    <dgm:cxn modelId="{A9214816-3D05-48E2-9F00-6CD01F71173F}" type="presParOf" srcId="{7844E55C-2009-425F-97DA-9166363E3C9E}" destId="{68DA6751-F437-40DB-A84E-F804953AC5E0}" srcOrd="2" destOrd="0" presId="urn:microsoft.com/office/officeart/2005/8/layout/orgChart1"/>
    <dgm:cxn modelId="{2B1270DB-33DE-4B15-894C-691AC82A8C94}" type="presParOf" srcId="{B32D8073-AB64-4370-8298-C475776B43CB}" destId="{DF970793-B46F-4AE0-B68F-FF7F899D5443}" srcOrd="2" destOrd="0" presId="urn:microsoft.com/office/officeart/2005/8/layout/orgChart1"/>
    <dgm:cxn modelId="{B86A5CC4-99E2-4479-A66B-F8746136A8AF}" type="presParOf" srcId="{48C3FFBB-6F50-4909-9E5E-A820CD82A8F7}" destId="{FA10B633-B29C-4C26-85DE-61616D55202C}" srcOrd="2" destOrd="0" presId="urn:microsoft.com/office/officeart/2005/8/layout/orgChart1"/>
    <dgm:cxn modelId="{4AC027C7-B087-45E8-8AC1-20653C4E5B17}" type="presParOf" srcId="{48C3FFBB-6F50-4909-9E5E-A820CD82A8F7}" destId="{DCB95615-7319-4650-BDCC-25D56F47421A}" srcOrd="3" destOrd="0" presId="urn:microsoft.com/office/officeart/2005/8/layout/orgChart1"/>
    <dgm:cxn modelId="{059AC703-EC35-422F-9D56-7635321CD232}" type="presParOf" srcId="{DCB95615-7319-4650-BDCC-25D56F47421A}" destId="{A6E46219-CAE9-4999-8041-A1E146FE5994}" srcOrd="0" destOrd="0" presId="urn:microsoft.com/office/officeart/2005/8/layout/orgChart1"/>
    <dgm:cxn modelId="{C994B330-D561-4CF0-9C7F-1B241EA77398}" type="presParOf" srcId="{A6E46219-CAE9-4999-8041-A1E146FE5994}" destId="{7E5305F5-0D75-40E2-98D8-6E5911D4AED7}" srcOrd="0" destOrd="0" presId="urn:microsoft.com/office/officeart/2005/8/layout/orgChart1"/>
    <dgm:cxn modelId="{2F59B998-F354-4050-B190-CAC800A3AE34}" type="presParOf" srcId="{A6E46219-CAE9-4999-8041-A1E146FE5994}" destId="{26995132-B775-47F8-B4A9-8D7F3C8859DE}" srcOrd="1" destOrd="0" presId="urn:microsoft.com/office/officeart/2005/8/layout/orgChart1"/>
    <dgm:cxn modelId="{9EB0AF91-702C-4245-B79C-37BA6393F08B}" type="presParOf" srcId="{DCB95615-7319-4650-BDCC-25D56F47421A}" destId="{27E43AE4-5DB7-48EB-A747-E9F8044ED6C2}" srcOrd="1" destOrd="0" presId="urn:microsoft.com/office/officeart/2005/8/layout/orgChart1"/>
    <dgm:cxn modelId="{ECFEF65E-5E05-4AA4-BBE6-EA657BE2EB5E}" type="presParOf" srcId="{27E43AE4-5DB7-48EB-A747-E9F8044ED6C2}" destId="{9D5BFD86-4C7A-4CA7-B3D0-CF299191A02A}" srcOrd="0" destOrd="0" presId="urn:microsoft.com/office/officeart/2005/8/layout/orgChart1"/>
    <dgm:cxn modelId="{73BFED7F-EDE4-4EB0-9E4D-ED3AA3B6E6EC}" type="presParOf" srcId="{27E43AE4-5DB7-48EB-A747-E9F8044ED6C2}" destId="{867A78AB-4D98-497D-B9AA-4B18747744E1}" srcOrd="1" destOrd="0" presId="urn:microsoft.com/office/officeart/2005/8/layout/orgChart1"/>
    <dgm:cxn modelId="{DDBDE789-7BE5-4BDA-B099-9A0AC25037E2}" type="presParOf" srcId="{867A78AB-4D98-497D-B9AA-4B18747744E1}" destId="{ABC75331-372B-4926-8499-1590FCDACEA1}" srcOrd="0" destOrd="0" presId="urn:microsoft.com/office/officeart/2005/8/layout/orgChart1"/>
    <dgm:cxn modelId="{74750F00-7394-4940-96C5-7671D31C1777}" type="presParOf" srcId="{ABC75331-372B-4926-8499-1590FCDACEA1}" destId="{62A75925-4EDD-43FC-8B49-F8F30CD1B8B9}" srcOrd="0" destOrd="0" presId="urn:microsoft.com/office/officeart/2005/8/layout/orgChart1"/>
    <dgm:cxn modelId="{17BD40DB-2642-41A3-BBFE-6AD39FAA2362}" type="presParOf" srcId="{ABC75331-372B-4926-8499-1590FCDACEA1}" destId="{98E10D99-C17C-4FA1-BD95-0D76F4FF9627}" srcOrd="1" destOrd="0" presId="urn:microsoft.com/office/officeart/2005/8/layout/orgChart1"/>
    <dgm:cxn modelId="{C7F29B39-5149-465E-A882-9867DCCC9784}" type="presParOf" srcId="{867A78AB-4D98-497D-B9AA-4B18747744E1}" destId="{1B3FABF9-48BB-47B9-9C3F-5673ED099D44}" srcOrd="1" destOrd="0" presId="urn:microsoft.com/office/officeart/2005/8/layout/orgChart1"/>
    <dgm:cxn modelId="{FCF5F134-1F41-438F-B325-720EE097B424}" type="presParOf" srcId="{867A78AB-4D98-497D-B9AA-4B18747744E1}" destId="{F5EF852B-BA5F-4A11-832F-CF8B15F17402}" srcOrd="2" destOrd="0" presId="urn:microsoft.com/office/officeart/2005/8/layout/orgChart1"/>
    <dgm:cxn modelId="{9B6C6660-EDA2-4BFE-92FD-3D208690F300}" type="presParOf" srcId="{DCB95615-7319-4650-BDCC-25D56F47421A}" destId="{BD61C2FA-07AA-453B-9340-FDEEDFC7EAAB}" srcOrd="2" destOrd="0" presId="urn:microsoft.com/office/officeart/2005/8/layout/orgChart1"/>
    <dgm:cxn modelId="{88027919-FD2E-43E8-ABD5-A262BAEB53C0}" type="presParOf" srcId="{7704DD9D-6594-4EB6-9A24-122B6F4A81CC}" destId="{31D138FA-0119-4996-ABFE-446BF157890A}" srcOrd="2" destOrd="0" presId="urn:microsoft.com/office/officeart/2005/8/layout/orgChart1"/>
    <dgm:cxn modelId="{8F8A86A1-05B8-41AB-B44D-74D11BCCA146}" type="presParOf" srcId="{978F0EA0-2572-421B-AA75-9BDC8B380906}" destId="{85C5B53C-5A9F-4997-91CD-954714AB401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4DD31A31-7AA5-4117-99BF-7A0EEA07E26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4DE123-D32A-43BB-BF8E-2606C83910C6}">
      <dgm:prSet phldrT="[Text]"/>
      <dgm:spPr/>
      <dgm:t>
        <a:bodyPr/>
        <a:lstStyle/>
        <a:p>
          <a:r>
            <a:rPr lang="en-US" dirty="0" smtClean="0">
              <a:solidFill>
                <a:schemeClr val="accent5"/>
              </a:solidFill>
            </a:rPr>
            <a:t>Body</a:t>
          </a:r>
          <a:endParaRPr lang="en-US" dirty="0">
            <a:solidFill>
              <a:schemeClr val="accent5"/>
            </a:solidFill>
          </a:endParaRPr>
        </a:p>
      </dgm:t>
    </dgm:pt>
    <dgm:pt modelId="{3D740B98-F821-442C-AF9B-8E035C461614}" type="parTrans" cxnId="{CACCB914-0E4F-4E16-9C3B-C182A2512A19}">
      <dgm:prSet/>
      <dgm:spPr/>
      <dgm:t>
        <a:bodyPr/>
        <a:lstStyle/>
        <a:p>
          <a:endParaRPr lang="en-US"/>
        </a:p>
      </dgm:t>
    </dgm:pt>
    <dgm:pt modelId="{D8AA6021-584A-4D49-B337-A6F886E30CEE}" type="sibTrans" cxnId="{CACCB914-0E4F-4E16-9C3B-C182A2512A19}">
      <dgm:prSet/>
      <dgm:spPr/>
      <dgm:t>
        <a:bodyPr/>
        <a:lstStyle/>
        <a:p>
          <a:endParaRPr lang="en-US"/>
        </a:p>
      </dgm:t>
    </dgm:pt>
    <dgm:pt modelId="{D84CB16E-58B1-4C27-8BA3-1287CAA1B8E4}">
      <dgm:prSet/>
      <dgm:spPr/>
      <dgm:t>
        <a:bodyPr/>
        <a:lstStyle/>
        <a:p>
          <a:r>
            <a:rPr lang="en-US" dirty="0" smtClean="0">
              <a:solidFill>
                <a:schemeClr val="accent5"/>
              </a:solidFill>
            </a:rPr>
            <a:t>p</a:t>
          </a:r>
          <a:endParaRPr lang="en-US" dirty="0">
            <a:solidFill>
              <a:schemeClr val="accent5"/>
            </a:solidFill>
          </a:endParaRPr>
        </a:p>
      </dgm:t>
    </dgm:pt>
    <dgm:pt modelId="{A13DB697-96BB-4A2E-94D3-9DE6052BAB5F}" type="parTrans" cxnId="{28C53FDE-3F2D-46F4-B8CA-C308E821A979}">
      <dgm:prSet/>
      <dgm:spPr/>
      <dgm:t>
        <a:bodyPr/>
        <a:lstStyle/>
        <a:p>
          <a:endParaRPr lang="en-US"/>
        </a:p>
      </dgm:t>
    </dgm:pt>
    <dgm:pt modelId="{93C8BA37-5920-4314-BE3A-265CE98488AC}" type="sibTrans" cxnId="{28C53FDE-3F2D-46F4-B8CA-C308E821A979}">
      <dgm:prSet/>
      <dgm:spPr/>
      <dgm:t>
        <a:bodyPr/>
        <a:lstStyle/>
        <a:p>
          <a:endParaRPr lang="en-US"/>
        </a:p>
      </dgm:t>
    </dgm:pt>
    <dgm:pt modelId="{96EE6EC9-1EF3-403A-8F88-6124F770AA1F}">
      <dgm:prSet/>
      <dgm:spPr/>
      <dgm:t>
        <a:bodyPr/>
        <a:lstStyle/>
        <a:p>
          <a:r>
            <a:rPr lang="en-US" dirty="0" smtClean="0"/>
            <a:t>Welcome to the</a:t>
          </a:r>
        </a:p>
        <a:p>
          <a:r>
            <a:rPr lang="en-US" dirty="0" smtClean="0"/>
            <a:t> Restaurant</a:t>
          </a:r>
          <a:endParaRPr lang="en-US" dirty="0"/>
        </a:p>
      </dgm:t>
    </dgm:pt>
    <dgm:pt modelId="{CF8F3DDC-BF13-45BB-8245-D02617E6AF5C}" type="parTrans" cxnId="{6C66E0BC-EAC7-458F-AD6E-D72EE7EEC0AE}">
      <dgm:prSet/>
      <dgm:spPr/>
      <dgm:t>
        <a:bodyPr/>
        <a:lstStyle/>
        <a:p>
          <a:endParaRPr lang="en-US"/>
        </a:p>
      </dgm:t>
    </dgm:pt>
    <dgm:pt modelId="{D21B1CF0-E0AB-4D79-BA44-2B1C99A87330}" type="sibTrans" cxnId="{6C66E0BC-EAC7-458F-AD6E-D72EE7EEC0AE}">
      <dgm:prSet/>
      <dgm:spPr/>
      <dgm:t>
        <a:bodyPr/>
        <a:lstStyle/>
        <a:p>
          <a:endParaRPr lang="en-US"/>
        </a:p>
      </dgm:t>
    </dgm:pt>
    <dgm:pt modelId="{38119D2C-147F-45A4-8056-A3BA8E9EDDC9}">
      <dgm:prSet/>
      <dgm:spPr/>
      <dgm:t>
        <a:bodyPr/>
        <a:lstStyle/>
        <a:p>
          <a:r>
            <a:rPr lang="en-US" dirty="0" err="1" smtClean="0">
              <a:solidFill>
                <a:srgbClr val="C00000"/>
              </a:solidFill>
            </a:rPr>
            <a:t>Div</a:t>
          </a:r>
          <a:endParaRPr lang="en-US" dirty="0" smtClean="0">
            <a:solidFill>
              <a:srgbClr val="C00000"/>
            </a:solidFill>
          </a:endParaRPr>
        </a:p>
        <a:p>
          <a:r>
            <a:rPr lang="en-US" dirty="0" smtClean="0">
              <a:solidFill>
                <a:srgbClr val="C00000"/>
              </a:solidFill>
            </a:rPr>
            <a:t>(class=“sidebar”)</a:t>
          </a:r>
          <a:endParaRPr lang="en-US" dirty="0">
            <a:solidFill>
              <a:srgbClr val="C00000"/>
            </a:solidFill>
          </a:endParaRPr>
        </a:p>
      </dgm:t>
    </dgm:pt>
    <dgm:pt modelId="{A8EB7B34-3829-4FD2-A10A-F274D270956D}" type="parTrans" cxnId="{F6A3C14E-D6C0-4823-AE2D-89D4DF192F43}">
      <dgm:prSet/>
      <dgm:spPr/>
      <dgm:t>
        <a:bodyPr/>
        <a:lstStyle/>
        <a:p>
          <a:endParaRPr lang="en-US"/>
        </a:p>
      </dgm:t>
    </dgm:pt>
    <dgm:pt modelId="{609F563A-BF81-49F6-8CDC-333EB8B6F969}" type="sibTrans" cxnId="{F6A3C14E-D6C0-4823-AE2D-89D4DF192F43}">
      <dgm:prSet/>
      <dgm:spPr/>
      <dgm:t>
        <a:bodyPr/>
        <a:lstStyle/>
        <a:p>
          <a:endParaRPr lang="en-US"/>
        </a:p>
      </dgm:t>
    </dgm:pt>
    <dgm:pt modelId="{6E7DD909-84C1-4DC1-BC93-F18CFAB9DCEC}">
      <dgm:prSet/>
      <dgm:spPr/>
      <dgm:t>
        <a:bodyPr/>
        <a:lstStyle/>
        <a:p>
          <a:r>
            <a:rPr lang="en-US" dirty="0" smtClean="0">
              <a:solidFill>
                <a:srgbClr val="C00000"/>
              </a:solidFill>
            </a:rPr>
            <a:t>h2</a:t>
          </a:r>
          <a:endParaRPr lang="en-US" dirty="0">
            <a:solidFill>
              <a:srgbClr val="C00000"/>
            </a:solidFill>
          </a:endParaRPr>
        </a:p>
      </dgm:t>
    </dgm:pt>
    <dgm:pt modelId="{FEBA5AD0-A9FB-4CBE-ABDF-B23196D810FF}" type="parTrans" cxnId="{5D54A1D6-3F8E-4BE7-B724-0F221622DC81}">
      <dgm:prSet/>
      <dgm:spPr/>
      <dgm:t>
        <a:bodyPr/>
        <a:lstStyle/>
        <a:p>
          <a:endParaRPr lang="en-US"/>
        </a:p>
      </dgm:t>
    </dgm:pt>
    <dgm:pt modelId="{7791A09F-3166-4F38-9A30-071FC228F2E8}" type="sibTrans" cxnId="{5D54A1D6-3F8E-4BE7-B724-0F221622DC81}">
      <dgm:prSet/>
      <dgm:spPr/>
      <dgm:t>
        <a:bodyPr/>
        <a:lstStyle/>
        <a:p>
          <a:endParaRPr lang="en-US"/>
        </a:p>
      </dgm:t>
    </dgm:pt>
    <dgm:pt modelId="{19927149-F778-4042-B03A-F9CE9ED09385}">
      <dgm:prSet/>
      <dgm:spPr/>
      <dgm:t>
        <a:bodyPr/>
        <a:lstStyle/>
        <a:p>
          <a:r>
            <a:rPr lang="en-US" dirty="0" smtClean="0"/>
            <a:t>Welcome</a:t>
          </a:r>
          <a:endParaRPr lang="en-US" dirty="0"/>
        </a:p>
      </dgm:t>
    </dgm:pt>
    <dgm:pt modelId="{917AC081-8D2E-4E38-928A-2B5000FB7C32}" type="parTrans" cxnId="{88BFE9B2-3B9E-4C1C-AE33-32631173DADF}">
      <dgm:prSet/>
      <dgm:spPr/>
      <dgm:t>
        <a:bodyPr/>
        <a:lstStyle/>
        <a:p>
          <a:endParaRPr lang="en-US"/>
        </a:p>
      </dgm:t>
    </dgm:pt>
    <dgm:pt modelId="{7221EEAF-E700-4A1C-8E89-912D29B43E7E}" type="sibTrans" cxnId="{88BFE9B2-3B9E-4C1C-AE33-32631173DADF}">
      <dgm:prSet/>
      <dgm:spPr/>
      <dgm:t>
        <a:bodyPr/>
        <a:lstStyle/>
        <a:p>
          <a:endParaRPr lang="en-US"/>
        </a:p>
      </dgm:t>
    </dgm:pt>
    <dgm:pt modelId="{F3D0F394-500E-4813-9BB5-762A2582D469}">
      <dgm:prSet/>
      <dgm:spPr/>
      <dgm:t>
        <a:bodyPr/>
        <a:lstStyle/>
        <a:p>
          <a:r>
            <a:rPr lang="en-US" dirty="0" smtClean="0">
              <a:solidFill>
                <a:srgbClr val="C00000"/>
              </a:solidFill>
            </a:rPr>
            <a:t>Button</a:t>
          </a:r>
          <a:endParaRPr lang="en-US" dirty="0">
            <a:solidFill>
              <a:srgbClr val="C00000"/>
            </a:solidFill>
          </a:endParaRPr>
        </a:p>
      </dgm:t>
    </dgm:pt>
    <dgm:pt modelId="{FA43DAFB-B55F-4900-933B-E7C4C6C71DBD}" type="parTrans" cxnId="{F8DA221E-43E9-4FAF-8CF1-E83D7B102201}">
      <dgm:prSet/>
      <dgm:spPr/>
      <dgm:t>
        <a:bodyPr/>
        <a:lstStyle/>
        <a:p>
          <a:endParaRPr lang="en-US"/>
        </a:p>
      </dgm:t>
    </dgm:pt>
    <dgm:pt modelId="{F7D799AB-1381-4696-8B28-86B25C749120}" type="sibTrans" cxnId="{F8DA221E-43E9-4FAF-8CF1-E83D7B102201}">
      <dgm:prSet/>
      <dgm:spPr/>
      <dgm:t>
        <a:bodyPr/>
        <a:lstStyle/>
        <a:p>
          <a:endParaRPr lang="en-US"/>
        </a:p>
      </dgm:t>
    </dgm:pt>
    <dgm:pt modelId="{0D95D15D-9394-414F-A91E-862CF41F7A45}">
      <dgm:prSet/>
      <dgm:spPr/>
      <dgm:t>
        <a:bodyPr/>
        <a:lstStyle/>
        <a:p>
          <a:r>
            <a:rPr lang="en-US" dirty="0" smtClean="0"/>
            <a:t>Click me</a:t>
          </a:r>
          <a:endParaRPr lang="en-US" dirty="0"/>
        </a:p>
      </dgm:t>
    </dgm:pt>
    <dgm:pt modelId="{1ADDF7F6-821A-4FF3-BBAD-F93837046083}" type="parTrans" cxnId="{020B749C-A2A3-4FDF-A062-78793F2C09E0}">
      <dgm:prSet/>
      <dgm:spPr/>
      <dgm:t>
        <a:bodyPr/>
        <a:lstStyle/>
        <a:p>
          <a:endParaRPr lang="en-US"/>
        </a:p>
      </dgm:t>
    </dgm:pt>
    <dgm:pt modelId="{19FA7C1C-1036-4DFA-98DC-5F4E6A4621A8}" type="sibTrans" cxnId="{020B749C-A2A3-4FDF-A062-78793F2C09E0}">
      <dgm:prSet/>
      <dgm:spPr/>
      <dgm:t>
        <a:bodyPr/>
        <a:lstStyle/>
        <a:p>
          <a:endParaRPr lang="en-US"/>
        </a:p>
      </dgm:t>
    </dgm:pt>
    <dgm:pt modelId="{98CFDCC9-97A8-4E18-B694-84500AE4E68A}" type="pres">
      <dgm:prSet presAssocID="{4DD31A31-7AA5-4117-99BF-7A0EEA07E26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ADF6F99-3A12-405B-9871-C0846362A8E1}" type="pres">
      <dgm:prSet presAssocID="{F64DE123-D32A-43BB-BF8E-2606C83910C6}" presName="hierRoot1" presStyleCnt="0">
        <dgm:presLayoutVars>
          <dgm:hierBranch val="init"/>
        </dgm:presLayoutVars>
      </dgm:prSet>
      <dgm:spPr/>
    </dgm:pt>
    <dgm:pt modelId="{D199FEAB-0990-4578-B4D8-59D4EA8364C2}" type="pres">
      <dgm:prSet presAssocID="{F64DE123-D32A-43BB-BF8E-2606C83910C6}" presName="rootComposite1" presStyleCnt="0"/>
      <dgm:spPr/>
    </dgm:pt>
    <dgm:pt modelId="{E82C365B-1AEB-4C9E-BB5B-B8E987CD0503}" type="pres">
      <dgm:prSet presAssocID="{F64DE123-D32A-43BB-BF8E-2606C83910C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053BCF-1D57-4C65-8552-0EA498370A06}" type="pres">
      <dgm:prSet presAssocID="{F64DE123-D32A-43BB-BF8E-2606C83910C6}" presName="rootConnector1" presStyleLbl="node1" presStyleIdx="0" presStyleCnt="0"/>
      <dgm:spPr/>
      <dgm:t>
        <a:bodyPr/>
        <a:lstStyle/>
        <a:p>
          <a:endParaRPr lang="en-US"/>
        </a:p>
      </dgm:t>
    </dgm:pt>
    <dgm:pt modelId="{027090CC-37C6-4097-902C-9AE2379BA0D4}" type="pres">
      <dgm:prSet presAssocID="{F64DE123-D32A-43BB-BF8E-2606C83910C6}" presName="hierChild2" presStyleCnt="0"/>
      <dgm:spPr/>
    </dgm:pt>
    <dgm:pt modelId="{5364C56F-AE39-40FA-99BC-A6323BAC943B}" type="pres">
      <dgm:prSet presAssocID="{A8EB7B34-3829-4FD2-A10A-F274D270956D}" presName="Name37" presStyleLbl="parChTrans1D2" presStyleIdx="0" presStyleCnt="3"/>
      <dgm:spPr/>
      <dgm:t>
        <a:bodyPr/>
        <a:lstStyle/>
        <a:p>
          <a:endParaRPr lang="en-US"/>
        </a:p>
      </dgm:t>
    </dgm:pt>
    <dgm:pt modelId="{43DE3DBB-E376-4E93-8157-650E93F8F540}" type="pres">
      <dgm:prSet presAssocID="{38119D2C-147F-45A4-8056-A3BA8E9EDDC9}" presName="hierRoot2" presStyleCnt="0">
        <dgm:presLayoutVars>
          <dgm:hierBranch val="init"/>
        </dgm:presLayoutVars>
      </dgm:prSet>
      <dgm:spPr/>
    </dgm:pt>
    <dgm:pt modelId="{1CFDC581-A866-4069-88F6-6F4D8C39180E}" type="pres">
      <dgm:prSet presAssocID="{38119D2C-147F-45A4-8056-A3BA8E9EDDC9}" presName="rootComposite" presStyleCnt="0"/>
      <dgm:spPr/>
    </dgm:pt>
    <dgm:pt modelId="{1ADC3604-6CFB-4920-B7DF-FB7A0D4FE0E4}" type="pres">
      <dgm:prSet presAssocID="{38119D2C-147F-45A4-8056-A3BA8E9EDDC9}" presName="rootText" presStyleLbl="node2" presStyleIdx="0" presStyleCnt="3" custScaleX="1377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C301C4-E12F-44D7-85C7-BD0438ADE330}" type="pres">
      <dgm:prSet presAssocID="{38119D2C-147F-45A4-8056-A3BA8E9EDDC9}" presName="rootConnector" presStyleLbl="node2" presStyleIdx="0" presStyleCnt="3"/>
      <dgm:spPr/>
      <dgm:t>
        <a:bodyPr/>
        <a:lstStyle/>
        <a:p>
          <a:endParaRPr lang="en-US"/>
        </a:p>
      </dgm:t>
    </dgm:pt>
    <dgm:pt modelId="{39C69466-B8D2-4EF8-9C9A-91B2A206DBD7}" type="pres">
      <dgm:prSet presAssocID="{38119D2C-147F-45A4-8056-A3BA8E9EDDC9}" presName="hierChild4" presStyleCnt="0"/>
      <dgm:spPr/>
    </dgm:pt>
    <dgm:pt modelId="{61C241DD-35AE-442D-A99D-FE490B8C8583}" type="pres">
      <dgm:prSet presAssocID="{FEBA5AD0-A9FB-4CBE-ABDF-B23196D810FF}" presName="Name37" presStyleLbl="parChTrans1D3" presStyleIdx="0" presStyleCnt="3"/>
      <dgm:spPr/>
      <dgm:t>
        <a:bodyPr/>
        <a:lstStyle/>
        <a:p>
          <a:endParaRPr lang="en-US"/>
        </a:p>
      </dgm:t>
    </dgm:pt>
    <dgm:pt modelId="{B7EECA8B-467B-4AC9-AB74-0A15A4CDE57B}" type="pres">
      <dgm:prSet presAssocID="{6E7DD909-84C1-4DC1-BC93-F18CFAB9DCEC}" presName="hierRoot2" presStyleCnt="0">
        <dgm:presLayoutVars>
          <dgm:hierBranch val="init"/>
        </dgm:presLayoutVars>
      </dgm:prSet>
      <dgm:spPr/>
    </dgm:pt>
    <dgm:pt modelId="{3752B83D-A5C4-4C88-BC53-B81BA94FAB2A}" type="pres">
      <dgm:prSet presAssocID="{6E7DD909-84C1-4DC1-BC93-F18CFAB9DCEC}" presName="rootComposite" presStyleCnt="0"/>
      <dgm:spPr/>
    </dgm:pt>
    <dgm:pt modelId="{9D4B1F25-8E8C-4B23-9DA1-2F06B255180D}" type="pres">
      <dgm:prSet presAssocID="{6E7DD909-84C1-4DC1-BC93-F18CFAB9DCEC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028E5D-1A81-4B4F-B904-19FC9B062701}" type="pres">
      <dgm:prSet presAssocID="{6E7DD909-84C1-4DC1-BC93-F18CFAB9DCEC}" presName="rootConnector" presStyleLbl="node3" presStyleIdx="0" presStyleCnt="3"/>
      <dgm:spPr/>
      <dgm:t>
        <a:bodyPr/>
        <a:lstStyle/>
        <a:p>
          <a:endParaRPr lang="en-US"/>
        </a:p>
      </dgm:t>
    </dgm:pt>
    <dgm:pt modelId="{A29131EB-9A75-4F29-92B3-A5536DCC373D}" type="pres">
      <dgm:prSet presAssocID="{6E7DD909-84C1-4DC1-BC93-F18CFAB9DCEC}" presName="hierChild4" presStyleCnt="0"/>
      <dgm:spPr/>
    </dgm:pt>
    <dgm:pt modelId="{14B4D4AE-5477-40E6-B3EC-9D5DD3FBEE3B}" type="pres">
      <dgm:prSet presAssocID="{917AC081-8D2E-4E38-928A-2B5000FB7C32}" presName="Name37" presStyleLbl="parChTrans1D4" presStyleIdx="0" presStyleCnt="1"/>
      <dgm:spPr/>
      <dgm:t>
        <a:bodyPr/>
        <a:lstStyle/>
        <a:p>
          <a:endParaRPr lang="en-US"/>
        </a:p>
      </dgm:t>
    </dgm:pt>
    <dgm:pt modelId="{918872D8-6BC8-4195-AB57-CC21E29E62CE}" type="pres">
      <dgm:prSet presAssocID="{19927149-F778-4042-B03A-F9CE9ED09385}" presName="hierRoot2" presStyleCnt="0">
        <dgm:presLayoutVars>
          <dgm:hierBranch val="init"/>
        </dgm:presLayoutVars>
      </dgm:prSet>
      <dgm:spPr/>
    </dgm:pt>
    <dgm:pt modelId="{773EB82F-605E-4D2E-8A0B-06B90D758B96}" type="pres">
      <dgm:prSet presAssocID="{19927149-F778-4042-B03A-F9CE9ED09385}" presName="rootComposite" presStyleCnt="0"/>
      <dgm:spPr/>
    </dgm:pt>
    <dgm:pt modelId="{AE700DF9-D906-4614-BBA7-269E15BA6B39}" type="pres">
      <dgm:prSet presAssocID="{19927149-F778-4042-B03A-F9CE9ED09385}" presName="rootText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73B413-769B-49F8-821F-43AB3F92A0B9}" type="pres">
      <dgm:prSet presAssocID="{19927149-F778-4042-B03A-F9CE9ED09385}" presName="rootConnector" presStyleLbl="node4" presStyleIdx="0" presStyleCnt="1"/>
      <dgm:spPr/>
      <dgm:t>
        <a:bodyPr/>
        <a:lstStyle/>
        <a:p>
          <a:endParaRPr lang="en-US"/>
        </a:p>
      </dgm:t>
    </dgm:pt>
    <dgm:pt modelId="{AC638ABC-483F-465B-B21A-E3146E8E9C77}" type="pres">
      <dgm:prSet presAssocID="{19927149-F778-4042-B03A-F9CE9ED09385}" presName="hierChild4" presStyleCnt="0"/>
      <dgm:spPr/>
    </dgm:pt>
    <dgm:pt modelId="{5385CB4F-1C40-48E3-BF06-A858F98EE1F5}" type="pres">
      <dgm:prSet presAssocID="{19927149-F778-4042-B03A-F9CE9ED09385}" presName="hierChild5" presStyleCnt="0"/>
      <dgm:spPr/>
    </dgm:pt>
    <dgm:pt modelId="{ADA9A5B8-A54E-4A35-814F-8A66CBE1B909}" type="pres">
      <dgm:prSet presAssocID="{6E7DD909-84C1-4DC1-BC93-F18CFAB9DCEC}" presName="hierChild5" presStyleCnt="0"/>
      <dgm:spPr/>
    </dgm:pt>
    <dgm:pt modelId="{A1E8CE5A-C17E-4BEF-AE57-7A5DA8CD6B20}" type="pres">
      <dgm:prSet presAssocID="{38119D2C-147F-45A4-8056-A3BA8E9EDDC9}" presName="hierChild5" presStyleCnt="0"/>
      <dgm:spPr/>
    </dgm:pt>
    <dgm:pt modelId="{FA10B633-B29C-4C26-85DE-61616D55202C}" type="pres">
      <dgm:prSet presAssocID="{A13DB697-96BB-4A2E-94D3-9DE6052BAB5F}" presName="Name37" presStyleLbl="parChTrans1D2" presStyleIdx="1" presStyleCnt="3"/>
      <dgm:spPr/>
      <dgm:t>
        <a:bodyPr/>
        <a:lstStyle/>
        <a:p>
          <a:endParaRPr lang="en-US"/>
        </a:p>
      </dgm:t>
    </dgm:pt>
    <dgm:pt modelId="{DCB95615-7319-4650-BDCC-25D56F47421A}" type="pres">
      <dgm:prSet presAssocID="{D84CB16E-58B1-4C27-8BA3-1287CAA1B8E4}" presName="hierRoot2" presStyleCnt="0">
        <dgm:presLayoutVars>
          <dgm:hierBranch val="init"/>
        </dgm:presLayoutVars>
      </dgm:prSet>
      <dgm:spPr/>
    </dgm:pt>
    <dgm:pt modelId="{A6E46219-CAE9-4999-8041-A1E146FE5994}" type="pres">
      <dgm:prSet presAssocID="{D84CB16E-58B1-4C27-8BA3-1287CAA1B8E4}" presName="rootComposite" presStyleCnt="0"/>
      <dgm:spPr/>
    </dgm:pt>
    <dgm:pt modelId="{7E5305F5-0D75-40E2-98D8-6E5911D4AED7}" type="pres">
      <dgm:prSet presAssocID="{D84CB16E-58B1-4C27-8BA3-1287CAA1B8E4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995132-B775-47F8-B4A9-8D7F3C8859DE}" type="pres">
      <dgm:prSet presAssocID="{D84CB16E-58B1-4C27-8BA3-1287CAA1B8E4}" presName="rootConnector" presStyleLbl="node2" presStyleIdx="1" presStyleCnt="3"/>
      <dgm:spPr/>
      <dgm:t>
        <a:bodyPr/>
        <a:lstStyle/>
        <a:p>
          <a:endParaRPr lang="en-US"/>
        </a:p>
      </dgm:t>
    </dgm:pt>
    <dgm:pt modelId="{27E43AE4-5DB7-48EB-A747-E9F8044ED6C2}" type="pres">
      <dgm:prSet presAssocID="{D84CB16E-58B1-4C27-8BA3-1287CAA1B8E4}" presName="hierChild4" presStyleCnt="0"/>
      <dgm:spPr/>
    </dgm:pt>
    <dgm:pt modelId="{9D5BFD86-4C7A-4CA7-B3D0-CF299191A02A}" type="pres">
      <dgm:prSet presAssocID="{CF8F3DDC-BF13-45BB-8245-D02617E6AF5C}" presName="Name37" presStyleLbl="parChTrans1D3" presStyleIdx="1" presStyleCnt="3"/>
      <dgm:spPr/>
      <dgm:t>
        <a:bodyPr/>
        <a:lstStyle/>
        <a:p>
          <a:endParaRPr lang="en-US"/>
        </a:p>
      </dgm:t>
    </dgm:pt>
    <dgm:pt modelId="{867A78AB-4D98-497D-B9AA-4B18747744E1}" type="pres">
      <dgm:prSet presAssocID="{96EE6EC9-1EF3-403A-8F88-6124F770AA1F}" presName="hierRoot2" presStyleCnt="0">
        <dgm:presLayoutVars>
          <dgm:hierBranch val="init"/>
        </dgm:presLayoutVars>
      </dgm:prSet>
      <dgm:spPr/>
    </dgm:pt>
    <dgm:pt modelId="{ABC75331-372B-4926-8499-1590FCDACEA1}" type="pres">
      <dgm:prSet presAssocID="{96EE6EC9-1EF3-403A-8F88-6124F770AA1F}" presName="rootComposite" presStyleCnt="0"/>
      <dgm:spPr/>
    </dgm:pt>
    <dgm:pt modelId="{62A75925-4EDD-43FC-8B49-F8F30CD1B8B9}" type="pres">
      <dgm:prSet presAssocID="{96EE6EC9-1EF3-403A-8F88-6124F770AA1F}" presName="rootText" presStyleLbl="node3" presStyleIdx="1" presStyleCnt="3" custScaleX="119119" custScaleY="241269" custLinFactNeighborX="5943" custLinFactNeighborY="218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E10D99-C17C-4FA1-BD95-0D76F4FF9627}" type="pres">
      <dgm:prSet presAssocID="{96EE6EC9-1EF3-403A-8F88-6124F770AA1F}" presName="rootConnector" presStyleLbl="node3" presStyleIdx="1" presStyleCnt="3"/>
      <dgm:spPr/>
      <dgm:t>
        <a:bodyPr/>
        <a:lstStyle/>
        <a:p>
          <a:endParaRPr lang="en-US"/>
        </a:p>
      </dgm:t>
    </dgm:pt>
    <dgm:pt modelId="{1B3FABF9-48BB-47B9-9C3F-5673ED099D44}" type="pres">
      <dgm:prSet presAssocID="{96EE6EC9-1EF3-403A-8F88-6124F770AA1F}" presName="hierChild4" presStyleCnt="0"/>
      <dgm:spPr/>
    </dgm:pt>
    <dgm:pt modelId="{F5EF852B-BA5F-4A11-832F-CF8B15F17402}" type="pres">
      <dgm:prSet presAssocID="{96EE6EC9-1EF3-403A-8F88-6124F770AA1F}" presName="hierChild5" presStyleCnt="0"/>
      <dgm:spPr/>
    </dgm:pt>
    <dgm:pt modelId="{BD61C2FA-07AA-453B-9340-FDEEDFC7EAAB}" type="pres">
      <dgm:prSet presAssocID="{D84CB16E-58B1-4C27-8BA3-1287CAA1B8E4}" presName="hierChild5" presStyleCnt="0"/>
      <dgm:spPr/>
    </dgm:pt>
    <dgm:pt modelId="{3223F7A3-E595-47FF-9F89-1F325D88FDCF}" type="pres">
      <dgm:prSet presAssocID="{FA43DAFB-B55F-4900-933B-E7C4C6C71DBD}" presName="Name37" presStyleLbl="parChTrans1D2" presStyleIdx="2" presStyleCnt="3"/>
      <dgm:spPr/>
      <dgm:t>
        <a:bodyPr/>
        <a:lstStyle/>
        <a:p>
          <a:endParaRPr lang="en-US"/>
        </a:p>
      </dgm:t>
    </dgm:pt>
    <dgm:pt modelId="{9AD6C138-5511-4E30-BF5F-59EB5CB41F1A}" type="pres">
      <dgm:prSet presAssocID="{F3D0F394-500E-4813-9BB5-762A2582D469}" presName="hierRoot2" presStyleCnt="0">
        <dgm:presLayoutVars>
          <dgm:hierBranch val="init"/>
        </dgm:presLayoutVars>
      </dgm:prSet>
      <dgm:spPr/>
    </dgm:pt>
    <dgm:pt modelId="{70B44C12-7C6A-4A72-AEBF-787606970F1F}" type="pres">
      <dgm:prSet presAssocID="{F3D0F394-500E-4813-9BB5-762A2582D469}" presName="rootComposite" presStyleCnt="0"/>
      <dgm:spPr/>
    </dgm:pt>
    <dgm:pt modelId="{018884B1-1E0F-4850-94D1-E63FBC5F5718}" type="pres">
      <dgm:prSet presAssocID="{F3D0F394-500E-4813-9BB5-762A2582D469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9A2011E-22DF-472A-90FB-57BB3EF564C7}" type="pres">
      <dgm:prSet presAssocID="{F3D0F394-500E-4813-9BB5-762A2582D469}" presName="rootConnector" presStyleLbl="node2" presStyleIdx="2" presStyleCnt="3"/>
      <dgm:spPr/>
      <dgm:t>
        <a:bodyPr/>
        <a:lstStyle/>
        <a:p>
          <a:endParaRPr lang="en-US"/>
        </a:p>
      </dgm:t>
    </dgm:pt>
    <dgm:pt modelId="{C07E821B-F575-4E8A-BE56-F31284158CF8}" type="pres">
      <dgm:prSet presAssocID="{F3D0F394-500E-4813-9BB5-762A2582D469}" presName="hierChild4" presStyleCnt="0"/>
      <dgm:spPr/>
    </dgm:pt>
    <dgm:pt modelId="{32FBAB1E-75CF-4E96-B4EA-2B1E6970B1A3}" type="pres">
      <dgm:prSet presAssocID="{1ADDF7F6-821A-4FF3-BBAD-F93837046083}" presName="Name37" presStyleLbl="parChTrans1D3" presStyleIdx="2" presStyleCnt="3"/>
      <dgm:spPr/>
      <dgm:t>
        <a:bodyPr/>
        <a:lstStyle/>
        <a:p>
          <a:endParaRPr lang="en-US"/>
        </a:p>
      </dgm:t>
    </dgm:pt>
    <dgm:pt modelId="{BBDC5BF3-9D30-459C-B7CB-F0DF44CDA388}" type="pres">
      <dgm:prSet presAssocID="{0D95D15D-9394-414F-A91E-862CF41F7A45}" presName="hierRoot2" presStyleCnt="0">
        <dgm:presLayoutVars>
          <dgm:hierBranch val="init"/>
        </dgm:presLayoutVars>
      </dgm:prSet>
      <dgm:spPr/>
    </dgm:pt>
    <dgm:pt modelId="{550CA2AB-F1DF-495A-92A5-9EF7BBBA671E}" type="pres">
      <dgm:prSet presAssocID="{0D95D15D-9394-414F-A91E-862CF41F7A45}" presName="rootComposite" presStyleCnt="0"/>
      <dgm:spPr/>
    </dgm:pt>
    <dgm:pt modelId="{B6B7665E-3595-4FEC-9E8D-AE20D1F1D1F6}" type="pres">
      <dgm:prSet presAssocID="{0D95D15D-9394-414F-A91E-862CF41F7A45}" presName="rootText" presStyleLbl="node3" presStyleIdx="2" presStyleCnt="3" custLinFactNeighborX="19690" custLinFactNeighborY="-1604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CAA869A-4499-4CD9-8235-FBDCD9BAB25F}" type="pres">
      <dgm:prSet presAssocID="{0D95D15D-9394-414F-A91E-862CF41F7A45}" presName="rootConnector" presStyleLbl="node3" presStyleIdx="2" presStyleCnt="3"/>
      <dgm:spPr/>
      <dgm:t>
        <a:bodyPr/>
        <a:lstStyle/>
        <a:p>
          <a:endParaRPr lang="en-US"/>
        </a:p>
      </dgm:t>
    </dgm:pt>
    <dgm:pt modelId="{C805AF39-84A5-406D-B6E9-9750A3217885}" type="pres">
      <dgm:prSet presAssocID="{0D95D15D-9394-414F-A91E-862CF41F7A45}" presName="hierChild4" presStyleCnt="0"/>
      <dgm:spPr/>
    </dgm:pt>
    <dgm:pt modelId="{74143C1D-633F-40CF-AE2F-0E5DEED46A71}" type="pres">
      <dgm:prSet presAssocID="{0D95D15D-9394-414F-A91E-862CF41F7A45}" presName="hierChild5" presStyleCnt="0"/>
      <dgm:spPr/>
    </dgm:pt>
    <dgm:pt modelId="{F0C17B9F-6C6B-45FD-B72B-C774DA25B453}" type="pres">
      <dgm:prSet presAssocID="{F3D0F394-500E-4813-9BB5-762A2582D469}" presName="hierChild5" presStyleCnt="0"/>
      <dgm:spPr/>
    </dgm:pt>
    <dgm:pt modelId="{55F8E276-1304-4C8E-80FD-D2B8ED559C73}" type="pres">
      <dgm:prSet presAssocID="{F64DE123-D32A-43BB-BF8E-2606C83910C6}" presName="hierChild3" presStyleCnt="0"/>
      <dgm:spPr/>
    </dgm:pt>
  </dgm:ptLst>
  <dgm:cxnLst>
    <dgm:cxn modelId="{D5D24AF8-DA59-439C-B1C3-F5A6EB823692}" type="presOf" srcId="{D84CB16E-58B1-4C27-8BA3-1287CAA1B8E4}" destId="{7E5305F5-0D75-40E2-98D8-6E5911D4AED7}" srcOrd="0" destOrd="0" presId="urn:microsoft.com/office/officeart/2005/8/layout/orgChart1"/>
    <dgm:cxn modelId="{CACCB914-0E4F-4E16-9C3B-C182A2512A19}" srcId="{4DD31A31-7AA5-4117-99BF-7A0EEA07E264}" destId="{F64DE123-D32A-43BB-BF8E-2606C83910C6}" srcOrd="0" destOrd="0" parTransId="{3D740B98-F821-442C-AF9B-8E035C461614}" sibTransId="{D8AA6021-584A-4D49-B337-A6F886E30CEE}"/>
    <dgm:cxn modelId="{ECFFBD5F-DCEA-4C3C-BFAD-F679843CFB99}" type="presOf" srcId="{6E7DD909-84C1-4DC1-BC93-F18CFAB9DCEC}" destId="{9D4B1F25-8E8C-4B23-9DA1-2F06B255180D}" srcOrd="0" destOrd="0" presId="urn:microsoft.com/office/officeart/2005/8/layout/orgChart1"/>
    <dgm:cxn modelId="{020B749C-A2A3-4FDF-A062-78793F2C09E0}" srcId="{F3D0F394-500E-4813-9BB5-762A2582D469}" destId="{0D95D15D-9394-414F-A91E-862CF41F7A45}" srcOrd="0" destOrd="0" parTransId="{1ADDF7F6-821A-4FF3-BBAD-F93837046083}" sibTransId="{19FA7C1C-1036-4DFA-98DC-5F4E6A4621A8}"/>
    <dgm:cxn modelId="{89AC6757-CB55-4A8A-B3B1-D1EC8BCF6645}" type="presOf" srcId="{38119D2C-147F-45A4-8056-A3BA8E9EDDC9}" destId="{EEC301C4-E12F-44D7-85C7-BD0438ADE330}" srcOrd="1" destOrd="0" presId="urn:microsoft.com/office/officeart/2005/8/layout/orgChart1"/>
    <dgm:cxn modelId="{8167A87C-584A-40C5-AC15-621DB7403E47}" type="presOf" srcId="{FA43DAFB-B55F-4900-933B-E7C4C6C71DBD}" destId="{3223F7A3-E595-47FF-9F89-1F325D88FDCF}" srcOrd="0" destOrd="0" presId="urn:microsoft.com/office/officeart/2005/8/layout/orgChart1"/>
    <dgm:cxn modelId="{566FBEFA-8884-44A9-8AB3-5E1FFF4C8E58}" type="presOf" srcId="{96EE6EC9-1EF3-403A-8F88-6124F770AA1F}" destId="{98E10D99-C17C-4FA1-BD95-0D76F4FF9627}" srcOrd="1" destOrd="0" presId="urn:microsoft.com/office/officeart/2005/8/layout/orgChart1"/>
    <dgm:cxn modelId="{5D54A1D6-3F8E-4BE7-B724-0F221622DC81}" srcId="{38119D2C-147F-45A4-8056-A3BA8E9EDDC9}" destId="{6E7DD909-84C1-4DC1-BC93-F18CFAB9DCEC}" srcOrd="0" destOrd="0" parTransId="{FEBA5AD0-A9FB-4CBE-ABDF-B23196D810FF}" sibTransId="{7791A09F-3166-4F38-9A30-071FC228F2E8}"/>
    <dgm:cxn modelId="{7238BAE9-6379-458A-ACAE-8995A51E548C}" type="presOf" srcId="{A13DB697-96BB-4A2E-94D3-9DE6052BAB5F}" destId="{FA10B633-B29C-4C26-85DE-61616D55202C}" srcOrd="0" destOrd="0" presId="urn:microsoft.com/office/officeart/2005/8/layout/orgChart1"/>
    <dgm:cxn modelId="{4287ED3D-92B1-4AB1-B8AA-F4AB5C689A18}" type="presOf" srcId="{38119D2C-147F-45A4-8056-A3BA8E9EDDC9}" destId="{1ADC3604-6CFB-4920-B7DF-FB7A0D4FE0E4}" srcOrd="0" destOrd="0" presId="urn:microsoft.com/office/officeart/2005/8/layout/orgChart1"/>
    <dgm:cxn modelId="{F57A1EB5-5007-4D9B-8A5B-E0DA932112FA}" type="presOf" srcId="{1ADDF7F6-821A-4FF3-BBAD-F93837046083}" destId="{32FBAB1E-75CF-4E96-B4EA-2B1E6970B1A3}" srcOrd="0" destOrd="0" presId="urn:microsoft.com/office/officeart/2005/8/layout/orgChart1"/>
    <dgm:cxn modelId="{C5DF2F48-D6A4-47E1-9772-7DDA7B2069D9}" type="presOf" srcId="{0D95D15D-9394-414F-A91E-862CF41F7A45}" destId="{B6B7665E-3595-4FEC-9E8D-AE20D1F1D1F6}" srcOrd="0" destOrd="0" presId="urn:microsoft.com/office/officeart/2005/8/layout/orgChart1"/>
    <dgm:cxn modelId="{F8DA221E-43E9-4FAF-8CF1-E83D7B102201}" srcId="{F64DE123-D32A-43BB-BF8E-2606C83910C6}" destId="{F3D0F394-500E-4813-9BB5-762A2582D469}" srcOrd="2" destOrd="0" parTransId="{FA43DAFB-B55F-4900-933B-E7C4C6C71DBD}" sibTransId="{F7D799AB-1381-4696-8B28-86B25C749120}"/>
    <dgm:cxn modelId="{88BEACC0-C86C-4B2F-BF2D-EB2F06871770}" type="presOf" srcId="{F64DE123-D32A-43BB-BF8E-2606C83910C6}" destId="{E82C365B-1AEB-4C9E-BB5B-B8E987CD0503}" srcOrd="0" destOrd="0" presId="urn:microsoft.com/office/officeart/2005/8/layout/orgChart1"/>
    <dgm:cxn modelId="{FC3590B5-9E50-4D82-9E5A-ADFCB565B600}" type="presOf" srcId="{4DD31A31-7AA5-4117-99BF-7A0EEA07E264}" destId="{98CFDCC9-97A8-4E18-B694-84500AE4E68A}" srcOrd="0" destOrd="0" presId="urn:microsoft.com/office/officeart/2005/8/layout/orgChart1"/>
    <dgm:cxn modelId="{B3D88ACB-25DD-4EDA-9FEA-9BF9715B2B98}" type="presOf" srcId="{19927149-F778-4042-B03A-F9CE9ED09385}" destId="{2673B413-769B-49F8-821F-43AB3F92A0B9}" srcOrd="1" destOrd="0" presId="urn:microsoft.com/office/officeart/2005/8/layout/orgChart1"/>
    <dgm:cxn modelId="{6C66E0BC-EAC7-458F-AD6E-D72EE7EEC0AE}" srcId="{D84CB16E-58B1-4C27-8BA3-1287CAA1B8E4}" destId="{96EE6EC9-1EF3-403A-8F88-6124F770AA1F}" srcOrd="0" destOrd="0" parTransId="{CF8F3DDC-BF13-45BB-8245-D02617E6AF5C}" sibTransId="{D21B1CF0-E0AB-4D79-BA44-2B1C99A87330}"/>
    <dgm:cxn modelId="{AE86C548-FA0F-48CB-AF69-479814F36AD5}" type="presOf" srcId="{F3D0F394-500E-4813-9BB5-762A2582D469}" destId="{A9A2011E-22DF-472A-90FB-57BB3EF564C7}" srcOrd="1" destOrd="0" presId="urn:microsoft.com/office/officeart/2005/8/layout/orgChart1"/>
    <dgm:cxn modelId="{53753E28-39D9-4D3C-AE7F-7D03D4D646B1}" type="presOf" srcId="{A8EB7B34-3829-4FD2-A10A-F274D270956D}" destId="{5364C56F-AE39-40FA-99BC-A6323BAC943B}" srcOrd="0" destOrd="0" presId="urn:microsoft.com/office/officeart/2005/8/layout/orgChart1"/>
    <dgm:cxn modelId="{3FB78688-550B-4EDB-8567-D03323126CE4}" type="presOf" srcId="{19927149-F778-4042-B03A-F9CE9ED09385}" destId="{AE700DF9-D906-4614-BBA7-269E15BA6B39}" srcOrd="0" destOrd="0" presId="urn:microsoft.com/office/officeart/2005/8/layout/orgChart1"/>
    <dgm:cxn modelId="{F7A0C5E2-6BD2-4812-8962-2D6253D3FFBC}" type="presOf" srcId="{F64DE123-D32A-43BB-BF8E-2606C83910C6}" destId="{EE053BCF-1D57-4C65-8552-0EA498370A06}" srcOrd="1" destOrd="0" presId="urn:microsoft.com/office/officeart/2005/8/layout/orgChart1"/>
    <dgm:cxn modelId="{4D5C31E8-0038-4F59-9454-1C272CC4F57C}" type="presOf" srcId="{96EE6EC9-1EF3-403A-8F88-6124F770AA1F}" destId="{62A75925-4EDD-43FC-8B49-F8F30CD1B8B9}" srcOrd="0" destOrd="0" presId="urn:microsoft.com/office/officeart/2005/8/layout/orgChart1"/>
    <dgm:cxn modelId="{2330DECD-6C2C-4A76-B5C4-928FEFBDC3EF}" type="presOf" srcId="{F3D0F394-500E-4813-9BB5-762A2582D469}" destId="{018884B1-1E0F-4850-94D1-E63FBC5F5718}" srcOrd="0" destOrd="0" presId="urn:microsoft.com/office/officeart/2005/8/layout/orgChart1"/>
    <dgm:cxn modelId="{BA141C42-4A00-4196-A30C-7034934BBE37}" type="presOf" srcId="{D84CB16E-58B1-4C27-8BA3-1287CAA1B8E4}" destId="{26995132-B775-47F8-B4A9-8D7F3C8859DE}" srcOrd="1" destOrd="0" presId="urn:microsoft.com/office/officeart/2005/8/layout/orgChart1"/>
    <dgm:cxn modelId="{F6A3C14E-D6C0-4823-AE2D-89D4DF192F43}" srcId="{F64DE123-D32A-43BB-BF8E-2606C83910C6}" destId="{38119D2C-147F-45A4-8056-A3BA8E9EDDC9}" srcOrd="0" destOrd="0" parTransId="{A8EB7B34-3829-4FD2-A10A-F274D270956D}" sibTransId="{609F563A-BF81-49F6-8CDC-333EB8B6F969}"/>
    <dgm:cxn modelId="{88BFE9B2-3B9E-4C1C-AE33-32631173DADF}" srcId="{6E7DD909-84C1-4DC1-BC93-F18CFAB9DCEC}" destId="{19927149-F778-4042-B03A-F9CE9ED09385}" srcOrd="0" destOrd="0" parTransId="{917AC081-8D2E-4E38-928A-2B5000FB7C32}" sibTransId="{7221EEAF-E700-4A1C-8E89-912D29B43E7E}"/>
    <dgm:cxn modelId="{944556BA-746D-41BE-B488-14F71B62781C}" type="presOf" srcId="{6E7DD909-84C1-4DC1-BC93-F18CFAB9DCEC}" destId="{0C028E5D-1A81-4B4F-B904-19FC9B062701}" srcOrd="1" destOrd="0" presId="urn:microsoft.com/office/officeart/2005/8/layout/orgChart1"/>
    <dgm:cxn modelId="{F5B5C91F-617A-434D-8B30-20C41C0CD7AF}" type="presOf" srcId="{CF8F3DDC-BF13-45BB-8245-D02617E6AF5C}" destId="{9D5BFD86-4C7A-4CA7-B3D0-CF299191A02A}" srcOrd="0" destOrd="0" presId="urn:microsoft.com/office/officeart/2005/8/layout/orgChart1"/>
    <dgm:cxn modelId="{76C94401-EBAC-46DD-882B-4B4419B10758}" type="presOf" srcId="{FEBA5AD0-A9FB-4CBE-ABDF-B23196D810FF}" destId="{61C241DD-35AE-442D-A99D-FE490B8C8583}" srcOrd="0" destOrd="0" presId="urn:microsoft.com/office/officeart/2005/8/layout/orgChart1"/>
    <dgm:cxn modelId="{4E6F23EA-DB60-4A7A-B360-ECABF20004EF}" type="presOf" srcId="{0D95D15D-9394-414F-A91E-862CF41F7A45}" destId="{6CAA869A-4499-4CD9-8235-FBDCD9BAB25F}" srcOrd="1" destOrd="0" presId="urn:microsoft.com/office/officeart/2005/8/layout/orgChart1"/>
    <dgm:cxn modelId="{38254130-6D01-4407-94B3-14DA77D7A478}" type="presOf" srcId="{917AC081-8D2E-4E38-928A-2B5000FB7C32}" destId="{14B4D4AE-5477-40E6-B3EC-9D5DD3FBEE3B}" srcOrd="0" destOrd="0" presId="urn:microsoft.com/office/officeart/2005/8/layout/orgChart1"/>
    <dgm:cxn modelId="{28C53FDE-3F2D-46F4-B8CA-C308E821A979}" srcId="{F64DE123-D32A-43BB-BF8E-2606C83910C6}" destId="{D84CB16E-58B1-4C27-8BA3-1287CAA1B8E4}" srcOrd="1" destOrd="0" parTransId="{A13DB697-96BB-4A2E-94D3-9DE6052BAB5F}" sibTransId="{93C8BA37-5920-4314-BE3A-265CE98488AC}"/>
    <dgm:cxn modelId="{E2B51160-E904-436D-9658-97E7AE9DB723}" type="presParOf" srcId="{98CFDCC9-97A8-4E18-B694-84500AE4E68A}" destId="{4ADF6F99-3A12-405B-9871-C0846362A8E1}" srcOrd="0" destOrd="0" presId="urn:microsoft.com/office/officeart/2005/8/layout/orgChart1"/>
    <dgm:cxn modelId="{90299522-A0A0-426A-A6C3-7706F5F7425D}" type="presParOf" srcId="{4ADF6F99-3A12-405B-9871-C0846362A8E1}" destId="{D199FEAB-0990-4578-B4D8-59D4EA8364C2}" srcOrd="0" destOrd="0" presId="urn:microsoft.com/office/officeart/2005/8/layout/orgChart1"/>
    <dgm:cxn modelId="{02FF7E2F-E36B-4F20-95FA-0A2A4EC2D9E3}" type="presParOf" srcId="{D199FEAB-0990-4578-B4D8-59D4EA8364C2}" destId="{E82C365B-1AEB-4C9E-BB5B-B8E987CD0503}" srcOrd="0" destOrd="0" presId="urn:microsoft.com/office/officeart/2005/8/layout/orgChart1"/>
    <dgm:cxn modelId="{8464BEA7-385E-4DD6-B778-B2C2D4789DA4}" type="presParOf" srcId="{D199FEAB-0990-4578-B4D8-59D4EA8364C2}" destId="{EE053BCF-1D57-4C65-8552-0EA498370A06}" srcOrd="1" destOrd="0" presId="urn:microsoft.com/office/officeart/2005/8/layout/orgChart1"/>
    <dgm:cxn modelId="{61EE335B-FB98-4D13-99B2-1E142275C6B2}" type="presParOf" srcId="{4ADF6F99-3A12-405B-9871-C0846362A8E1}" destId="{027090CC-37C6-4097-902C-9AE2379BA0D4}" srcOrd="1" destOrd="0" presId="urn:microsoft.com/office/officeart/2005/8/layout/orgChart1"/>
    <dgm:cxn modelId="{B11C0884-1908-41BC-A8EA-C45980BA44EC}" type="presParOf" srcId="{027090CC-37C6-4097-902C-9AE2379BA0D4}" destId="{5364C56F-AE39-40FA-99BC-A6323BAC943B}" srcOrd="0" destOrd="0" presId="urn:microsoft.com/office/officeart/2005/8/layout/orgChart1"/>
    <dgm:cxn modelId="{3611D843-42D3-4302-B3F3-CFD8BE5CF7F1}" type="presParOf" srcId="{027090CC-37C6-4097-902C-9AE2379BA0D4}" destId="{43DE3DBB-E376-4E93-8157-650E93F8F540}" srcOrd="1" destOrd="0" presId="urn:microsoft.com/office/officeart/2005/8/layout/orgChart1"/>
    <dgm:cxn modelId="{CDDFA7CF-23B9-4F30-9766-F65390BB20C4}" type="presParOf" srcId="{43DE3DBB-E376-4E93-8157-650E93F8F540}" destId="{1CFDC581-A866-4069-88F6-6F4D8C39180E}" srcOrd="0" destOrd="0" presId="urn:microsoft.com/office/officeart/2005/8/layout/orgChart1"/>
    <dgm:cxn modelId="{F2CD046D-EE9A-4633-809E-76AAB299CDFF}" type="presParOf" srcId="{1CFDC581-A866-4069-88F6-6F4D8C39180E}" destId="{1ADC3604-6CFB-4920-B7DF-FB7A0D4FE0E4}" srcOrd="0" destOrd="0" presId="urn:microsoft.com/office/officeart/2005/8/layout/orgChart1"/>
    <dgm:cxn modelId="{7CAB64E5-054A-418A-9FB2-E6DC73F5ED94}" type="presParOf" srcId="{1CFDC581-A866-4069-88F6-6F4D8C39180E}" destId="{EEC301C4-E12F-44D7-85C7-BD0438ADE330}" srcOrd="1" destOrd="0" presId="urn:microsoft.com/office/officeart/2005/8/layout/orgChart1"/>
    <dgm:cxn modelId="{971DAAEE-079E-4D0A-AB1A-398D36ACA933}" type="presParOf" srcId="{43DE3DBB-E376-4E93-8157-650E93F8F540}" destId="{39C69466-B8D2-4EF8-9C9A-91B2A206DBD7}" srcOrd="1" destOrd="0" presId="urn:microsoft.com/office/officeart/2005/8/layout/orgChart1"/>
    <dgm:cxn modelId="{EF4B5E6F-1726-4C00-93A3-95DA5CC08637}" type="presParOf" srcId="{39C69466-B8D2-4EF8-9C9A-91B2A206DBD7}" destId="{61C241DD-35AE-442D-A99D-FE490B8C8583}" srcOrd="0" destOrd="0" presId="urn:microsoft.com/office/officeart/2005/8/layout/orgChart1"/>
    <dgm:cxn modelId="{36E8A14C-2D51-4939-AAD4-E11FBDF170D5}" type="presParOf" srcId="{39C69466-B8D2-4EF8-9C9A-91B2A206DBD7}" destId="{B7EECA8B-467B-4AC9-AB74-0A15A4CDE57B}" srcOrd="1" destOrd="0" presId="urn:microsoft.com/office/officeart/2005/8/layout/orgChart1"/>
    <dgm:cxn modelId="{E7EF1BBF-FD3B-4AA2-854F-89D830BDD21C}" type="presParOf" srcId="{B7EECA8B-467B-4AC9-AB74-0A15A4CDE57B}" destId="{3752B83D-A5C4-4C88-BC53-B81BA94FAB2A}" srcOrd="0" destOrd="0" presId="urn:microsoft.com/office/officeart/2005/8/layout/orgChart1"/>
    <dgm:cxn modelId="{E320AABF-3E76-4EBB-8214-B8D20BD501A5}" type="presParOf" srcId="{3752B83D-A5C4-4C88-BC53-B81BA94FAB2A}" destId="{9D4B1F25-8E8C-4B23-9DA1-2F06B255180D}" srcOrd="0" destOrd="0" presId="urn:microsoft.com/office/officeart/2005/8/layout/orgChart1"/>
    <dgm:cxn modelId="{5B5F74CB-4C91-4B7F-95E0-E44708A8084B}" type="presParOf" srcId="{3752B83D-A5C4-4C88-BC53-B81BA94FAB2A}" destId="{0C028E5D-1A81-4B4F-B904-19FC9B062701}" srcOrd="1" destOrd="0" presId="urn:microsoft.com/office/officeart/2005/8/layout/orgChart1"/>
    <dgm:cxn modelId="{B2D3F3F9-A2A2-479A-922C-90F104BB609A}" type="presParOf" srcId="{B7EECA8B-467B-4AC9-AB74-0A15A4CDE57B}" destId="{A29131EB-9A75-4F29-92B3-A5536DCC373D}" srcOrd="1" destOrd="0" presId="urn:microsoft.com/office/officeart/2005/8/layout/orgChart1"/>
    <dgm:cxn modelId="{96A834F1-E83C-410E-BF55-18FE0BFCB718}" type="presParOf" srcId="{A29131EB-9A75-4F29-92B3-A5536DCC373D}" destId="{14B4D4AE-5477-40E6-B3EC-9D5DD3FBEE3B}" srcOrd="0" destOrd="0" presId="urn:microsoft.com/office/officeart/2005/8/layout/orgChart1"/>
    <dgm:cxn modelId="{B064B4C8-FE6F-4DE2-9652-AB2FAAB68264}" type="presParOf" srcId="{A29131EB-9A75-4F29-92B3-A5536DCC373D}" destId="{918872D8-6BC8-4195-AB57-CC21E29E62CE}" srcOrd="1" destOrd="0" presId="urn:microsoft.com/office/officeart/2005/8/layout/orgChart1"/>
    <dgm:cxn modelId="{7AFA7A35-6A7B-4D59-94C8-C4CFF71F8B40}" type="presParOf" srcId="{918872D8-6BC8-4195-AB57-CC21E29E62CE}" destId="{773EB82F-605E-4D2E-8A0B-06B90D758B96}" srcOrd="0" destOrd="0" presId="urn:microsoft.com/office/officeart/2005/8/layout/orgChart1"/>
    <dgm:cxn modelId="{F091F619-E5A2-4860-A2A7-446A8C07D4E5}" type="presParOf" srcId="{773EB82F-605E-4D2E-8A0B-06B90D758B96}" destId="{AE700DF9-D906-4614-BBA7-269E15BA6B39}" srcOrd="0" destOrd="0" presId="urn:microsoft.com/office/officeart/2005/8/layout/orgChart1"/>
    <dgm:cxn modelId="{7BF95475-5FCE-46C1-9A8B-94D6C300393B}" type="presParOf" srcId="{773EB82F-605E-4D2E-8A0B-06B90D758B96}" destId="{2673B413-769B-49F8-821F-43AB3F92A0B9}" srcOrd="1" destOrd="0" presId="urn:microsoft.com/office/officeart/2005/8/layout/orgChart1"/>
    <dgm:cxn modelId="{3B2A0B85-FE64-431D-B84A-18BE56891721}" type="presParOf" srcId="{918872D8-6BC8-4195-AB57-CC21E29E62CE}" destId="{AC638ABC-483F-465B-B21A-E3146E8E9C77}" srcOrd="1" destOrd="0" presId="urn:microsoft.com/office/officeart/2005/8/layout/orgChart1"/>
    <dgm:cxn modelId="{480F71E2-D28B-4666-A667-448CB6051953}" type="presParOf" srcId="{918872D8-6BC8-4195-AB57-CC21E29E62CE}" destId="{5385CB4F-1C40-48E3-BF06-A858F98EE1F5}" srcOrd="2" destOrd="0" presId="urn:microsoft.com/office/officeart/2005/8/layout/orgChart1"/>
    <dgm:cxn modelId="{97A1138B-27DE-4A80-A81E-8BB9D574A75F}" type="presParOf" srcId="{B7EECA8B-467B-4AC9-AB74-0A15A4CDE57B}" destId="{ADA9A5B8-A54E-4A35-814F-8A66CBE1B909}" srcOrd="2" destOrd="0" presId="urn:microsoft.com/office/officeart/2005/8/layout/orgChart1"/>
    <dgm:cxn modelId="{19718A76-C865-4AE9-83FE-F0C8FF2142D4}" type="presParOf" srcId="{43DE3DBB-E376-4E93-8157-650E93F8F540}" destId="{A1E8CE5A-C17E-4BEF-AE57-7A5DA8CD6B20}" srcOrd="2" destOrd="0" presId="urn:microsoft.com/office/officeart/2005/8/layout/orgChart1"/>
    <dgm:cxn modelId="{C51E972D-4064-442E-9002-151A0ACCB108}" type="presParOf" srcId="{027090CC-37C6-4097-902C-9AE2379BA0D4}" destId="{FA10B633-B29C-4C26-85DE-61616D55202C}" srcOrd="2" destOrd="0" presId="urn:microsoft.com/office/officeart/2005/8/layout/orgChart1"/>
    <dgm:cxn modelId="{E086B17E-1EE3-47D3-AB92-2ED774EBC973}" type="presParOf" srcId="{027090CC-37C6-4097-902C-9AE2379BA0D4}" destId="{DCB95615-7319-4650-BDCC-25D56F47421A}" srcOrd="3" destOrd="0" presId="urn:microsoft.com/office/officeart/2005/8/layout/orgChart1"/>
    <dgm:cxn modelId="{B4FC68D8-879E-43BD-A6CD-8B78FA94584D}" type="presParOf" srcId="{DCB95615-7319-4650-BDCC-25D56F47421A}" destId="{A6E46219-CAE9-4999-8041-A1E146FE5994}" srcOrd="0" destOrd="0" presId="urn:microsoft.com/office/officeart/2005/8/layout/orgChart1"/>
    <dgm:cxn modelId="{BF699D74-267B-49D1-8840-66372BA41355}" type="presParOf" srcId="{A6E46219-CAE9-4999-8041-A1E146FE5994}" destId="{7E5305F5-0D75-40E2-98D8-6E5911D4AED7}" srcOrd="0" destOrd="0" presId="urn:microsoft.com/office/officeart/2005/8/layout/orgChart1"/>
    <dgm:cxn modelId="{16921A8E-2FD1-4F01-B3A9-E2B041208073}" type="presParOf" srcId="{A6E46219-CAE9-4999-8041-A1E146FE5994}" destId="{26995132-B775-47F8-B4A9-8D7F3C8859DE}" srcOrd="1" destOrd="0" presId="urn:microsoft.com/office/officeart/2005/8/layout/orgChart1"/>
    <dgm:cxn modelId="{1BEA75C1-2FC7-486A-97AC-662019BEDED7}" type="presParOf" srcId="{DCB95615-7319-4650-BDCC-25D56F47421A}" destId="{27E43AE4-5DB7-48EB-A747-E9F8044ED6C2}" srcOrd="1" destOrd="0" presId="urn:microsoft.com/office/officeart/2005/8/layout/orgChart1"/>
    <dgm:cxn modelId="{77B370F8-42A7-49E9-8A09-7CCF9AD49B3A}" type="presParOf" srcId="{27E43AE4-5DB7-48EB-A747-E9F8044ED6C2}" destId="{9D5BFD86-4C7A-4CA7-B3D0-CF299191A02A}" srcOrd="0" destOrd="0" presId="urn:microsoft.com/office/officeart/2005/8/layout/orgChart1"/>
    <dgm:cxn modelId="{3C21313C-F75A-4A4C-88E8-DBB92D8F6A33}" type="presParOf" srcId="{27E43AE4-5DB7-48EB-A747-E9F8044ED6C2}" destId="{867A78AB-4D98-497D-B9AA-4B18747744E1}" srcOrd="1" destOrd="0" presId="urn:microsoft.com/office/officeart/2005/8/layout/orgChart1"/>
    <dgm:cxn modelId="{6396FE4B-2DDC-4856-8DD8-6263E2EE77C9}" type="presParOf" srcId="{867A78AB-4D98-497D-B9AA-4B18747744E1}" destId="{ABC75331-372B-4926-8499-1590FCDACEA1}" srcOrd="0" destOrd="0" presId="urn:microsoft.com/office/officeart/2005/8/layout/orgChart1"/>
    <dgm:cxn modelId="{1399EFFE-8E2A-4E73-93FE-7E29D438310C}" type="presParOf" srcId="{ABC75331-372B-4926-8499-1590FCDACEA1}" destId="{62A75925-4EDD-43FC-8B49-F8F30CD1B8B9}" srcOrd="0" destOrd="0" presId="urn:microsoft.com/office/officeart/2005/8/layout/orgChart1"/>
    <dgm:cxn modelId="{4396AFE9-AAC8-46F5-9914-153EA42562FC}" type="presParOf" srcId="{ABC75331-372B-4926-8499-1590FCDACEA1}" destId="{98E10D99-C17C-4FA1-BD95-0D76F4FF9627}" srcOrd="1" destOrd="0" presId="urn:microsoft.com/office/officeart/2005/8/layout/orgChart1"/>
    <dgm:cxn modelId="{C3CC40C0-889E-41B2-BE4D-7563C0AAD229}" type="presParOf" srcId="{867A78AB-4D98-497D-B9AA-4B18747744E1}" destId="{1B3FABF9-48BB-47B9-9C3F-5673ED099D44}" srcOrd="1" destOrd="0" presId="urn:microsoft.com/office/officeart/2005/8/layout/orgChart1"/>
    <dgm:cxn modelId="{D1C11210-EEC4-4239-994F-9D7373109446}" type="presParOf" srcId="{867A78AB-4D98-497D-B9AA-4B18747744E1}" destId="{F5EF852B-BA5F-4A11-832F-CF8B15F17402}" srcOrd="2" destOrd="0" presId="urn:microsoft.com/office/officeart/2005/8/layout/orgChart1"/>
    <dgm:cxn modelId="{7AE5F03D-C52E-4589-9461-033B1E527206}" type="presParOf" srcId="{DCB95615-7319-4650-BDCC-25D56F47421A}" destId="{BD61C2FA-07AA-453B-9340-FDEEDFC7EAAB}" srcOrd="2" destOrd="0" presId="urn:microsoft.com/office/officeart/2005/8/layout/orgChart1"/>
    <dgm:cxn modelId="{2E02BB41-C73D-4385-8AC4-0DB149BB45A4}" type="presParOf" srcId="{027090CC-37C6-4097-902C-9AE2379BA0D4}" destId="{3223F7A3-E595-47FF-9F89-1F325D88FDCF}" srcOrd="4" destOrd="0" presId="urn:microsoft.com/office/officeart/2005/8/layout/orgChart1"/>
    <dgm:cxn modelId="{78668895-CF19-4020-BECC-DCB660451576}" type="presParOf" srcId="{027090CC-37C6-4097-902C-9AE2379BA0D4}" destId="{9AD6C138-5511-4E30-BF5F-59EB5CB41F1A}" srcOrd="5" destOrd="0" presId="urn:microsoft.com/office/officeart/2005/8/layout/orgChart1"/>
    <dgm:cxn modelId="{3BDF4F4B-27B0-4C75-8BF5-B64A01D9EFA3}" type="presParOf" srcId="{9AD6C138-5511-4E30-BF5F-59EB5CB41F1A}" destId="{70B44C12-7C6A-4A72-AEBF-787606970F1F}" srcOrd="0" destOrd="0" presId="urn:microsoft.com/office/officeart/2005/8/layout/orgChart1"/>
    <dgm:cxn modelId="{273B5ACF-F8A5-4649-8BDF-3C81172857AC}" type="presParOf" srcId="{70B44C12-7C6A-4A72-AEBF-787606970F1F}" destId="{018884B1-1E0F-4850-94D1-E63FBC5F5718}" srcOrd="0" destOrd="0" presId="urn:microsoft.com/office/officeart/2005/8/layout/orgChart1"/>
    <dgm:cxn modelId="{086F7FCD-FC0A-4EDE-89A3-E7464AE820AA}" type="presParOf" srcId="{70B44C12-7C6A-4A72-AEBF-787606970F1F}" destId="{A9A2011E-22DF-472A-90FB-57BB3EF564C7}" srcOrd="1" destOrd="0" presId="urn:microsoft.com/office/officeart/2005/8/layout/orgChart1"/>
    <dgm:cxn modelId="{708F8A68-2787-4D25-862E-5E70720ED969}" type="presParOf" srcId="{9AD6C138-5511-4E30-BF5F-59EB5CB41F1A}" destId="{C07E821B-F575-4E8A-BE56-F31284158CF8}" srcOrd="1" destOrd="0" presId="urn:microsoft.com/office/officeart/2005/8/layout/orgChart1"/>
    <dgm:cxn modelId="{5DAF88BD-D7D7-4ED1-AF23-4AADDE1C15D6}" type="presParOf" srcId="{C07E821B-F575-4E8A-BE56-F31284158CF8}" destId="{32FBAB1E-75CF-4E96-B4EA-2B1E6970B1A3}" srcOrd="0" destOrd="0" presId="urn:microsoft.com/office/officeart/2005/8/layout/orgChart1"/>
    <dgm:cxn modelId="{07B3900D-FBCD-45EA-B4C0-D0D3C789AF24}" type="presParOf" srcId="{C07E821B-F575-4E8A-BE56-F31284158CF8}" destId="{BBDC5BF3-9D30-459C-B7CB-F0DF44CDA388}" srcOrd="1" destOrd="0" presId="urn:microsoft.com/office/officeart/2005/8/layout/orgChart1"/>
    <dgm:cxn modelId="{AAF24D89-543E-4A09-9D9A-EC9EE0CB4423}" type="presParOf" srcId="{BBDC5BF3-9D30-459C-B7CB-F0DF44CDA388}" destId="{550CA2AB-F1DF-495A-92A5-9EF7BBBA671E}" srcOrd="0" destOrd="0" presId="urn:microsoft.com/office/officeart/2005/8/layout/orgChart1"/>
    <dgm:cxn modelId="{8ACECDD9-4A76-425A-8CA7-9A7932F9857D}" type="presParOf" srcId="{550CA2AB-F1DF-495A-92A5-9EF7BBBA671E}" destId="{B6B7665E-3595-4FEC-9E8D-AE20D1F1D1F6}" srcOrd="0" destOrd="0" presId="urn:microsoft.com/office/officeart/2005/8/layout/orgChart1"/>
    <dgm:cxn modelId="{E32F6794-193E-457B-83D0-30EFA763437C}" type="presParOf" srcId="{550CA2AB-F1DF-495A-92A5-9EF7BBBA671E}" destId="{6CAA869A-4499-4CD9-8235-FBDCD9BAB25F}" srcOrd="1" destOrd="0" presId="urn:microsoft.com/office/officeart/2005/8/layout/orgChart1"/>
    <dgm:cxn modelId="{051ECD60-FA4E-4D6C-BFBC-6D1C0B72105C}" type="presParOf" srcId="{BBDC5BF3-9D30-459C-B7CB-F0DF44CDA388}" destId="{C805AF39-84A5-406D-B6E9-9750A3217885}" srcOrd="1" destOrd="0" presId="urn:microsoft.com/office/officeart/2005/8/layout/orgChart1"/>
    <dgm:cxn modelId="{BE89E14E-AE87-4FBD-9998-004D64BE9DF9}" type="presParOf" srcId="{BBDC5BF3-9D30-459C-B7CB-F0DF44CDA388}" destId="{74143C1D-633F-40CF-AE2F-0E5DEED46A71}" srcOrd="2" destOrd="0" presId="urn:microsoft.com/office/officeart/2005/8/layout/orgChart1"/>
    <dgm:cxn modelId="{086974B5-C387-424C-B2EE-4A76647380B4}" type="presParOf" srcId="{9AD6C138-5511-4E30-BF5F-59EB5CB41F1A}" destId="{F0C17B9F-6C6B-45FD-B72B-C774DA25B453}" srcOrd="2" destOrd="0" presId="urn:microsoft.com/office/officeart/2005/8/layout/orgChart1"/>
    <dgm:cxn modelId="{E2A5B0C8-41F6-408B-8667-24C437DA7FB0}" type="presParOf" srcId="{4ADF6F99-3A12-405B-9871-C0846362A8E1}" destId="{55F8E276-1304-4C8E-80FD-D2B8ED559C7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4DD31A31-7AA5-4117-99BF-7A0EEA07E26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4DE123-D32A-43BB-BF8E-2606C83910C6}">
      <dgm:prSet phldrT="[Text]"/>
      <dgm:spPr/>
      <dgm:t>
        <a:bodyPr/>
        <a:lstStyle/>
        <a:p>
          <a:r>
            <a:rPr lang="en-US" dirty="0" smtClean="0">
              <a:solidFill>
                <a:schemeClr val="accent5"/>
              </a:solidFill>
            </a:rPr>
            <a:t>Body</a:t>
          </a:r>
          <a:endParaRPr lang="en-US" dirty="0">
            <a:solidFill>
              <a:schemeClr val="accent5"/>
            </a:solidFill>
          </a:endParaRPr>
        </a:p>
      </dgm:t>
    </dgm:pt>
    <dgm:pt modelId="{3D740B98-F821-442C-AF9B-8E035C461614}" type="parTrans" cxnId="{CACCB914-0E4F-4E16-9C3B-C182A2512A19}">
      <dgm:prSet/>
      <dgm:spPr/>
      <dgm:t>
        <a:bodyPr/>
        <a:lstStyle/>
        <a:p>
          <a:endParaRPr lang="en-US"/>
        </a:p>
      </dgm:t>
    </dgm:pt>
    <dgm:pt modelId="{D8AA6021-584A-4D49-B337-A6F886E30CEE}" type="sibTrans" cxnId="{CACCB914-0E4F-4E16-9C3B-C182A2512A19}">
      <dgm:prSet/>
      <dgm:spPr/>
      <dgm:t>
        <a:bodyPr/>
        <a:lstStyle/>
        <a:p>
          <a:endParaRPr lang="en-US"/>
        </a:p>
      </dgm:t>
    </dgm:pt>
    <dgm:pt modelId="{D84CB16E-58B1-4C27-8BA3-1287CAA1B8E4}">
      <dgm:prSet/>
      <dgm:spPr/>
      <dgm:t>
        <a:bodyPr/>
        <a:lstStyle/>
        <a:p>
          <a:r>
            <a:rPr lang="en-US" dirty="0" smtClean="0">
              <a:solidFill>
                <a:schemeClr val="accent5"/>
              </a:solidFill>
            </a:rPr>
            <a:t>p</a:t>
          </a:r>
          <a:endParaRPr lang="en-US" dirty="0">
            <a:solidFill>
              <a:schemeClr val="accent5"/>
            </a:solidFill>
          </a:endParaRPr>
        </a:p>
      </dgm:t>
    </dgm:pt>
    <dgm:pt modelId="{A13DB697-96BB-4A2E-94D3-9DE6052BAB5F}" type="parTrans" cxnId="{28C53FDE-3F2D-46F4-B8CA-C308E821A979}">
      <dgm:prSet/>
      <dgm:spPr/>
      <dgm:t>
        <a:bodyPr/>
        <a:lstStyle/>
        <a:p>
          <a:endParaRPr lang="en-US"/>
        </a:p>
      </dgm:t>
    </dgm:pt>
    <dgm:pt modelId="{93C8BA37-5920-4314-BE3A-265CE98488AC}" type="sibTrans" cxnId="{28C53FDE-3F2D-46F4-B8CA-C308E821A979}">
      <dgm:prSet/>
      <dgm:spPr/>
      <dgm:t>
        <a:bodyPr/>
        <a:lstStyle/>
        <a:p>
          <a:endParaRPr lang="en-US"/>
        </a:p>
      </dgm:t>
    </dgm:pt>
    <dgm:pt modelId="{96EE6EC9-1EF3-403A-8F88-6124F770AA1F}">
      <dgm:prSet/>
      <dgm:spPr/>
      <dgm:t>
        <a:bodyPr/>
        <a:lstStyle/>
        <a:p>
          <a:r>
            <a:rPr lang="en-US" dirty="0" smtClean="0"/>
            <a:t>Welcome to the</a:t>
          </a:r>
        </a:p>
        <a:p>
          <a:r>
            <a:rPr lang="en-US" dirty="0" smtClean="0"/>
            <a:t> Restaurant</a:t>
          </a:r>
          <a:endParaRPr lang="en-US" dirty="0"/>
        </a:p>
      </dgm:t>
    </dgm:pt>
    <dgm:pt modelId="{CF8F3DDC-BF13-45BB-8245-D02617E6AF5C}" type="parTrans" cxnId="{6C66E0BC-EAC7-458F-AD6E-D72EE7EEC0AE}">
      <dgm:prSet/>
      <dgm:spPr/>
      <dgm:t>
        <a:bodyPr/>
        <a:lstStyle/>
        <a:p>
          <a:endParaRPr lang="en-US"/>
        </a:p>
      </dgm:t>
    </dgm:pt>
    <dgm:pt modelId="{D21B1CF0-E0AB-4D79-BA44-2B1C99A87330}" type="sibTrans" cxnId="{6C66E0BC-EAC7-458F-AD6E-D72EE7EEC0AE}">
      <dgm:prSet/>
      <dgm:spPr/>
      <dgm:t>
        <a:bodyPr/>
        <a:lstStyle/>
        <a:p>
          <a:endParaRPr lang="en-US"/>
        </a:p>
      </dgm:t>
    </dgm:pt>
    <dgm:pt modelId="{38119D2C-147F-45A4-8056-A3BA8E9EDDC9}">
      <dgm:prSet/>
      <dgm:spPr/>
      <dgm:t>
        <a:bodyPr/>
        <a:lstStyle/>
        <a:p>
          <a:r>
            <a:rPr lang="en-US" dirty="0" err="1" smtClean="0">
              <a:solidFill>
                <a:srgbClr val="C00000"/>
              </a:solidFill>
            </a:rPr>
            <a:t>Div</a:t>
          </a:r>
          <a:endParaRPr lang="en-US" dirty="0" smtClean="0">
            <a:solidFill>
              <a:srgbClr val="C00000"/>
            </a:solidFill>
          </a:endParaRPr>
        </a:p>
        <a:p>
          <a:r>
            <a:rPr lang="en-US" dirty="0" smtClean="0">
              <a:solidFill>
                <a:srgbClr val="C00000"/>
              </a:solidFill>
            </a:rPr>
            <a:t>(class=“sidebar”)</a:t>
          </a:r>
          <a:endParaRPr lang="en-US" dirty="0">
            <a:solidFill>
              <a:srgbClr val="C00000"/>
            </a:solidFill>
          </a:endParaRPr>
        </a:p>
      </dgm:t>
    </dgm:pt>
    <dgm:pt modelId="{A8EB7B34-3829-4FD2-A10A-F274D270956D}" type="parTrans" cxnId="{F6A3C14E-D6C0-4823-AE2D-89D4DF192F43}">
      <dgm:prSet/>
      <dgm:spPr/>
      <dgm:t>
        <a:bodyPr/>
        <a:lstStyle/>
        <a:p>
          <a:endParaRPr lang="en-US"/>
        </a:p>
      </dgm:t>
    </dgm:pt>
    <dgm:pt modelId="{609F563A-BF81-49F6-8CDC-333EB8B6F969}" type="sibTrans" cxnId="{F6A3C14E-D6C0-4823-AE2D-89D4DF192F43}">
      <dgm:prSet/>
      <dgm:spPr/>
      <dgm:t>
        <a:bodyPr/>
        <a:lstStyle/>
        <a:p>
          <a:endParaRPr lang="en-US"/>
        </a:p>
      </dgm:t>
    </dgm:pt>
    <dgm:pt modelId="{6E7DD909-84C1-4DC1-BC93-F18CFAB9DCEC}">
      <dgm:prSet/>
      <dgm:spPr/>
      <dgm:t>
        <a:bodyPr/>
        <a:lstStyle/>
        <a:p>
          <a:r>
            <a:rPr lang="en-US" dirty="0" smtClean="0">
              <a:solidFill>
                <a:srgbClr val="C00000"/>
              </a:solidFill>
            </a:rPr>
            <a:t>h2</a:t>
          </a:r>
          <a:endParaRPr lang="en-US" dirty="0">
            <a:solidFill>
              <a:srgbClr val="C00000"/>
            </a:solidFill>
          </a:endParaRPr>
        </a:p>
      </dgm:t>
    </dgm:pt>
    <dgm:pt modelId="{FEBA5AD0-A9FB-4CBE-ABDF-B23196D810FF}" type="parTrans" cxnId="{5D54A1D6-3F8E-4BE7-B724-0F221622DC81}">
      <dgm:prSet/>
      <dgm:spPr/>
      <dgm:t>
        <a:bodyPr/>
        <a:lstStyle/>
        <a:p>
          <a:endParaRPr lang="en-US"/>
        </a:p>
      </dgm:t>
    </dgm:pt>
    <dgm:pt modelId="{7791A09F-3166-4F38-9A30-071FC228F2E8}" type="sibTrans" cxnId="{5D54A1D6-3F8E-4BE7-B724-0F221622DC81}">
      <dgm:prSet/>
      <dgm:spPr/>
      <dgm:t>
        <a:bodyPr/>
        <a:lstStyle/>
        <a:p>
          <a:endParaRPr lang="en-US"/>
        </a:p>
      </dgm:t>
    </dgm:pt>
    <dgm:pt modelId="{19927149-F778-4042-B03A-F9CE9ED09385}">
      <dgm:prSet/>
      <dgm:spPr/>
      <dgm:t>
        <a:bodyPr/>
        <a:lstStyle/>
        <a:p>
          <a:r>
            <a:rPr lang="en-US" dirty="0" smtClean="0"/>
            <a:t>Welcome</a:t>
          </a:r>
          <a:endParaRPr lang="en-US" dirty="0"/>
        </a:p>
      </dgm:t>
    </dgm:pt>
    <dgm:pt modelId="{917AC081-8D2E-4E38-928A-2B5000FB7C32}" type="parTrans" cxnId="{88BFE9B2-3B9E-4C1C-AE33-32631173DADF}">
      <dgm:prSet/>
      <dgm:spPr/>
      <dgm:t>
        <a:bodyPr/>
        <a:lstStyle/>
        <a:p>
          <a:endParaRPr lang="en-US"/>
        </a:p>
      </dgm:t>
    </dgm:pt>
    <dgm:pt modelId="{7221EEAF-E700-4A1C-8E89-912D29B43E7E}" type="sibTrans" cxnId="{88BFE9B2-3B9E-4C1C-AE33-32631173DADF}">
      <dgm:prSet/>
      <dgm:spPr/>
      <dgm:t>
        <a:bodyPr/>
        <a:lstStyle/>
        <a:p>
          <a:endParaRPr lang="en-US"/>
        </a:p>
      </dgm:t>
    </dgm:pt>
    <dgm:pt modelId="{F3D0F394-500E-4813-9BB5-762A2582D469}">
      <dgm:prSet/>
      <dgm:spPr/>
      <dgm:t>
        <a:bodyPr/>
        <a:lstStyle/>
        <a:p>
          <a:r>
            <a:rPr lang="en-US" dirty="0" smtClean="0">
              <a:solidFill>
                <a:srgbClr val="C00000"/>
              </a:solidFill>
            </a:rPr>
            <a:t>Button</a:t>
          </a:r>
          <a:endParaRPr lang="en-US" dirty="0">
            <a:solidFill>
              <a:srgbClr val="C00000"/>
            </a:solidFill>
          </a:endParaRPr>
        </a:p>
      </dgm:t>
    </dgm:pt>
    <dgm:pt modelId="{FA43DAFB-B55F-4900-933B-E7C4C6C71DBD}" type="parTrans" cxnId="{F8DA221E-43E9-4FAF-8CF1-E83D7B102201}">
      <dgm:prSet/>
      <dgm:spPr/>
      <dgm:t>
        <a:bodyPr/>
        <a:lstStyle/>
        <a:p>
          <a:endParaRPr lang="en-US"/>
        </a:p>
      </dgm:t>
    </dgm:pt>
    <dgm:pt modelId="{F7D799AB-1381-4696-8B28-86B25C749120}" type="sibTrans" cxnId="{F8DA221E-43E9-4FAF-8CF1-E83D7B102201}">
      <dgm:prSet/>
      <dgm:spPr/>
      <dgm:t>
        <a:bodyPr/>
        <a:lstStyle/>
        <a:p>
          <a:endParaRPr lang="en-US"/>
        </a:p>
      </dgm:t>
    </dgm:pt>
    <dgm:pt modelId="{0D95D15D-9394-414F-A91E-862CF41F7A45}">
      <dgm:prSet/>
      <dgm:spPr/>
      <dgm:t>
        <a:bodyPr/>
        <a:lstStyle/>
        <a:p>
          <a:r>
            <a:rPr lang="en-US" dirty="0" smtClean="0"/>
            <a:t>Click me</a:t>
          </a:r>
          <a:endParaRPr lang="en-US" dirty="0"/>
        </a:p>
      </dgm:t>
    </dgm:pt>
    <dgm:pt modelId="{1ADDF7F6-821A-4FF3-BBAD-F93837046083}" type="parTrans" cxnId="{020B749C-A2A3-4FDF-A062-78793F2C09E0}">
      <dgm:prSet/>
      <dgm:spPr/>
      <dgm:t>
        <a:bodyPr/>
        <a:lstStyle/>
        <a:p>
          <a:endParaRPr lang="en-US"/>
        </a:p>
      </dgm:t>
    </dgm:pt>
    <dgm:pt modelId="{19FA7C1C-1036-4DFA-98DC-5F4E6A4621A8}" type="sibTrans" cxnId="{020B749C-A2A3-4FDF-A062-78793F2C09E0}">
      <dgm:prSet/>
      <dgm:spPr/>
      <dgm:t>
        <a:bodyPr/>
        <a:lstStyle/>
        <a:p>
          <a:endParaRPr lang="en-US"/>
        </a:p>
      </dgm:t>
    </dgm:pt>
    <dgm:pt modelId="{98CFDCC9-97A8-4E18-B694-84500AE4E68A}" type="pres">
      <dgm:prSet presAssocID="{4DD31A31-7AA5-4117-99BF-7A0EEA07E26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ADF6F99-3A12-405B-9871-C0846362A8E1}" type="pres">
      <dgm:prSet presAssocID="{F64DE123-D32A-43BB-BF8E-2606C83910C6}" presName="hierRoot1" presStyleCnt="0">
        <dgm:presLayoutVars>
          <dgm:hierBranch val="init"/>
        </dgm:presLayoutVars>
      </dgm:prSet>
      <dgm:spPr/>
    </dgm:pt>
    <dgm:pt modelId="{D199FEAB-0990-4578-B4D8-59D4EA8364C2}" type="pres">
      <dgm:prSet presAssocID="{F64DE123-D32A-43BB-BF8E-2606C83910C6}" presName="rootComposite1" presStyleCnt="0"/>
      <dgm:spPr/>
    </dgm:pt>
    <dgm:pt modelId="{E82C365B-1AEB-4C9E-BB5B-B8E987CD0503}" type="pres">
      <dgm:prSet presAssocID="{F64DE123-D32A-43BB-BF8E-2606C83910C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053BCF-1D57-4C65-8552-0EA498370A06}" type="pres">
      <dgm:prSet presAssocID="{F64DE123-D32A-43BB-BF8E-2606C83910C6}" presName="rootConnector1" presStyleLbl="node1" presStyleIdx="0" presStyleCnt="0"/>
      <dgm:spPr/>
      <dgm:t>
        <a:bodyPr/>
        <a:lstStyle/>
        <a:p>
          <a:endParaRPr lang="en-US"/>
        </a:p>
      </dgm:t>
    </dgm:pt>
    <dgm:pt modelId="{027090CC-37C6-4097-902C-9AE2379BA0D4}" type="pres">
      <dgm:prSet presAssocID="{F64DE123-D32A-43BB-BF8E-2606C83910C6}" presName="hierChild2" presStyleCnt="0"/>
      <dgm:spPr/>
    </dgm:pt>
    <dgm:pt modelId="{5364C56F-AE39-40FA-99BC-A6323BAC943B}" type="pres">
      <dgm:prSet presAssocID="{A8EB7B34-3829-4FD2-A10A-F274D270956D}" presName="Name37" presStyleLbl="parChTrans1D2" presStyleIdx="0" presStyleCnt="3"/>
      <dgm:spPr/>
      <dgm:t>
        <a:bodyPr/>
        <a:lstStyle/>
        <a:p>
          <a:endParaRPr lang="en-US"/>
        </a:p>
      </dgm:t>
    </dgm:pt>
    <dgm:pt modelId="{43DE3DBB-E376-4E93-8157-650E93F8F540}" type="pres">
      <dgm:prSet presAssocID="{38119D2C-147F-45A4-8056-A3BA8E9EDDC9}" presName="hierRoot2" presStyleCnt="0">
        <dgm:presLayoutVars>
          <dgm:hierBranch val="init"/>
        </dgm:presLayoutVars>
      </dgm:prSet>
      <dgm:spPr/>
    </dgm:pt>
    <dgm:pt modelId="{1CFDC581-A866-4069-88F6-6F4D8C39180E}" type="pres">
      <dgm:prSet presAssocID="{38119D2C-147F-45A4-8056-A3BA8E9EDDC9}" presName="rootComposite" presStyleCnt="0"/>
      <dgm:spPr/>
    </dgm:pt>
    <dgm:pt modelId="{1ADC3604-6CFB-4920-B7DF-FB7A0D4FE0E4}" type="pres">
      <dgm:prSet presAssocID="{38119D2C-147F-45A4-8056-A3BA8E9EDDC9}" presName="rootText" presStyleLbl="node2" presStyleIdx="0" presStyleCnt="3" custScaleX="1377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C301C4-E12F-44D7-85C7-BD0438ADE330}" type="pres">
      <dgm:prSet presAssocID="{38119D2C-147F-45A4-8056-A3BA8E9EDDC9}" presName="rootConnector" presStyleLbl="node2" presStyleIdx="0" presStyleCnt="3"/>
      <dgm:spPr/>
      <dgm:t>
        <a:bodyPr/>
        <a:lstStyle/>
        <a:p>
          <a:endParaRPr lang="en-US"/>
        </a:p>
      </dgm:t>
    </dgm:pt>
    <dgm:pt modelId="{39C69466-B8D2-4EF8-9C9A-91B2A206DBD7}" type="pres">
      <dgm:prSet presAssocID="{38119D2C-147F-45A4-8056-A3BA8E9EDDC9}" presName="hierChild4" presStyleCnt="0"/>
      <dgm:spPr/>
    </dgm:pt>
    <dgm:pt modelId="{61C241DD-35AE-442D-A99D-FE490B8C8583}" type="pres">
      <dgm:prSet presAssocID="{FEBA5AD0-A9FB-4CBE-ABDF-B23196D810FF}" presName="Name37" presStyleLbl="parChTrans1D3" presStyleIdx="0" presStyleCnt="3"/>
      <dgm:spPr/>
      <dgm:t>
        <a:bodyPr/>
        <a:lstStyle/>
        <a:p>
          <a:endParaRPr lang="en-US"/>
        </a:p>
      </dgm:t>
    </dgm:pt>
    <dgm:pt modelId="{B7EECA8B-467B-4AC9-AB74-0A15A4CDE57B}" type="pres">
      <dgm:prSet presAssocID="{6E7DD909-84C1-4DC1-BC93-F18CFAB9DCEC}" presName="hierRoot2" presStyleCnt="0">
        <dgm:presLayoutVars>
          <dgm:hierBranch val="init"/>
        </dgm:presLayoutVars>
      </dgm:prSet>
      <dgm:spPr/>
    </dgm:pt>
    <dgm:pt modelId="{3752B83D-A5C4-4C88-BC53-B81BA94FAB2A}" type="pres">
      <dgm:prSet presAssocID="{6E7DD909-84C1-4DC1-BC93-F18CFAB9DCEC}" presName="rootComposite" presStyleCnt="0"/>
      <dgm:spPr/>
    </dgm:pt>
    <dgm:pt modelId="{9D4B1F25-8E8C-4B23-9DA1-2F06B255180D}" type="pres">
      <dgm:prSet presAssocID="{6E7DD909-84C1-4DC1-BC93-F18CFAB9DCEC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028E5D-1A81-4B4F-B904-19FC9B062701}" type="pres">
      <dgm:prSet presAssocID="{6E7DD909-84C1-4DC1-BC93-F18CFAB9DCEC}" presName="rootConnector" presStyleLbl="node3" presStyleIdx="0" presStyleCnt="3"/>
      <dgm:spPr/>
      <dgm:t>
        <a:bodyPr/>
        <a:lstStyle/>
        <a:p>
          <a:endParaRPr lang="en-US"/>
        </a:p>
      </dgm:t>
    </dgm:pt>
    <dgm:pt modelId="{A29131EB-9A75-4F29-92B3-A5536DCC373D}" type="pres">
      <dgm:prSet presAssocID="{6E7DD909-84C1-4DC1-BC93-F18CFAB9DCEC}" presName="hierChild4" presStyleCnt="0"/>
      <dgm:spPr/>
    </dgm:pt>
    <dgm:pt modelId="{14B4D4AE-5477-40E6-B3EC-9D5DD3FBEE3B}" type="pres">
      <dgm:prSet presAssocID="{917AC081-8D2E-4E38-928A-2B5000FB7C32}" presName="Name37" presStyleLbl="parChTrans1D4" presStyleIdx="0" presStyleCnt="1"/>
      <dgm:spPr/>
      <dgm:t>
        <a:bodyPr/>
        <a:lstStyle/>
        <a:p>
          <a:endParaRPr lang="en-US"/>
        </a:p>
      </dgm:t>
    </dgm:pt>
    <dgm:pt modelId="{918872D8-6BC8-4195-AB57-CC21E29E62CE}" type="pres">
      <dgm:prSet presAssocID="{19927149-F778-4042-B03A-F9CE9ED09385}" presName="hierRoot2" presStyleCnt="0">
        <dgm:presLayoutVars>
          <dgm:hierBranch val="init"/>
        </dgm:presLayoutVars>
      </dgm:prSet>
      <dgm:spPr/>
    </dgm:pt>
    <dgm:pt modelId="{773EB82F-605E-4D2E-8A0B-06B90D758B96}" type="pres">
      <dgm:prSet presAssocID="{19927149-F778-4042-B03A-F9CE9ED09385}" presName="rootComposite" presStyleCnt="0"/>
      <dgm:spPr/>
    </dgm:pt>
    <dgm:pt modelId="{AE700DF9-D906-4614-BBA7-269E15BA6B39}" type="pres">
      <dgm:prSet presAssocID="{19927149-F778-4042-B03A-F9CE9ED09385}" presName="rootText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73B413-769B-49F8-821F-43AB3F92A0B9}" type="pres">
      <dgm:prSet presAssocID="{19927149-F778-4042-B03A-F9CE9ED09385}" presName="rootConnector" presStyleLbl="node4" presStyleIdx="0" presStyleCnt="1"/>
      <dgm:spPr/>
      <dgm:t>
        <a:bodyPr/>
        <a:lstStyle/>
        <a:p>
          <a:endParaRPr lang="en-US"/>
        </a:p>
      </dgm:t>
    </dgm:pt>
    <dgm:pt modelId="{AC638ABC-483F-465B-B21A-E3146E8E9C77}" type="pres">
      <dgm:prSet presAssocID="{19927149-F778-4042-B03A-F9CE9ED09385}" presName="hierChild4" presStyleCnt="0"/>
      <dgm:spPr/>
    </dgm:pt>
    <dgm:pt modelId="{5385CB4F-1C40-48E3-BF06-A858F98EE1F5}" type="pres">
      <dgm:prSet presAssocID="{19927149-F778-4042-B03A-F9CE9ED09385}" presName="hierChild5" presStyleCnt="0"/>
      <dgm:spPr/>
    </dgm:pt>
    <dgm:pt modelId="{ADA9A5B8-A54E-4A35-814F-8A66CBE1B909}" type="pres">
      <dgm:prSet presAssocID="{6E7DD909-84C1-4DC1-BC93-F18CFAB9DCEC}" presName="hierChild5" presStyleCnt="0"/>
      <dgm:spPr/>
    </dgm:pt>
    <dgm:pt modelId="{A1E8CE5A-C17E-4BEF-AE57-7A5DA8CD6B20}" type="pres">
      <dgm:prSet presAssocID="{38119D2C-147F-45A4-8056-A3BA8E9EDDC9}" presName="hierChild5" presStyleCnt="0"/>
      <dgm:spPr/>
    </dgm:pt>
    <dgm:pt modelId="{FA10B633-B29C-4C26-85DE-61616D55202C}" type="pres">
      <dgm:prSet presAssocID="{A13DB697-96BB-4A2E-94D3-9DE6052BAB5F}" presName="Name37" presStyleLbl="parChTrans1D2" presStyleIdx="1" presStyleCnt="3"/>
      <dgm:spPr/>
      <dgm:t>
        <a:bodyPr/>
        <a:lstStyle/>
        <a:p>
          <a:endParaRPr lang="en-US"/>
        </a:p>
      </dgm:t>
    </dgm:pt>
    <dgm:pt modelId="{DCB95615-7319-4650-BDCC-25D56F47421A}" type="pres">
      <dgm:prSet presAssocID="{D84CB16E-58B1-4C27-8BA3-1287CAA1B8E4}" presName="hierRoot2" presStyleCnt="0">
        <dgm:presLayoutVars>
          <dgm:hierBranch val="init"/>
        </dgm:presLayoutVars>
      </dgm:prSet>
      <dgm:spPr/>
    </dgm:pt>
    <dgm:pt modelId="{A6E46219-CAE9-4999-8041-A1E146FE5994}" type="pres">
      <dgm:prSet presAssocID="{D84CB16E-58B1-4C27-8BA3-1287CAA1B8E4}" presName="rootComposite" presStyleCnt="0"/>
      <dgm:spPr/>
    </dgm:pt>
    <dgm:pt modelId="{7E5305F5-0D75-40E2-98D8-6E5911D4AED7}" type="pres">
      <dgm:prSet presAssocID="{D84CB16E-58B1-4C27-8BA3-1287CAA1B8E4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995132-B775-47F8-B4A9-8D7F3C8859DE}" type="pres">
      <dgm:prSet presAssocID="{D84CB16E-58B1-4C27-8BA3-1287CAA1B8E4}" presName="rootConnector" presStyleLbl="node2" presStyleIdx="1" presStyleCnt="3"/>
      <dgm:spPr/>
      <dgm:t>
        <a:bodyPr/>
        <a:lstStyle/>
        <a:p>
          <a:endParaRPr lang="en-US"/>
        </a:p>
      </dgm:t>
    </dgm:pt>
    <dgm:pt modelId="{27E43AE4-5DB7-48EB-A747-E9F8044ED6C2}" type="pres">
      <dgm:prSet presAssocID="{D84CB16E-58B1-4C27-8BA3-1287CAA1B8E4}" presName="hierChild4" presStyleCnt="0"/>
      <dgm:spPr/>
    </dgm:pt>
    <dgm:pt modelId="{9D5BFD86-4C7A-4CA7-B3D0-CF299191A02A}" type="pres">
      <dgm:prSet presAssocID="{CF8F3DDC-BF13-45BB-8245-D02617E6AF5C}" presName="Name37" presStyleLbl="parChTrans1D3" presStyleIdx="1" presStyleCnt="3"/>
      <dgm:spPr/>
      <dgm:t>
        <a:bodyPr/>
        <a:lstStyle/>
        <a:p>
          <a:endParaRPr lang="en-US"/>
        </a:p>
      </dgm:t>
    </dgm:pt>
    <dgm:pt modelId="{867A78AB-4D98-497D-B9AA-4B18747744E1}" type="pres">
      <dgm:prSet presAssocID="{96EE6EC9-1EF3-403A-8F88-6124F770AA1F}" presName="hierRoot2" presStyleCnt="0">
        <dgm:presLayoutVars>
          <dgm:hierBranch val="init"/>
        </dgm:presLayoutVars>
      </dgm:prSet>
      <dgm:spPr/>
    </dgm:pt>
    <dgm:pt modelId="{ABC75331-372B-4926-8499-1590FCDACEA1}" type="pres">
      <dgm:prSet presAssocID="{96EE6EC9-1EF3-403A-8F88-6124F770AA1F}" presName="rootComposite" presStyleCnt="0"/>
      <dgm:spPr/>
    </dgm:pt>
    <dgm:pt modelId="{62A75925-4EDD-43FC-8B49-F8F30CD1B8B9}" type="pres">
      <dgm:prSet presAssocID="{96EE6EC9-1EF3-403A-8F88-6124F770AA1F}" presName="rootText" presStyleLbl="node3" presStyleIdx="1" presStyleCnt="3" custScaleX="119119" custScaleY="241269" custLinFactNeighborX="5943" custLinFactNeighborY="218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E10D99-C17C-4FA1-BD95-0D76F4FF9627}" type="pres">
      <dgm:prSet presAssocID="{96EE6EC9-1EF3-403A-8F88-6124F770AA1F}" presName="rootConnector" presStyleLbl="node3" presStyleIdx="1" presStyleCnt="3"/>
      <dgm:spPr/>
      <dgm:t>
        <a:bodyPr/>
        <a:lstStyle/>
        <a:p>
          <a:endParaRPr lang="en-US"/>
        </a:p>
      </dgm:t>
    </dgm:pt>
    <dgm:pt modelId="{1B3FABF9-48BB-47B9-9C3F-5673ED099D44}" type="pres">
      <dgm:prSet presAssocID="{96EE6EC9-1EF3-403A-8F88-6124F770AA1F}" presName="hierChild4" presStyleCnt="0"/>
      <dgm:spPr/>
    </dgm:pt>
    <dgm:pt modelId="{F5EF852B-BA5F-4A11-832F-CF8B15F17402}" type="pres">
      <dgm:prSet presAssocID="{96EE6EC9-1EF3-403A-8F88-6124F770AA1F}" presName="hierChild5" presStyleCnt="0"/>
      <dgm:spPr/>
    </dgm:pt>
    <dgm:pt modelId="{BD61C2FA-07AA-453B-9340-FDEEDFC7EAAB}" type="pres">
      <dgm:prSet presAssocID="{D84CB16E-58B1-4C27-8BA3-1287CAA1B8E4}" presName="hierChild5" presStyleCnt="0"/>
      <dgm:spPr/>
    </dgm:pt>
    <dgm:pt modelId="{3223F7A3-E595-47FF-9F89-1F325D88FDCF}" type="pres">
      <dgm:prSet presAssocID="{FA43DAFB-B55F-4900-933B-E7C4C6C71DBD}" presName="Name37" presStyleLbl="parChTrans1D2" presStyleIdx="2" presStyleCnt="3"/>
      <dgm:spPr/>
      <dgm:t>
        <a:bodyPr/>
        <a:lstStyle/>
        <a:p>
          <a:endParaRPr lang="en-US"/>
        </a:p>
      </dgm:t>
    </dgm:pt>
    <dgm:pt modelId="{9AD6C138-5511-4E30-BF5F-59EB5CB41F1A}" type="pres">
      <dgm:prSet presAssocID="{F3D0F394-500E-4813-9BB5-762A2582D469}" presName="hierRoot2" presStyleCnt="0">
        <dgm:presLayoutVars>
          <dgm:hierBranch val="init"/>
        </dgm:presLayoutVars>
      </dgm:prSet>
      <dgm:spPr/>
    </dgm:pt>
    <dgm:pt modelId="{70B44C12-7C6A-4A72-AEBF-787606970F1F}" type="pres">
      <dgm:prSet presAssocID="{F3D0F394-500E-4813-9BB5-762A2582D469}" presName="rootComposite" presStyleCnt="0"/>
      <dgm:spPr/>
    </dgm:pt>
    <dgm:pt modelId="{018884B1-1E0F-4850-94D1-E63FBC5F5718}" type="pres">
      <dgm:prSet presAssocID="{F3D0F394-500E-4813-9BB5-762A2582D469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9A2011E-22DF-472A-90FB-57BB3EF564C7}" type="pres">
      <dgm:prSet presAssocID="{F3D0F394-500E-4813-9BB5-762A2582D469}" presName="rootConnector" presStyleLbl="node2" presStyleIdx="2" presStyleCnt="3"/>
      <dgm:spPr/>
      <dgm:t>
        <a:bodyPr/>
        <a:lstStyle/>
        <a:p>
          <a:endParaRPr lang="en-US"/>
        </a:p>
      </dgm:t>
    </dgm:pt>
    <dgm:pt modelId="{C07E821B-F575-4E8A-BE56-F31284158CF8}" type="pres">
      <dgm:prSet presAssocID="{F3D0F394-500E-4813-9BB5-762A2582D469}" presName="hierChild4" presStyleCnt="0"/>
      <dgm:spPr/>
    </dgm:pt>
    <dgm:pt modelId="{32FBAB1E-75CF-4E96-B4EA-2B1E6970B1A3}" type="pres">
      <dgm:prSet presAssocID="{1ADDF7F6-821A-4FF3-BBAD-F93837046083}" presName="Name37" presStyleLbl="parChTrans1D3" presStyleIdx="2" presStyleCnt="3"/>
      <dgm:spPr/>
      <dgm:t>
        <a:bodyPr/>
        <a:lstStyle/>
        <a:p>
          <a:endParaRPr lang="en-US"/>
        </a:p>
      </dgm:t>
    </dgm:pt>
    <dgm:pt modelId="{BBDC5BF3-9D30-459C-B7CB-F0DF44CDA388}" type="pres">
      <dgm:prSet presAssocID="{0D95D15D-9394-414F-A91E-862CF41F7A45}" presName="hierRoot2" presStyleCnt="0">
        <dgm:presLayoutVars>
          <dgm:hierBranch val="init"/>
        </dgm:presLayoutVars>
      </dgm:prSet>
      <dgm:spPr/>
    </dgm:pt>
    <dgm:pt modelId="{550CA2AB-F1DF-495A-92A5-9EF7BBBA671E}" type="pres">
      <dgm:prSet presAssocID="{0D95D15D-9394-414F-A91E-862CF41F7A45}" presName="rootComposite" presStyleCnt="0"/>
      <dgm:spPr/>
    </dgm:pt>
    <dgm:pt modelId="{B6B7665E-3595-4FEC-9E8D-AE20D1F1D1F6}" type="pres">
      <dgm:prSet presAssocID="{0D95D15D-9394-414F-A91E-862CF41F7A45}" presName="rootText" presStyleLbl="node3" presStyleIdx="2" presStyleCnt="3" custLinFactNeighborX="19690" custLinFactNeighborY="-1604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CAA869A-4499-4CD9-8235-FBDCD9BAB25F}" type="pres">
      <dgm:prSet presAssocID="{0D95D15D-9394-414F-A91E-862CF41F7A45}" presName="rootConnector" presStyleLbl="node3" presStyleIdx="2" presStyleCnt="3"/>
      <dgm:spPr/>
      <dgm:t>
        <a:bodyPr/>
        <a:lstStyle/>
        <a:p>
          <a:endParaRPr lang="en-US"/>
        </a:p>
      </dgm:t>
    </dgm:pt>
    <dgm:pt modelId="{C805AF39-84A5-406D-B6E9-9750A3217885}" type="pres">
      <dgm:prSet presAssocID="{0D95D15D-9394-414F-A91E-862CF41F7A45}" presName="hierChild4" presStyleCnt="0"/>
      <dgm:spPr/>
    </dgm:pt>
    <dgm:pt modelId="{74143C1D-633F-40CF-AE2F-0E5DEED46A71}" type="pres">
      <dgm:prSet presAssocID="{0D95D15D-9394-414F-A91E-862CF41F7A45}" presName="hierChild5" presStyleCnt="0"/>
      <dgm:spPr/>
    </dgm:pt>
    <dgm:pt modelId="{F0C17B9F-6C6B-45FD-B72B-C774DA25B453}" type="pres">
      <dgm:prSet presAssocID="{F3D0F394-500E-4813-9BB5-762A2582D469}" presName="hierChild5" presStyleCnt="0"/>
      <dgm:spPr/>
    </dgm:pt>
    <dgm:pt modelId="{55F8E276-1304-4C8E-80FD-D2B8ED559C73}" type="pres">
      <dgm:prSet presAssocID="{F64DE123-D32A-43BB-BF8E-2606C83910C6}" presName="hierChild3" presStyleCnt="0"/>
      <dgm:spPr/>
    </dgm:pt>
  </dgm:ptLst>
  <dgm:cxnLst>
    <dgm:cxn modelId="{D5D24AF8-DA59-439C-B1C3-F5A6EB823692}" type="presOf" srcId="{D84CB16E-58B1-4C27-8BA3-1287CAA1B8E4}" destId="{7E5305F5-0D75-40E2-98D8-6E5911D4AED7}" srcOrd="0" destOrd="0" presId="urn:microsoft.com/office/officeart/2005/8/layout/orgChart1"/>
    <dgm:cxn modelId="{CACCB914-0E4F-4E16-9C3B-C182A2512A19}" srcId="{4DD31A31-7AA5-4117-99BF-7A0EEA07E264}" destId="{F64DE123-D32A-43BB-BF8E-2606C83910C6}" srcOrd="0" destOrd="0" parTransId="{3D740B98-F821-442C-AF9B-8E035C461614}" sibTransId="{D8AA6021-584A-4D49-B337-A6F886E30CEE}"/>
    <dgm:cxn modelId="{ECFFBD5F-DCEA-4C3C-BFAD-F679843CFB99}" type="presOf" srcId="{6E7DD909-84C1-4DC1-BC93-F18CFAB9DCEC}" destId="{9D4B1F25-8E8C-4B23-9DA1-2F06B255180D}" srcOrd="0" destOrd="0" presId="urn:microsoft.com/office/officeart/2005/8/layout/orgChart1"/>
    <dgm:cxn modelId="{020B749C-A2A3-4FDF-A062-78793F2C09E0}" srcId="{F3D0F394-500E-4813-9BB5-762A2582D469}" destId="{0D95D15D-9394-414F-A91E-862CF41F7A45}" srcOrd="0" destOrd="0" parTransId="{1ADDF7F6-821A-4FF3-BBAD-F93837046083}" sibTransId="{19FA7C1C-1036-4DFA-98DC-5F4E6A4621A8}"/>
    <dgm:cxn modelId="{89AC6757-CB55-4A8A-B3B1-D1EC8BCF6645}" type="presOf" srcId="{38119D2C-147F-45A4-8056-A3BA8E9EDDC9}" destId="{EEC301C4-E12F-44D7-85C7-BD0438ADE330}" srcOrd="1" destOrd="0" presId="urn:microsoft.com/office/officeart/2005/8/layout/orgChart1"/>
    <dgm:cxn modelId="{8167A87C-584A-40C5-AC15-621DB7403E47}" type="presOf" srcId="{FA43DAFB-B55F-4900-933B-E7C4C6C71DBD}" destId="{3223F7A3-E595-47FF-9F89-1F325D88FDCF}" srcOrd="0" destOrd="0" presId="urn:microsoft.com/office/officeart/2005/8/layout/orgChart1"/>
    <dgm:cxn modelId="{566FBEFA-8884-44A9-8AB3-5E1FFF4C8E58}" type="presOf" srcId="{96EE6EC9-1EF3-403A-8F88-6124F770AA1F}" destId="{98E10D99-C17C-4FA1-BD95-0D76F4FF9627}" srcOrd="1" destOrd="0" presId="urn:microsoft.com/office/officeart/2005/8/layout/orgChart1"/>
    <dgm:cxn modelId="{5D54A1D6-3F8E-4BE7-B724-0F221622DC81}" srcId="{38119D2C-147F-45A4-8056-A3BA8E9EDDC9}" destId="{6E7DD909-84C1-4DC1-BC93-F18CFAB9DCEC}" srcOrd="0" destOrd="0" parTransId="{FEBA5AD0-A9FB-4CBE-ABDF-B23196D810FF}" sibTransId="{7791A09F-3166-4F38-9A30-071FC228F2E8}"/>
    <dgm:cxn modelId="{7238BAE9-6379-458A-ACAE-8995A51E548C}" type="presOf" srcId="{A13DB697-96BB-4A2E-94D3-9DE6052BAB5F}" destId="{FA10B633-B29C-4C26-85DE-61616D55202C}" srcOrd="0" destOrd="0" presId="urn:microsoft.com/office/officeart/2005/8/layout/orgChart1"/>
    <dgm:cxn modelId="{4287ED3D-92B1-4AB1-B8AA-F4AB5C689A18}" type="presOf" srcId="{38119D2C-147F-45A4-8056-A3BA8E9EDDC9}" destId="{1ADC3604-6CFB-4920-B7DF-FB7A0D4FE0E4}" srcOrd="0" destOrd="0" presId="urn:microsoft.com/office/officeart/2005/8/layout/orgChart1"/>
    <dgm:cxn modelId="{F57A1EB5-5007-4D9B-8A5B-E0DA932112FA}" type="presOf" srcId="{1ADDF7F6-821A-4FF3-BBAD-F93837046083}" destId="{32FBAB1E-75CF-4E96-B4EA-2B1E6970B1A3}" srcOrd="0" destOrd="0" presId="urn:microsoft.com/office/officeart/2005/8/layout/orgChart1"/>
    <dgm:cxn modelId="{C5DF2F48-D6A4-47E1-9772-7DDA7B2069D9}" type="presOf" srcId="{0D95D15D-9394-414F-A91E-862CF41F7A45}" destId="{B6B7665E-3595-4FEC-9E8D-AE20D1F1D1F6}" srcOrd="0" destOrd="0" presId="urn:microsoft.com/office/officeart/2005/8/layout/orgChart1"/>
    <dgm:cxn modelId="{F8DA221E-43E9-4FAF-8CF1-E83D7B102201}" srcId="{F64DE123-D32A-43BB-BF8E-2606C83910C6}" destId="{F3D0F394-500E-4813-9BB5-762A2582D469}" srcOrd="2" destOrd="0" parTransId="{FA43DAFB-B55F-4900-933B-E7C4C6C71DBD}" sibTransId="{F7D799AB-1381-4696-8B28-86B25C749120}"/>
    <dgm:cxn modelId="{88BEACC0-C86C-4B2F-BF2D-EB2F06871770}" type="presOf" srcId="{F64DE123-D32A-43BB-BF8E-2606C83910C6}" destId="{E82C365B-1AEB-4C9E-BB5B-B8E987CD0503}" srcOrd="0" destOrd="0" presId="urn:microsoft.com/office/officeart/2005/8/layout/orgChart1"/>
    <dgm:cxn modelId="{FC3590B5-9E50-4D82-9E5A-ADFCB565B600}" type="presOf" srcId="{4DD31A31-7AA5-4117-99BF-7A0EEA07E264}" destId="{98CFDCC9-97A8-4E18-B694-84500AE4E68A}" srcOrd="0" destOrd="0" presId="urn:microsoft.com/office/officeart/2005/8/layout/orgChart1"/>
    <dgm:cxn modelId="{B3D88ACB-25DD-4EDA-9FEA-9BF9715B2B98}" type="presOf" srcId="{19927149-F778-4042-B03A-F9CE9ED09385}" destId="{2673B413-769B-49F8-821F-43AB3F92A0B9}" srcOrd="1" destOrd="0" presId="urn:microsoft.com/office/officeart/2005/8/layout/orgChart1"/>
    <dgm:cxn modelId="{6C66E0BC-EAC7-458F-AD6E-D72EE7EEC0AE}" srcId="{D84CB16E-58B1-4C27-8BA3-1287CAA1B8E4}" destId="{96EE6EC9-1EF3-403A-8F88-6124F770AA1F}" srcOrd="0" destOrd="0" parTransId="{CF8F3DDC-BF13-45BB-8245-D02617E6AF5C}" sibTransId="{D21B1CF0-E0AB-4D79-BA44-2B1C99A87330}"/>
    <dgm:cxn modelId="{AE86C548-FA0F-48CB-AF69-479814F36AD5}" type="presOf" srcId="{F3D0F394-500E-4813-9BB5-762A2582D469}" destId="{A9A2011E-22DF-472A-90FB-57BB3EF564C7}" srcOrd="1" destOrd="0" presId="urn:microsoft.com/office/officeart/2005/8/layout/orgChart1"/>
    <dgm:cxn modelId="{53753E28-39D9-4D3C-AE7F-7D03D4D646B1}" type="presOf" srcId="{A8EB7B34-3829-4FD2-A10A-F274D270956D}" destId="{5364C56F-AE39-40FA-99BC-A6323BAC943B}" srcOrd="0" destOrd="0" presId="urn:microsoft.com/office/officeart/2005/8/layout/orgChart1"/>
    <dgm:cxn modelId="{3FB78688-550B-4EDB-8567-D03323126CE4}" type="presOf" srcId="{19927149-F778-4042-B03A-F9CE9ED09385}" destId="{AE700DF9-D906-4614-BBA7-269E15BA6B39}" srcOrd="0" destOrd="0" presId="urn:microsoft.com/office/officeart/2005/8/layout/orgChart1"/>
    <dgm:cxn modelId="{F7A0C5E2-6BD2-4812-8962-2D6253D3FFBC}" type="presOf" srcId="{F64DE123-D32A-43BB-BF8E-2606C83910C6}" destId="{EE053BCF-1D57-4C65-8552-0EA498370A06}" srcOrd="1" destOrd="0" presId="urn:microsoft.com/office/officeart/2005/8/layout/orgChart1"/>
    <dgm:cxn modelId="{4D5C31E8-0038-4F59-9454-1C272CC4F57C}" type="presOf" srcId="{96EE6EC9-1EF3-403A-8F88-6124F770AA1F}" destId="{62A75925-4EDD-43FC-8B49-F8F30CD1B8B9}" srcOrd="0" destOrd="0" presId="urn:microsoft.com/office/officeart/2005/8/layout/orgChart1"/>
    <dgm:cxn modelId="{2330DECD-6C2C-4A76-B5C4-928FEFBDC3EF}" type="presOf" srcId="{F3D0F394-500E-4813-9BB5-762A2582D469}" destId="{018884B1-1E0F-4850-94D1-E63FBC5F5718}" srcOrd="0" destOrd="0" presId="urn:microsoft.com/office/officeart/2005/8/layout/orgChart1"/>
    <dgm:cxn modelId="{BA141C42-4A00-4196-A30C-7034934BBE37}" type="presOf" srcId="{D84CB16E-58B1-4C27-8BA3-1287CAA1B8E4}" destId="{26995132-B775-47F8-B4A9-8D7F3C8859DE}" srcOrd="1" destOrd="0" presId="urn:microsoft.com/office/officeart/2005/8/layout/orgChart1"/>
    <dgm:cxn modelId="{F6A3C14E-D6C0-4823-AE2D-89D4DF192F43}" srcId="{F64DE123-D32A-43BB-BF8E-2606C83910C6}" destId="{38119D2C-147F-45A4-8056-A3BA8E9EDDC9}" srcOrd="0" destOrd="0" parTransId="{A8EB7B34-3829-4FD2-A10A-F274D270956D}" sibTransId="{609F563A-BF81-49F6-8CDC-333EB8B6F969}"/>
    <dgm:cxn modelId="{88BFE9B2-3B9E-4C1C-AE33-32631173DADF}" srcId="{6E7DD909-84C1-4DC1-BC93-F18CFAB9DCEC}" destId="{19927149-F778-4042-B03A-F9CE9ED09385}" srcOrd="0" destOrd="0" parTransId="{917AC081-8D2E-4E38-928A-2B5000FB7C32}" sibTransId="{7221EEAF-E700-4A1C-8E89-912D29B43E7E}"/>
    <dgm:cxn modelId="{944556BA-746D-41BE-B488-14F71B62781C}" type="presOf" srcId="{6E7DD909-84C1-4DC1-BC93-F18CFAB9DCEC}" destId="{0C028E5D-1A81-4B4F-B904-19FC9B062701}" srcOrd="1" destOrd="0" presId="urn:microsoft.com/office/officeart/2005/8/layout/orgChart1"/>
    <dgm:cxn modelId="{F5B5C91F-617A-434D-8B30-20C41C0CD7AF}" type="presOf" srcId="{CF8F3DDC-BF13-45BB-8245-D02617E6AF5C}" destId="{9D5BFD86-4C7A-4CA7-B3D0-CF299191A02A}" srcOrd="0" destOrd="0" presId="urn:microsoft.com/office/officeart/2005/8/layout/orgChart1"/>
    <dgm:cxn modelId="{76C94401-EBAC-46DD-882B-4B4419B10758}" type="presOf" srcId="{FEBA5AD0-A9FB-4CBE-ABDF-B23196D810FF}" destId="{61C241DD-35AE-442D-A99D-FE490B8C8583}" srcOrd="0" destOrd="0" presId="urn:microsoft.com/office/officeart/2005/8/layout/orgChart1"/>
    <dgm:cxn modelId="{4E6F23EA-DB60-4A7A-B360-ECABF20004EF}" type="presOf" srcId="{0D95D15D-9394-414F-A91E-862CF41F7A45}" destId="{6CAA869A-4499-4CD9-8235-FBDCD9BAB25F}" srcOrd="1" destOrd="0" presId="urn:microsoft.com/office/officeart/2005/8/layout/orgChart1"/>
    <dgm:cxn modelId="{38254130-6D01-4407-94B3-14DA77D7A478}" type="presOf" srcId="{917AC081-8D2E-4E38-928A-2B5000FB7C32}" destId="{14B4D4AE-5477-40E6-B3EC-9D5DD3FBEE3B}" srcOrd="0" destOrd="0" presId="urn:microsoft.com/office/officeart/2005/8/layout/orgChart1"/>
    <dgm:cxn modelId="{28C53FDE-3F2D-46F4-B8CA-C308E821A979}" srcId="{F64DE123-D32A-43BB-BF8E-2606C83910C6}" destId="{D84CB16E-58B1-4C27-8BA3-1287CAA1B8E4}" srcOrd="1" destOrd="0" parTransId="{A13DB697-96BB-4A2E-94D3-9DE6052BAB5F}" sibTransId="{93C8BA37-5920-4314-BE3A-265CE98488AC}"/>
    <dgm:cxn modelId="{E2B51160-E904-436D-9658-97E7AE9DB723}" type="presParOf" srcId="{98CFDCC9-97A8-4E18-B694-84500AE4E68A}" destId="{4ADF6F99-3A12-405B-9871-C0846362A8E1}" srcOrd="0" destOrd="0" presId="urn:microsoft.com/office/officeart/2005/8/layout/orgChart1"/>
    <dgm:cxn modelId="{90299522-A0A0-426A-A6C3-7706F5F7425D}" type="presParOf" srcId="{4ADF6F99-3A12-405B-9871-C0846362A8E1}" destId="{D199FEAB-0990-4578-B4D8-59D4EA8364C2}" srcOrd="0" destOrd="0" presId="urn:microsoft.com/office/officeart/2005/8/layout/orgChart1"/>
    <dgm:cxn modelId="{02FF7E2F-E36B-4F20-95FA-0A2A4EC2D9E3}" type="presParOf" srcId="{D199FEAB-0990-4578-B4D8-59D4EA8364C2}" destId="{E82C365B-1AEB-4C9E-BB5B-B8E987CD0503}" srcOrd="0" destOrd="0" presId="urn:microsoft.com/office/officeart/2005/8/layout/orgChart1"/>
    <dgm:cxn modelId="{8464BEA7-385E-4DD6-B778-B2C2D4789DA4}" type="presParOf" srcId="{D199FEAB-0990-4578-B4D8-59D4EA8364C2}" destId="{EE053BCF-1D57-4C65-8552-0EA498370A06}" srcOrd="1" destOrd="0" presId="urn:microsoft.com/office/officeart/2005/8/layout/orgChart1"/>
    <dgm:cxn modelId="{61EE335B-FB98-4D13-99B2-1E142275C6B2}" type="presParOf" srcId="{4ADF6F99-3A12-405B-9871-C0846362A8E1}" destId="{027090CC-37C6-4097-902C-9AE2379BA0D4}" srcOrd="1" destOrd="0" presId="urn:microsoft.com/office/officeart/2005/8/layout/orgChart1"/>
    <dgm:cxn modelId="{B11C0884-1908-41BC-A8EA-C45980BA44EC}" type="presParOf" srcId="{027090CC-37C6-4097-902C-9AE2379BA0D4}" destId="{5364C56F-AE39-40FA-99BC-A6323BAC943B}" srcOrd="0" destOrd="0" presId="urn:microsoft.com/office/officeart/2005/8/layout/orgChart1"/>
    <dgm:cxn modelId="{3611D843-42D3-4302-B3F3-CFD8BE5CF7F1}" type="presParOf" srcId="{027090CC-37C6-4097-902C-9AE2379BA0D4}" destId="{43DE3DBB-E376-4E93-8157-650E93F8F540}" srcOrd="1" destOrd="0" presId="urn:microsoft.com/office/officeart/2005/8/layout/orgChart1"/>
    <dgm:cxn modelId="{CDDFA7CF-23B9-4F30-9766-F65390BB20C4}" type="presParOf" srcId="{43DE3DBB-E376-4E93-8157-650E93F8F540}" destId="{1CFDC581-A866-4069-88F6-6F4D8C39180E}" srcOrd="0" destOrd="0" presId="urn:microsoft.com/office/officeart/2005/8/layout/orgChart1"/>
    <dgm:cxn modelId="{F2CD046D-EE9A-4633-809E-76AAB299CDFF}" type="presParOf" srcId="{1CFDC581-A866-4069-88F6-6F4D8C39180E}" destId="{1ADC3604-6CFB-4920-B7DF-FB7A0D4FE0E4}" srcOrd="0" destOrd="0" presId="urn:microsoft.com/office/officeart/2005/8/layout/orgChart1"/>
    <dgm:cxn modelId="{7CAB64E5-054A-418A-9FB2-E6DC73F5ED94}" type="presParOf" srcId="{1CFDC581-A866-4069-88F6-6F4D8C39180E}" destId="{EEC301C4-E12F-44D7-85C7-BD0438ADE330}" srcOrd="1" destOrd="0" presId="urn:microsoft.com/office/officeart/2005/8/layout/orgChart1"/>
    <dgm:cxn modelId="{971DAAEE-079E-4D0A-AB1A-398D36ACA933}" type="presParOf" srcId="{43DE3DBB-E376-4E93-8157-650E93F8F540}" destId="{39C69466-B8D2-4EF8-9C9A-91B2A206DBD7}" srcOrd="1" destOrd="0" presId="urn:microsoft.com/office/officeart/2005/8/layout/orgChart1"/>
    <dgm:cxn modelId="{EF4B5E6F-1726-4C00-93A3-95DA5CC08637}" type="presParOf" srcId="{39C69466-B8D2-4EF8-9C9A-91B2A206DBD7}" destId="{61C241DD-35AE-442D-A99D-FE490B8C8583}" srcOrd="0" destOrd="0" presId="urn:microsoft.com/office/officeart/2005/8/layout/orgChart1"/>
    <dgm:cxn modelId="{36E8A14C-2D51-4939-AAD4-E11FBDF170D5}" type="presParOf" srcId="{39C69466-B8D2-4EF8-9C9A-91B2A206DBD7}" destId="{B7EECA8B-467B-4AC9-AB74-0A15A4CDE57B}" srcOrd="1" destOrd="0" presId="urn:microsoft.com/office/officeart/2005/8/layout/orgChart1"/>
    <dgm:cxn modelId="{E7EF1BBF-FD3B-4AA2-854F-89D830BDD21C}" type="presParOf" srcId="{B7EECA8B-467B-4AC9-AB74-0A15A4CDE57B}" destId="{3752B83D-A5C4-4C88-BC53-B81BA94FAB2A}" srcOrd="0" destOrd="0" presId="urn:microsoft.com/office/officeart/2005/8/layout/orgChart1"/>
    <dgm:cxn modelId="{E320AABF-3E76-4EBB-8214-B8D20BD501A5}" type="presParOf" srcId="{3752B83D-A5C4-4C88-BC53-B81BA94FAB2A}" destId="{9D4B1F25-8E8C-4B23-9DA1-2F06B255180D}" srcOrd="0" destOrd="0" presId="urn:microsoft.com/office/officeart/2005/8/layout/orgChart1"/>
    <dgm:cxn modelId="{5B5F74CB-4C91-4B7F-95E0-E44708A8084B}" type="presParOf" srcId="{3752B83D-A5C4-4C88-BC53-B81BA94FAB2A}" destId="{0C028E5D-1A81-4B4F-B904-19FC9B062701}" srcOrd="1" destOrd="0" presId="urn:microsoft.com/office/officeart/2005/8/layout/orgChart1"/>
    <dgm:cxn modelId="{B2D3F3F9-A2A2-479A-922C-90F104BB609A}" type="presParOf" srcId="{B7EECA8B-467B-4AC9-AB74-0A15A4CDE57B}" destId="{A29131EB-9A75-4F29-92B3-A5536DCC373D}" srcOrd="1" destOrd="0" presId="urn:microsoft.com/office/officeart/2005/8/layout/orgChart1"/>
    <dgm:cxn modelId="{96A834F1-E83C-410E-BF55-18FE0BFCB718}" type="presParOf" srcId="{A29131EB-9A75-4F29-92B3-A5536DCC373D}" destId="{14B4D4AE-5477-40E6-B3EC-9D5DD3FBEE3B}" srcOrd="0" destOrd="0" presId="urn:microsoft.com/office/officeart/2005/8/layout/orgChart1"/>
    <dgm:cxn modelId="{B064B4C8-FE6F-4DE2-9652-AB2FAAB68264}" type="presParOf" srcId="{A29131EB-9A75-4F29-92B3-A5536DCC373D}" destId="{918872D8-6BC8-4195-AB57-CC21E29E62CE}" srcOrd="1" destOrd="0" presId="urn:microsoft.com/office/officeart/2005/8/layout/orgChart1"/>
    <dgm:cxn modelId="{7AFA7A35-6A7B-4D59-94C8-C4CFF71F8B40}" type="presParOf" srcId="{918872D8-6BC8-4195-AB57-CC21E29E62CE}" destId="{773EB82F-605E-4D2E-8A0B-06B90D758B96}" srcOrd="0" destOrd="0" presId="urn:microsoft.com/office/officeart/2005/8/layout/orgChart1"/>
    <dgm:cxn modelId="{F091F619-E5A2-4860-A2A7-446A8C07D4E5}" type="presParOf" srcId="{773EB82F-605E-4D2E-8A0B-06B90D758B96}" destId="{AE700DF9-D906-4614-BBA7-269E15BA6B39}" srcOrd="0" destOrd="0" presId="urn:microsoft.com/office/officeart/2005/8/layout/orgChart1"/>
    <dgm:cxn modelId="{7BF95475-5FCE-46C1-9A8B-94D6C300393B}" type="presParOf" srcId="{773EB82F-605E-4D2E-8A0B-06B90D758B96}" destId="{2673B413-769B-49F8-821F-43AB3F92A0B9}" srcOrd="1" destOrd="0" presId="urn:microsoft.com/office/officeart/2005/8/layout/orgChart1"/>
    <dgm:cxn modelId="{3B2A0B85-FE64-431D-B84A-18BE56891721}" type="presParOf" srcId="{918872D8-6BC8-4195-AB57-CC21E29E62CE}" destId="{AC638ABC-483F-465B-B21A-E3146E8E9C77}" srcOrd="1" destOrd="0" presId="urn:microsoft.com/office/officeart/2005/8/layout/orgChart1"/>
    <dgm:cxn modelId="{480F71E2-D28B-4666-A667-448CB6051953}" type="presParOf" srcId="{918872D8-6BC8-4195-AB57-CC21E29E62CE}" destId="{5385CB4F-1C40-48E3-BF06-A858F98EE1F5}" srcOrd="2" destOrd="0" presId="urn:microsoft.com/office/officeart/2005/8/layout/orgChart1"/>
    <dgm:cxn modelId="{97A1138B-27DE-4A80-A81E-8BB9D574A75F}" type="presParOf" srcId="{B7EECA8B-467B-4AC9-AB74-0A15A4CDE57B}" destId="{ADA9A5B8-A54E-4A35-814F-8A66CBE1B909}" srcOrd="2" destOrd="0" presId="urn:microsoft.com/office/officeart/2005/8/layout/orgChart1"/>
    <dgm:cxn modelId="{19718A76-C865-4AE9-83FE-F0C8FF2142D4}" type="presParOf" srcId="{43DE3DBB-E376-4E93-8157-650E93F8F540}" destId="{A1E8CE5A-C17E-4BEF-AE57-7A5DA8CD6B20}" srcOrd="2" destOrd="0" presId="urn:microsoft.com/office/officeart/2005/8/layout/orgChart1"/>
    <dgm:cxn modelId="{C51E972D-4064-442E-9002-151A0ACCB108}" type="presParOf" srcId="{027090CC-37C6-4097-902C-9AE2379BA0D4}" destId="{FA10B633-B29C-4C26-85DE-61616D55202C}" srcOrd="2" destOrd="0" presId="urn:microsoft.com/office/officeart/2005/8/layout/orgChart1"/>
    <dgm:cxn modelId="{E086B17E-1EE3-47D3-AB92-2ED774EBC973}" type="presParOf" srcId="{027090CC-37C6-4097-902C-9AE2379BA0D4}" destId="{DCB95615-7319-4650-BDCC-25D56F47421A}" srcOrd="3" destOrd="0" presId="urn:microsoft.com/office/officeart/2005/8/layout/orgChart1"/>
    <dgm:cxn modelId="{B4FC68D8-879E-43BD-A6CD-8B78FA94584D}" type="presParOf" srcId="{DCB95615-7319-4650-BDCC-25D56F47421A}" destId="{A6E46219-CAE9-4999-8041-A1E146FE5994}" srcOrd="0" destOrd="0" presId="urn:microsoft.com/office/officeart/2005/8/layout/orgChart1"/>
    <dgm:cxn modelId="{BF699D74-267B-49D1-8840-66372BA41355}" type="presParOf" srcId="{A6E46219-CAE9-4999-8041-A1E146FE5994}" destId="{7E5305F5-0D75-40E2-98D8-6E5911D4AED7}" srcOrd="0" destOrd="0" presId="urn:microsoft.com/office/officeart/2005/8/layout/orgChart1"/>
    <dgm:cxn modelId="{16921A8E-2FD1-4F01-B3A9-E2B041208073}" type="presParOf" srcId="{A6E46219-CAE9-4999-8041-A1E146FE5994}" destId="{26995132-B775-47F8-B4A9-8D7F3C8859DE}" srcOrd="1" destOrd="0" presId="urn:microsoft.com/office/officeart/2005/8/layout/orgChart1"/>
    <dgm:cxn modelId="{1BEA75C1-2FC7-486A-97AC-662019BEDED7}" type="presParOf" srcId="{DCB95615-7319-4650-BDCC-25D56F47421A}" destId="{27E43AE4-5DB7-48EB-A747-E9F8044ED6C2}" srcOrd="1" destOrd="0" presId="urn:microsoft.com/office/officeart/2005/8/layout/orgChart1"/>
    <dgm:cxn modelId="{77B370F8-42A7-49E9-8A09-7CCF9AD49B3A}" type="presParOf" srcId="{27E43AE4-5DB7-48EB-A747-E9F8044ED6C2}" destId="{9D5BFD86-4C7A-4CA7-B3D0-CF299191A02A}" srcOrd="0" destOrd="0" presId="urn:microsoft.com/office/officeart/2005/8/layout/orgChart1"/>
    <dgm:cxn modelId="{3C21313C-F75A-4A4C-88E8-DBB92D8F6A33}" type="presParOf" srcId="{27E43AE4-5DB7-48EB-A747-E9F8044ED6C2}" destId="{867A78AB-4D98-497D-B9AA-4B18747744E1}" srcOrd="1" destOrd="0" presId="urn:microsoft.com/office/officeart/2005/8/layout/orgChart1"/>
    <dgm:cxn modelId="{6396FE4B-2DDC-4856-8DD8-6263E2EE77C9}" type="presParOf" srcId="{867A78AB-4D98-497D-B9AA-4B18747744E1}" destId="{ABC75331-372B-4926-8499-1590FCDACEA1}" srcOrd="0" destOrd="0" presId="urn:microsoft.com/office/officeart/2005/8/layout/orgChart1"/>
    <dgm:cxn modelId="{1399EFFE-8E2A-4E73-93FE-7E29D438310C}" type="presParOf" srcId="{ABC75331-372B-4926-8499-1590FCDACEA1}" destId="{62A75925-4EDD-43FC-8B49-F8F30CD1B8B9}" srcOrd="0" destOrd="0" presId="urn:microsoft.com/office/officeart/2005/8/layout/orgChart1"/>
    <dgm:cxn modelId="{4396AFE9-AAC8-46F5-9914-153EA42562FC}" type="presParOf" srcId="{ABC75331-372B-4926-8499-1590FCDACEA1}" destId="{98E10D99-C17C-4FA1-BD95-0D76F4FF9627}" srcOrd="1" destOrd="0" presId="urn:microsoft.com/office/officeart/2005/8/layout/orgChart1"/>
    <dgm:cxn modelId="{C3CC40C0-889E-41B2-BE4D-7563C0AAD229}" type="presParOf" srcId="{867A78AB-4D98-497D-B9AA-4B18747744E1}" destId="{1B3FABF9-48BB-47B9-9C3F-5673ED099D44}" srcOrd="1" destOrd="0" presId="urn:microsoft.com/office/officeart/2005/8/layout/orgChart1"/>
    <dgm:cxn modelId="{D1C11210-EEC4-4239-994F-9D7373109446}" type="presParOf" srcId="{867A78AB-4D98-497D-B9AA-4B18747744E1}" destId="{F5EF852B-BA5F-4A11-832F-CF8B15F17402}" srcOrd="2" destOrd="0" presId="urn:microsoft.com/office/officeart/2005/8/layout/orgChart1"/>
    <dgm:cxn modelId="{7AE5F03D-C52E-4589-9461-033B1E527206}" type="presParOf" srcId="{DCB95615-7319-4650-BDCC-25D56F47421A}" destId="{BD61C2FA-07AA-453B-9340-FDEEDFC7EAAB}" srcOrd="2" destOrd="0" presId="urn:microsoft.com/office/officeart/2005/8/layout/orgChart1"/>
    <dgm:cxn modelId="{2E02BB41-C73D-4385-8AC4-0DB149BB45A4}" type="presParOf" srcId="{027090CC-37C6-4097-902C-9AE2379BA0D4}" destId="{3223F7A3-E595-47FF-9F89-1F325D88FDCF}" srcOrd="4" destOrd="0" presId="urn:microsoft.com/office/officeart/2005/8/layout/orgChart1"/>
    <dgm:cxn modelId="{78668895-CF19-4020-BECC-DCB660451576}" type="presParOf" srcId="{027090CC-37C6-4097-902C-9AE2379BA0D4}" destId="{9AD6C138-5511-4E30-BF5F-59EB5CB41F1A}" srcOrd="5" destOrd="0" presId="urn:microsoft.com/office/officeart/2005/8/layout/orgChart1"/>
    <dgm:cxn modelId="{3BDF4F4B-27B0-4C75-8BF5-B64A01D9EFA3}" type="presParOf" srcId="{9AD6C138-5511-4E30-BF5F-59EB5CB41F1A}" destId="{70B44C12-7C6A-4A72-AEBF-787606970F1F}" srcOrd="0" destOrd="0" presId="urn:microsoft.com/office/officeart/2005/8/layout/orgChart1"/>
    <dgm:cxn modelId="{273B5ACF-F8A5-4649-8BDF-3C81172857AC}" type="presParOf" srcId="{70B44C12-7C6A-4A72-AEBF-787606970F1F}" destId="{018884B1-1E0F-4850-94D1-E63FBC5F5718}" srcOrd="0" destOrd="0" presId="urn:microsoft.com/office/officeart/2005/8/layout/orgChart1"/>
    <dgm:cxn modelId="{086F7FCD-FC0A-4EDE-89A3-E7464AE820AA}" type="presParOf" srcId="{70B44C12-7C6A-4A72-AEBF-787606970F1F}" destId="{A9A2011E-22DF-472A-90FB-57BB3EF564C7}" srcOrd="1" destOrd="0" presId="urn:microsoft.com/office/officeart/2005/8/layout/orgChart1"/>
    <dgm:cxn modelId="{708F8A68-2787-4D25-862E-5E70720ED969}" type="presParOf" srcId="{9AD6C138-5511-4E30-BF5F-59EB5CB41F1A}" destId="{C07E821B-F575-4E8A-BE56-F31284158CF8}" srcOrd="1" destOrd="0" presId="urn:microsoft.com/office/officeart/2005/8/layout/orgChart1"/>
    <dgm:cxn modelId="{5DAF88BD-D7D7-4ED1-AF23-4AADDE1C15D6}" type="presParOf" srcId="{C07E821B-F575-4E8A-BE56-F31284158CF8}" destId="{32FBAB1E-75CF-4E96-B4EA-2B1E6970B1A3}" srcOrd="0" destOrd="0" presId="urn:microsoft.com/office/officeart/2005/8/layout/orgChart1"/>
    <dgm:cxn modelId="{07B3900D-FBCD-45EA-B4C0-D0D3C789AF24}" type="presParOf" srcId="{C07E821B-F575-4E8A-BE56-F31284158CF8}" destId="{BBDC5BF3-9D30-459C-B7CB-F0DF44CDA388}" srcOrd="1" destOrd="0" presId="urn:microsoft.com/office/officeart/2005/8/layout/orgChart1"/>
    <dgm:cxn modelId="{AAF24D89-543E-4A09-9D9A-EC9EE0CB4423}" type="presParOf" srcId="{BBDC5BF3-9D30-459C-B7CB-F0DF44CDA388}" destId="{550CA2AB-F1DF-495A-92A5-9EF7BBBA671E}" srcOrd="0" destOrd="0" presId="urn:microsoft.com/office/officeart/2005/8/layout/orgChart1"/>
    <dgm:cxn modelId="{8ACECDD9-4A76-425A-8CA7-9A7932F9857D}" type="presParOf" srcId="{550CA2AB-F1DF-495A-92A5-9EF7BBBA671E}" destId="{B6B7665E-3595-4FEC-9E8D-AE20D1F1D1F6}" srcOrd="0" destOrd="0" presId="urn:microsoft.com/office/officeart/2005/8/layout/orgChart1"/>
    <dgm:cxn modelId="{E32F6794-193E-457B-83D0-30EFA763437C}" type="presParOf" srcId="{550CA2AB-F1DF-495A-92A5-9EF7BBBA671E}" destId="{6CAA869A-4499-4CD9-8235-FBDCD9BAB25F}" srcOrd="1" destOrd="0" presId="urn:microsoft.com/office/officeart/2005/8/layout/orgChart1"/>
    <dgm:cxn modelId="{051ECD60-FA4E-4D6C-BFBC-6D1C0B72105C}" type="presParOf" srcId="{BBDC5BF3-9D30-459C-B7CB-F0DF44CDA388}" destId="{C805AF39-84A5-406D-B6E9-9750A3217885}" srcOrd="1" destOrd="0" presId="urn:microsoft.com/office/officeart/2005/8/layout/orgChart1"/>
    <dgm:cxn modelId="{BE89E14E-AE87-4FBD-9998-004D64BE9DF9}" type="presParOf" srcId="{BBDC5BF3-9D30-459C-B7CB-F0DF44CDA388}" destId="{74143C1D-633F-40CF-AE2F-0E5DEED46A71}" srcOrd="2" destOrd="0" presId="urn:microsoft.com/office/officeart/2005/8/layout/orgChart1"/>
    <dgm:cxn modelId="{086974B5-C387-424C-B2EE-4A76647380B4}" type="presParOf" srcId="{9AD6C138-5511-4E30-BF5F-59EB5CB41F1A}" destId="{F0C17B9F-6C6B-45FD-B72B-C774DA25B453}" srcOrd="2" destOrd="0" presId="urn:microsoft.com/office/officeart/2005/8/layout/orgChart1"/>
    <dgm:cxn modelId="{E2A5B0C8-41F6-408B-8667-24C437DA7FB0}" type="presParOf" srcId="{4ADF6F99-3A12-405B-9871-C0846362A8E1}" destId="{55F8E276-1304-4C8E-80FD-D2B8ED559C7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4DD31A31-7AA5-4117-99BF-7A0EEA07E26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4DE123-D32A-43BB-BF8E-2606C83910C6}">
      <dgm:prSet phldrT="[Text]"/>
      <dgm:spPr/>
      <dgm:t>
        <a:bodyPr/>
        <a:lstStyle/>
        <a:p>
          <a:r>
            <a:rPr lang="en-US" dirty="0" smtClean="0">
              <a:solidFill>
                <a:schemeClr val="accent5"/>
              </a:solidFill>
            </a:rPr>
            <a:t>Body</a:t>
          </a:r>
          <a:endParaRPr lang="en-US" dirty="0">
            <a:solidFill>
              <a:schemeClr val="accent5"/>
            </a:solidFill>
          </a:endParaRPr>
        </a:p>
      </dgm:t>
    </dgm:pt>
    <dgm:pt modelId="{3D740B98-F821-442C-AF9B-8E035C461614}" type="parTrans" cxnId="{CACCB914-0E4F-4E16-9C3B-C182A2512A19}">
      <dgm:prSet/>
      <dgm:spPr/>
      <dgm:t>
        <a:bodyPr/>
        <a:lstStyle/>
        <a:p>
          <a:endParaRPr lang="en-US"/>
        </a:p>
      </dgm:t>
    </dgm:pt>
    <dgm:pt modelId="{D8AA6021-584A-4D49-B337-A6F886E30CEE}" type="sibTrans" cxnId="{CACCB914-0E4F-4E16-9C3B-C182A2512A19}">
      <dgm:prSet/>
      <dgm:spPr/>
      <dgm:t>
        <a:bodyPr/>
        <a:lstStyle/>
        <a:p>
          <a:endParaRPr lang="en-US"/>
        </a:p>
      </dgm:t>
    </dgm:pt>
    <dgm:pt modelId="{38119D2C-147F-45A4-8056-A3BA8E9EDDC9}">
      <dgm:prSet/>
      <dgm:spPr/>
      <dgm:t>
        <a:bodyPr/>
        <a:lstStyle/>
        <a:p>
          <a:r>
            <a:rPr lang="en-US" dirty="0" smtClean="0">
              <a:solidFill>
                <a:srgbClr val="C00000"/>
              </a:solidFill>
            </a:rPr>
            <a:t>div</a:t>
          </a:r>
        </a:p>
        <a:p>
          <a:r>
            <a:rPr lang="en-US" dirty="0" smtClean="0">
              <a:solidFill>
                <a:srgbClr val="C00000"/>
              </a:solidFill>
            </a:rPr>
            <a:t>(class=“sidebar”)</a:t>
          </a:r>
          <a:endParaRPr lang="en-US" dirty="0">
            <a:solidFill>
              <a:srgbClr val="C00000"/>
            </a:solidFill>
          </a:endParaRPr>
        </a:p>
      </dgm:t>
    </dgm:pt>
    <dgm:pt modelId="{A8EB7B34-3829-4FD2-A10A-F274D270956D}" type="parTrans" cxnId="{F6A3C14E-D6C0-4823-AE2D-89D4DF192F43}">
      <dgm:prSet/>
      <dgm:spPr/>
      <dgm:t>
        <a:bodyPr/>
        <a:lstStyle/>
        <a:p>
          <a:endParaRPr lang="en-US"/>
        </a:p>
      </dgm:t>
    </dgm:pt>
    <dgm:pt modelId="{609F563A-BF81-49F6-8CDC-333EB8B6F969}" type="sibTrans" cxnId="{F6A3C14E-D6C0-4823-AE2D-89D4DF192F43}">
      <dgm:prSet/>
      <dgm:spPr/>
      <dgm:t>
        <a:bodyPr/>
        <a:lstStyle/>
        <a:p>
          <a:endParaRPr lang="en-US"/>
        </a:p>
      </dgm:t>
    </dgm:pt>
    <dgm:pt modelId="{323351FC-294F-409D-90B1-88364948D0B6}">
      <dgm:prSet/>
      <dgm:spPr/>
      <dgm:t>
        <a:bodyPr/>
        <a:lstStyle/>
        <a:p>
          <a:r>
            <a:rPr lang="en-US" dirty="0" smtClean="0">
              <a:solidFill>
                <a:srgbClr val="C00000"/>
              </a:solidFill>
            </a:rPr>
            <a:t>h2</a:t>
          </a:r>
          <a:endParaRPr lang="en-US" dirty="0">
            <a:solidFill>
              <a:srgbClr val="C00000"/>
            </a:solidFill>
          </a:endParaRPr>
        </a:p>
      </dgm:t>
    </dgm:pt>
    <dgm:pt modelId="{9F1816B3-F093-414E-AAFA-9C08E6786791}" type="parTrans" cxnId="{F1C6F19C-55FE-43F2-BE81-FA9CC3306A2D}">
      <dgm:prSet/>
      <dgm:spPr/>
      <dgm:t>
        <a:bodyPr/>
        <a:lstStyle/>
        <a:p>
          <a:endParaRPr lang="en-US"/>
        </a:p>
      </dgm:t>
    </dgm:pt>
    <dgm:pt modelId="{56670A63-D2D2-4BAB-957B-1FFEDBE9020C}" type="sibTrans" cxnId="{F1C6F19C-55FE-43F2-BE81-FA9CC3306A2D}">
      <dgm:prSet/>
      <dgm:spPr/>
      <dgm:t>
        <a:bodyPr/>
        <a:lstStyle/>
        <a:p>
          <a:endParaRPr lang="en-US"/>
        </a:p>
      </dgm:t>
    </dgm:pt>
    <dgm:pt modelId="{5781AB4D-1801-4C20-84AB-AC6BF769C05E}">
      <dgm:prSet/>
      <dgm:spPr/>
      <dgm:t>
        <a:bodyPr/>
        <a:lstStyle/>
        <a:p>
          <a:r>
            <a:rPr lang="en-US" dirty="0" smtClean="0"/>
            <a:t>Welcome</a:t>
          </a:r>
          <a:endParaRPr lang="en-US" dirty="0"/>
        </a:p>
      </dgm:t>
    </dgm:pt>
    <dgm:pt modelId="{67D4832D-825F-4C18-850A-502A5EC7EE32}" type="parTrans" cxnId="{9D3DD730-CD0A-4085-B1CD-720CF5B18A2F}">
      <dgm:prSet/>
      <dgm:spPr/>
      <dgm:t>
        <a:bodyPr/>
        <a:lstStyle/>
        <a:p>
          <a:endParaRPr lang="en-US"/>
        </a:p>
      </dgm:t>
    </dgm:pt>
    <dgm:pt modelId="{AB1D7C35-8E3F-4EB2-9DB9-815014734C74}" type="sibTrans" cxnId="{9D3DD730-CD0A-4085-B1CD-720CF5B18A2F}">
      <dgm:prSet/>
      <dgm:spPr/>
      <dgm:t>
        <a:bodyPr/>
        <a:lstStyle/>
        <a:p>
          <a:endParaRPr lang="en-US"/>
        </a:p>
      </dgm:t>
    </dgm:pt>
    <dgm:pt modelId="{BA9A152E-EE2D-4406-B05B-CEE9CB6DB673}">
      <dgm:prSet/>
      <dgm:spPr>
        <a:solidFill>
          <a:srgbClr val="00B0F0"/>
        </a:solidFill>
      </dgm:spPr>
      <dgm:t>
        <a:bodyPr/>
        <a:lstStyle/>
        <a:p>
          <a:r>
            <a:rPr lang="en-US" dirty="0" smtClean="0"/>
            <a:t>h1</a:t>
          </a:r>
          <a:endParaRPr lang="en-US" dirty="0"/>
        </a:p>
      </dgm:t>
    </dgm:pt>
    <dgm:pt modelId="{58E15351-999A-429F-86EA-C575AB1AB264}" type="parTrans" cxnId="{FF55C529-FD62-4A5E-A5C7-E75F84EF2750}">
      <dgm:prSet/>
      <dgm:spPr/>
      <dgm:t>
        <a:bodyPr/>
        <a:lstStyle/>
        <a:p>
          <a:endParaRPr lang="en-US"/>
        </a:p>
      </dgm:t>
    </dgm:pt>
    <dgm:pt modelId="{83E77F39-2B03-458E-A0A0-A65BBF646EBA}" type="sibTrans" cxnId="{FF55C529-FD62-4A5E-A5C7-E75F84EF2750}">
      <dgm:prSet/>
      <dgm:spPr/>
      <dgm:t>
        <a:bodyPr/>
        <a:lstStyle/>
        <a:p>
          <a:endParaRPr lang="en-US"/>
        </a:p>
      </dgm:t>
    </dgm:pt>
    <dgm:pt modelId="{CC851263-C27C-43B5-A898-769D47779F3F}">
      <dgm:prSet/>
      <dgm:spPr/>
      <dgm:t>
        <a:bodyPr/>
        <a:lstStyle/>
        <a:p>
          <a:r>
            <a:rPr lang="en-US" dirty="0" smtClean="0"/>
            <a:t>What will you have</a:t>
          </a:r>
          <a:endParaRPr lang="en-US" dirty="0"/>
        </a:p>
      </dgm:t>
    </dgm:pt>
    <dgm:pt modelId="{6D69F5AC-ED55-4845-BB93-9FEF372661EB}" type="parTrans" cxnId="{D953AE13-9EBF-41C6-81E6-7AE0467F694A}">
      <dgm:prSet/>
      <dgm:spPr/>
      <dgm:t>
        <a:bodyPr/>
        <a:lstStyle/>
        <a:p>
          <a:endParaRPr lang="en-US"/>
        </a:p>
      </dgm:t>
    </dgm:pt>
    <dgm:pt modelId="{3964D4DB-006F-4BB3-BE21-261C6520A1E8}" type="sibTrans" cxnId="{D953AE13-9EBF-41C6-81E6-7AE0467F694A}">
      <dgm:prSet/>
      <dgm:spPr/>
      <dgm:t>
        <a:bodyPr/>
        <a:lstStyle/>
        <a:p>
          <a:endParaRPr lang="en-US"/>
        </a:p>
      </dgm:t>
    </dgm:pt>
    <dgm:pt modelId="{7B67890B-3D5E-4C0D-A037-3C81B71EE7A5}">
      <dgm:prSet/>
      <dgm:spPr/>
      <dgm:t>
        <a:bodyPr/>
        <a:lstStyle/>
        <a:p>
          <a:r>
            <a:rPr lang="en-US" dirty="0" smtClean="0">
              <a:solidFill>
                <a:srgbClr val="C00000"/>
              </a:solidFill>
            </a:rPr>
            <a:t>button</a:t>
          </a:r>
          <a:endParaRPr lang="en-US" dirty="0">
            <a:solidFill>
              <a:srgbClr val="C00000"/>
            </a:solidFill>
          </a:endParaRPr>
        </a:p>
      </dgm:t>
    </dgm:pt>
    <dgm:pt modelId="{D033933F-999F-4F50-A6BD-ED93FF24BC66}" type="parTrans" cxnId="{EB8D3AA0-85C4-4D31-9452-6A32CD462E49}">
      <dgm:prSet/>
      <dgm:spPr/>
      <dgm:t>
        <a:bodyPr/>
        <a:lstStyle/>
        <a:p>
          <a:endParaRPr lang="en-US"/>
        </a:p>
      </dgm:t>
    </dgm:pt>
    <dgm:pt modelId="{40CD910A-2EBF-47D2-81A2-38A0A54AFBAA}" type="sibTrans" cxnId="{EB8D3AA0-85C4-4D31-9452-6A32CD462E49}">
      <dgm:prSet/>
      <dgm:spPr/>
      <dgm:t>
        <a:bodyPr/>
        <a:lstStyle/>
        <a:p>
          <a:endParaRPr lang="en-US"/>
        </a:p>
      </dgm:t>
    </dgm:pt>
    <dgm:pt modelId="{B3BB0CC4-1477-45DF-AF64-C868BF4EF136}">
      <dgm:prSet/>
      <dgm:spPr/>
      <dgm:t>
        <a:bodyPr/>
        <a:lstStyle/>
        <a:p>
          <a:r>
            <a:rPr lang="en-US" dirty="0" smtClean="0"/>
            <a:t>Click me</a:t>
          </a:r>
          <a:endParaRPr lang="en-US" dirty="0"/>
        </a:p>
      </dgm:t>
    </dgm:pt>
    <dgm:pt modelId="{D5676318-2924-4176-B126-93908AFF5240}" type="parTrans" cxnId="{9267F617-D2D3-4E3C-A611-E6544F193723}">
      <dgm:prSet/>
      <dgm:spPr/>
      <dgm:t>
        <a:bodyPr/>
        <a:lstStyle/>
        <a:p>
          <a:endParaRPr lang="en-US"/>
        </a:p>
      </dgm:t>
    </dgm:pt>
    <dgm:pt modelId="{FDB5616F-5818-409E-A8E6-7B59ECFA142F}" type="sibTrans" cxnId="{9267F617-D2D3-4E3C-A611-E6544F193723}">
      <dgm:prSet/>
      <dgm:spPr/>
      <dgm:t>
        <a:bodyPr/>
        <a:lstStyle/>
        <a:p>
          <a:endParaRPr lang="en-US"/>
        </a:p>
      </dgm:t>
    </dgm:pt>
    <dgm:pt modelId="{98CFDCC9-97A8-4E18-B694-84500AE4E68A}" type="pres">
      <dgm:prSet presAssocID="{4DD31A31-7AA5-4117-99BF-7A0EEA07E26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ADF6F99-3A12-405B-9871-C0846362A8E1}" type="pres">
      <dgm:prSet presAssocID="{F64DE123-D32A-43BB-BF8E-2606C83910C6}" presName="hierRoot1" presStyleCnt="0">
        <dgm:presLayoutVars>
          <dgm:hierBranch val="init"/>
        </dgm:presLayoutVars>
      </dgm:prSet>
      <dgm:spPr/>
    </dgm:pt>
    <dgm:pt modelId="{D199FEAB-0990-4578-B4D8-59D4EA8364C2}" type="pres">
      <dgm:prSet presAssocID="{F64DE123-D32A-43BB-BF8E-2606C83910C6}" presName="rootComposite1" presStyleCnt="0"/>
      <dgm:spPr/>
    </dgm:pt>
    <dgm:pt modelId="{E82C365B-1AEB-4C9E-BB5B-B8E987CD0503}" type="pres">
      <dgm:prSet presAssocID="{F64DE123-D32A-43BB-BF8E-2606C83910C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053BCF-1D57-4C65-8552-0EA498370A06}" type="pres">
      <dgm:prSet presAssocID="{F64DE123-D32A-43BB-BF8E-2606C83910C6}" presName="rootConnector1" presStyleLbl="node1" presStyleIdx="0" presStyleCnt="0"/>
      <dgm:spPr/>
      <dgm:t>
        <a:bodyPr/>
        <a:lstStyle/>
        <a:p>
          <a:endParaRPr lang="en-US"/>
        </a:p>
      </dgm:t>
    </dgm:pt>
    <dgm:pt modelId="{027090CC-37C6-4097-902C-9AE2379BA0D4}" type="pres">
      <dgm:prSet presAssocID="{F64DE123-D32A-43BB-BF8E-2606C83910C6}" presName="hierChild2" presStyleCnt="0"/>
      <dgm:spPr/>
    </dgm:pt>
    <dgm:pt modelId="{5364C56F-AE39-40FA-99BC-A6323BAC943B}" type="pres">
      <dgm:prSet presAssocID="{A8EB7B34-3829-4FD2-A10A-F274D270956D}" presName="Name37" presStyleLbl="parChTrans1D2" presStyleIdx="0" presStyleCnt="1"/>
      <dgm:spPr/>
      <dgm:t>
        <a:bodyPr/>
        <a:lstStyle/>
        <a:p>
          <a:endParaRPr lang="en-US"/>
        </a:p>
      </dgm:t>
    </dgm:pt>
    <dgm:pt modelId="{43DE3DBB-E376-4E93-8157-650E93F8F540}" type="pres">
      <dgm:prSet presAssocID="{38119D2C-147F-45A4-8056-A3BA8E9EDDC9}" presName="hierRoot2" presStyleCnt="0">
        <dgm:presLayoutVars>
          <dgm:hierBranch val="init"/>
        </dgm:presLayoutVars>
      </dgm:prSet>
      <dgm:spPr/>
    </dgm:pt>
    <dgm:pt modelId="{1CFDC581-A866-4069-88F6-6F4D8C39180E}" type="pres">
      <dgm:prSet presAssocID="{38119D2C-147F-45A4-8056-A3BA8E9EDDC9}" presName="rootComposite" presStyleCnt="0"/>
      <dgm:spPr/>
    </dgm:pt>
    <dgm:pt modelId="{1ADC3604-6CFB-4920-B7DF-FB7A0D4FE0E4}" type="pres">
      <dgm:prSet presAssocID="{38119D2C-147F-45A4-8056-A3BA8E9EDDC9}" presName="rootText" presStyleLbl="node2" presStyleIdx="0" presStyleCnt="1" custScaleX="1377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C301C4-E12F-44D7-85C7-BD0438ADE330}" type="pres">
      <dgm:prSet presAssocID="{38119D2C-147F-45A4-8056-A3BA8E9EDDC9}" presName="rootConnector" presStyleLbl="node2" presStyleIdx="0" presStyleCnt="1"/>
      <dgm:spPr/>
      <dgm:t>
        <a:bodyPr/>
        <a:lstStyle/>
        <a:p>
          <a:endParaRPr lang="en-US"/>
        </a:p>
      </dgm:t>
    </dgm:pt>
    <dgm:pt modelId="{39C69466-B8D2-4EF8-9C9A-91B2A206DBD7}" type="pres">
      <dgm:prSet presAssocID="{38119D2C-147F-45A4-8056-A3BA8E9EDDC9}" presName="hierChild4" presStyleCnt="0"/>
      <dgm:spPr/>
    </dgm:pt>
    <dgm:pt modelId="{E25CE684-3FB6-4DA3-B9D4-A6285FFCDF0B}" type="pres">
      <dgm:prSet presAssocID="{9F1816B3-F093-414E-AAFA-9C08E6786791}" presName="Name37" presStyleLbl="parChTrans1D3" presStyleIdx="0" presStyleCnt="3"/>
      <dgm:spPr/>
      <dgm:t>
        <a:bodyPr/>
        <a:lstStyle/>
        <a:p>
          <a:endParaRPr lang="en-US"/>
        </a:p>
      </dgm:t>
    </dgm:pt>
    <dgm:pt modelId="{6974351F-D199-4AF6-94C6-05032A544A69}" type="pres">
      <dgm:prSet presAssocID="{323351FC-294F-409D-90B1-88364948D0B6}" presName="hierRoot2" presStyleCnt="0">
        <dgm:presLayoutVars>
          <dgm:hierBranch val="init"/>
        </dgm:presLayoutVars>
      </dgm:prSet>
      <dgm:spPr/>
    </dgm:pt>
    <dgm:pt modelId="{A047CFA1-F4D8-451B-AB1A-A983D86A90DA}" type="pres">
      <dgm:prSet presAssocID="{323351FC-294F-409D-90B1-88364948D0B6}" presName="rootComposite" presStyleCnt="0"/>
      <dgm:spPr/>
    </dgm:pt>
    <dgm:pt modelId="{814A2FF9-7A8F-41CE-B24B-8960A6417884}" type="pres">
      <dgm:prSet presAssocID="{323351FC-294F-409D-90B1-88364948D0B6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9A69D6-EC26-4273-91F9-3D35F205900D}" type="pres">
      <dgm:prSet presAssocID="{323351FC-294F-409D-90B1-88364948D0B6}" presName="rootConnector" presStyleLbl="node3" presStyleIdx="0" presStyleCnt="3"/>
      <dgm:spPr/>
      <dgm:t>
        <a:bodyPr/>
        <a:lstStyle/>
        <a:p>
          <a:endParaRPr lang="en-US"/>
        </a:p>
      </dgm:t>
    </dgm:pt>
    <dgm:pt modelId="{F8B3B525-6D28-4050-977C-255FE5FCA774}" type="pres">
      <dgm:prSet presAssocID="{323351FC-294F-409D-90B1-88364948D0B6}" presName="hierChild4" presStyleCnt="0"/>
      <dgm:spPr/>
    </dgm:pt>
    <dgm:pt modelId="{DD807AE7-93CC-4206-BCC9-B31A36FE15AF}" type="pres">
      <dgm:prSet presAssocID="{67D4832D-825F-4C18-850A-502A5EC7EE32}" presName="Name37" presStyleLbl="parChTrans1D4" presStyleIdx="0" presStyleCnt="3"/>
      <dgm:spPr/>
      <dgm:t>
        <a:bodyPr/>
        <a:lstStyle/>
        <a:p>
          <a:endParaRPr lang="en-US"/>
        </a:p>
      </dgm:t>
    </dgm:pt>
    <dgm:pt modelId="{84BFEE26-2C82-4BA7-AFF2-5BB0E49122B8}" type="pres">
      <dgm:prSet presAssocID="{5781AB4D-1801-4C20-84AB-AC6BF769C05E}" presName="hierRoot2" presStyleCnt="0">
        <dgm:presLayoutVars>
          <dgm:hierBranch val="init"/>
        </dgm:presLayoutVars>
      </dgm:prSet>
      <dgm:spPr/>
    </dgm:pt>
    <dgm:pt modelId="{0E0FCC82-9D75-4237-8E92-594EA1D42091}" type="pres">
      <dgm:prSet presAssocID="{5781AB4D-1801-4C20-84AB-AC6BF769C05E}" presName="rootComposite" presStyleCnt="0"/>
      <dgm:spPr/>
    </dgm:pt>
    <dgm:pt modelId="{6AC49B40-A30D-4F90-B441-D575AD01FAE9}" type="pres">
      <dgm:prSet presAssocID="{5781AB4D-1801-4C20-84AB-AC6BF769C05E}" presName="rootText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EEE9E7-9F0E-4A71-B060-1DCDAF1ED5AF}" type="pres">
      <dgm:prSet presAssocID="{5781AB4D-1801-4C20-84AB-AC6BF769C05E}" presName="rootConnector" presStyleLbl="node4" presStyleIdx="0" presStyleCnt="3"/>
      <dgm:spPr/>
      <dgm:t>
        <a:bodyPr/>
        <a:lstStyle/>
        <a:p>
          <a:endParaRPr lang="en-US"/>
        </a:p>
      </dgm:t>
    </dgm:pt>
    <dgm:pt modelId="{03E4927C-4BD2-4BF2-AC00-93C472EAE5E8}" type="pres">
      <dgm:prSet presAssocID="{5781AB4D-1801-4C20-84AB-AC6BF769C05E}" presName="hierChild4" presStyleCnt="0"/>
      <dgm:spPr/>
    </dgm:pt>
    <dgm:pt modelId="{AA73831C-1144-4164-B36A-2AB37C808632}" type="pres">
      <dgm:prSet presAssocID="{5781AB4D-1801-4C20-84AB-AC6BF769C05E}" presName="hierChild5" presStyleCnt="0"/>
      <dgm:spPr/>
    </dgm:pt>
    <dgm:pt modelId="{378768A6-CF42-485E-83C9-9B61D75B4A6F}" type="pres">
      <dgm:prSet presAssocID="{323351FC-294F-409D-90B1-88364948D0B6}" presName="hierChild5" presStyleCnt="0"/>
      <dgm:spPr/>
    </dgm:pt>
    <dgm:pt modelId="{3B75DA50-8138-4BF8-BCD0-684825C235BB}" type="pres">
      <dgm:prSet presAssocID="{58E15351-999A-429F-86EA-C575AB1AB264}" presName="Name37" presStyleLbl="parChTrans1D3" presStyleIdx="1" presStyleCnt="3"/>
      <dgm:spPr/>
      <dgm:t>
        <a:bodyPr/>
        <a:lstStyle/>
        <a:p>
          <a:endParaRPr lang="en-US"/>
        </a:p>
      </dgm:t>
    </dgm:pt>
    <dgm:pt modelId="{25A38E3A-80D3-41C4-BDCA-0DD23F7F982B}" type="pres">
      <dgm:prSet presAssocID="{BA9A152E-EE2D-4406-B05B-CEE9CB6DB673}" presName="hierRoot2" presStyleCnt="0">
        <dgm:presLayoutVars>
          <dgm:hierBranch val="init"/>
        </dgm:presLayoutVars>
      </dgm:prSet>
      <dgm:spPr/>
    </dgm:pt>
    <dgm:pt modelId="{741DF775-6B21-472A-A295-D9149BD6D02A}" type="pres">
      <dgm:prSet presAssocID="{BA9A152E-EE2D-4406-B05B-CEE9CB6DB673}" presName="rootComposite" presStyleCnt="0"/>
      <dgm:spPr/>
    </dgm:pt>
    <dgm:pt modelId="{5A76B261-FFA5-49E2-9DCB-34646926CA73}" type="pres">
      <dgm:prSet presAssocID="{BA9A152E-EE2D-4406-B05B-CEE9CB6DB673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689D5A-FECC-4261-A112-DFC20A5D12DF}" type="pres">
      <dgm:prSet presAssocID="{BA9A152E-EE2D-4406-B05B-CEE9CB6DB673}" presName="rootConnector" presStyleLbl="node3" presStyleIdx="1" presStyleCnt="3"/>
      <dgm:spPr/>
      <dgm:t>
        <a:bodyPr/>
        <a:lstStyle/>
        <a:p>
          <a:endParaRPr lang="en-US"/>
        </a:p>
      </dgm:t>
    </dgm:pt>
    <dgm:pt modelId="{474B7B4A-BDFB-4183-BC45-5C8242C0B66A}" type="pres">
      <dgm:prSet presAssocID="{BA9A152E-EE2D-4406-B05B-CEE9CB6DB673}" presName="hierChild4" presStyleCnt="0"/>
      <dgm:spPr/>
    </dgm:pt>
    <dgm:pt modelId="{03EDC5C6-B89B-474E-AD68-BCB55EEB7164}" type="pres">
      <dgm:prSet presAssocID="{6D69F5AC-ED55-4845-BB93-9FEF372661EB}" presName="Name37" presStyleLbl="parChTrans1D4" presStyleIdx="1" presStyleCnt="3"/>
      <dgm:spPr/>
      <dgm:t>
        <a:bodyPr/>
        <a:lstStyle/>
        <a:p>
          <a:endParaRPr lang="en-US"/>
        </a:p>
      </dgm:t>
    </dgm:pt>
    <dgm:pt modelId="{45FCC8A2-5E49-4B49-B5F8-4EF651235D1D}" type="pres">
      <dgm:prSet presAssocID="{CC851263-C27C-43B5-A898-769D47779F3F}" presName="hierRoot2" presStyleCnt="0">
        <dgm:presLayoutVars>
          <dgm:hierBranch val="init"/>
        </dgm:presLayoutVars>
      </dgm:prSet>
      <dgm:spPr/>
    </dgm:pt>
    <dgm:pt modelId="{7196AA9C-E7E2-47C1-870F-4818FC687383}" type="pres">
      <dgm:prSet presAssocID="{CC851263-C27C-43B5-A898-769D47779F3F}" presName="rootComposite" presStyleCnt="0"/>
      <dgm:spPr/>
    </dgm:pt>
    <dgm:pt modelId="{7848BDEE-53CD-4347-90F3-873D47DBD2ED}" type="pres">
      <dgm:prSet presAssocID="{CC851263-C27C-43B5-A898-769D47779F3F}" presName="rootText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F77F99-E27E-47E2-9438-C726B461F8B7}" type="pres">
      <dgm:prSet presAssocID="{CC851263-C27C-43B5-A898-769D47779F3F}" presName="rootConnector" presStyleLbl="node4" presStyleIdx="1" presStyleCnt="3"/>
      <dgm:spPr/>
      <dgm:t>
        <a:bodyPr/>
        <a:lstStyle/>
        <a:p>
          <a:endParaRPr lang="en-US"/>
        </a:p>
      </dgm:t>
    </dgm:pt>
    <dgm:pt modelId="{E85AB0F2-EF6C-47E7-BE86-1BE908A3350B}" type="pres">
      <dgm:prSet presAssocID="{CC851263-C27C-43B5-A898-769D47779F3F}" presName="hierChild4" presStyleCnt="0"/>
      <dgm:spPr/>
    </dgm:pt>
    <dgm:pt modelId="{BAD4D460-AF2A-4B3F-9B80-747895E98B27}" type="pres">
      <dgm:prSet presAssocID="{CC851263-C27C-43B5-A898-769D47779F3F}" presName="hierChild5" presStyleCnt="0"/>
      <dgm:spPr/>
    </dgm:pt>
    <dgm:pt modelId="{E0D0C0E4-951A-4C6B-BC4E-33B3B47C3876}" type="pres">
      <dgm:prSet presAssocID="{BA9A152E-EE2D-4406-B05B-CEE9CB6DB673}" presName="hierChild5" presStyleCnt="0"/>
      <dgm:spPr/>
    </dgm:pt>
    <dgm:pt modelId="{74AF1D28-2078-49BA-9798-50F1D3C95237}" type="pres">
      <dgm:prSet presAssocID="{D033933F-999F-4F50-A6BD-ED93FF24BC66}" presName="Name37" presStyleLbl="parChTrans1D3" presStyleIdx="2" presStyleCnt="3"/>
      <dgm:spPr/>
      <dgm:t>
        <a:bodyPr/>
        <a:lstStyle/>
        <a:p>
          <a:endParaRPr lang="en-US"/>
        </a:p>
      </dgm:t>
    </dgm:pt>
    <dgm:pt modelId="{3F6FEC25-3B4C-43B2-83AD-EA6FB6E26B48}" type="pres">
      <dgm:prSet presAssocID="{7B67890B-3D5E-4C0D-A037-3C81B71EE7A5}" presName="hierRoot2" presStyleCnt="0">
        <dgm:presLayoutVars>
          <dgm:hierBranch val="init"/>
        </dgm:presLayoutVars>
      </dgm:prSet>
      <dgm:spPr/>
    </dgm:pt>
    <dgm:pt modelId="{CDBDB8AC-83AA-4378-8D41-1FC3C47293A2}" type="pres">
      <dgm:prSet presAssocID="{7B67890B-3D5E-4C0D-A037-3C81B71EE7A5}" presName="rootComposite" presStyleCnt="0"/>
      <dgm:spPr/>
    </dgm:pt>
    <dgm:pt modelId="{93C90E4E-4FDA-48BA-9B15-27D189D4B13C}" type="pres">
      <dgm:prSet presAssocID="{7B67890B-3D5E-4C0D-A037-3C81B71EE7A5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7FC93D-2279-4EC8-8B37-8E177CC9F4CC}" type="pres">
      <dgm:prSet presAssocID="{7B67890B-3D5E-4C0D-A037-3C81B71EE7A5}" presName="rootConnector" presStyleLbl="node3" presStyleIdx="2" presStyleCnt="3"/>
      <dgm:spPr/>
      <dgm:t>
        <a:bodyPr/>
        <a:lstStyle/>
        <a:p>
          <a:endParaRPr lang="en-US"/>
        </a:p>
      </dgm:t>
    </dgm:pt>
    <dgm:pt modelId="{E5FEC3C7-A62D-4A67-8538-5D9B3D8E0B91}" type="pres">
      <dgm:prSet presAssocID="{7B67890B-3D5E-4C0D-A037-3C81B71EE7A5}" presName="hierChild4" presStyleCnt="0"/>
      <dgm:spPr/>
    </dgm:pt>
    <dgm:pt modelId="{2B789B80-A84B-42AB-AD8F-AF73D642B7B6}" type="pres">
      <dgm:prSet presAssocID="{D5676318-2924-4176-B126-93908AFF5240}" presName="Name37" presStyleLbl="parChTrans1D4" presStyleIdx="2" presStyleCnt="3"/>
      <dgm:spPr/>
      <dgm:t>
        <a:bodyPr/>
        <a:lstStyle/>
        <a:p>
          <a:endParaRPr lang="en-US"/>
        </a:p>
      </dgm:t>
    </dgm:pt>
    <dgm:pt modelId="{8B8FADAD-B8AC-4DEB-BDE6-AD213F44648D}" type="pres">
      <dgm:prSet presAssocID="{B3BB0CC4-1477-45DF-AF64-C868BF4EF136}" presName="hierRoot2" presStyleCnt="0">
        <dgm:presLayoutVars>
          <dgm:hierBranch val="init"/>
        </dgm:presLayoutVars>
      </dgm:prSet>
      <dgm:spPr/>
    </dgm:pt>
    <dgm:pt modelId="{1527C465-1DA1-4E12-91D3-96A999003D1A}" type="pres">
      <dgm:prSet presAssocID="{B3BB0CC4-1477-45DF-AF64-C868BF4EF136}" presName="rootComposite" presStyleCnt="0"/>
      <dgm:spPr/>
    </dgm:pt>
    <dgm:pt modelId="{DD8294DD-C927-46F3-95B2-4CE05933CAC2}" type="pres">
      <dgm:prSet presAssocID="{B3BB0CC4-1477-45DF-AF64-C868BF4EF136}" presName="rootText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AC2033-1D9B-4A60-88E2-D15619E07084}" type="pres">
      <dgm:prSet presAssocID="{B3BB0CC4-1477-45DF-AF64-C868BF4EF136}" presName="rootConnector" presStyleLbl="node4" presStyleIdx="2" presStyleCnt="3"/>
      <dgm:spPr/>
      <dgm:t>
        <a:bodyPr/>
        <a:lstStyle/>
        <a:p>
          <a:endParaRPr lang="en-US"/>
        </a:p>
      </dgm:t>
    </dgm:pt>
    <dgm:pt modelId="{153B0EC8-4802-4106-88E8-6D7A2A3931CC}" type="pres">
      <dgm:prSet presAssocID="{B3BB0CC4-1477-45DF-AF64-C868BF4EF136}" presName="hierChild4" presStyleCnt="0"/>
      <dgm:spPr/>
    </dgm:pt>
    <dgm:pt modelId="{DFDFB1CF-D1E3-4849-85C9-AC2AC74FF0C7}" type="pres">
      <dgm:prSet presAssocID="{B3BB0CC4-1477-45DF-AF64-C868BF4EF136}" presName="hierChild5" presStyleCnt="0"/>
      <dgm:spPr/>
    </dgm:pt>
    <dgm:pt modelId="{0ABECD99-DEC1-476D-A423-B1E87EF1C60D}" type="pres">
      <dgm:prSet presAssocID="{7B67890B-3D5E-4C0D-A037-3C81B71EE7A5}" presName="hierChild5" presStyleCnt="0"/>
      <dgm:spPr/>
    </dgm:pt>
    <dgm:pt modelId="{A1E8CE5A-C17E-4BEF-AE57-7A5DA8CD6B20}" type="pres">
      <dgm:prSet presAssocID="{38119D2C-147F-45A4-8056-A3BA8E9EDDC9}" presName="hierChild5" presStyleCnt="0"/>
      <dgm:spPr/>
    </dgm:pt>
    <dgm:pt modelId="{55F8E276-1304-4C8E-80FD-D2B8ED559C73}" type="pres">
      <dgm:prSet presAssocID="{F64DE123-D32A-43BB-BF8E-2606C83910C6}" presName="hierChild3" presStyleCnt="0"/>
      <dgm:spPr/>
    </dgm:pt>
  </dgm:ptLst>
  <dgm:cxnLst>
    <dgm:cxn modelId="{CACCB914-0E4F-4E16-9C3B-C182A2512A19}" srcId="{4DD31A31-7AA5-4117-99BF-7A0EEA07E264}" destId="{F64DE123-D32A-43BB-BF8E-2606C83910C6}" srcOrd="0" destOrd="0" parTransId="{3D740B98-F821-442C-AF9B-8E035C461614}" sibTransId="{D8AA6021-584A-4D49-B337-A6F886E30CEE}"/>
    <dgm:cxn modelId="{25F16B4B-2174-4875-BCE8-B837B5175B96}" type="presOf" srcId="{6D69F5AC-ED55-4845-BB93-9FEF372661EB}" destId="{03EDC5C6-B89B-474E-AD68-BCB55EEB7164}" srcOrd="0" destOrd="0" presId="urn:microsoft.com/office/officeart/2005/8/layout/orgChart1"/>
    <dgm:cxn modelId="{D953AE13-9EBF-41C6-81E6-7AE0467F694A}" srcId="{BA9A152E-EE2D-4406-B05B-CEE9CB6DB673}" destId="{CC851263-C27C-43B5-A898-769D47779F3F}" srcOrd="0" destOrd="0" parTransId="{6D69F5AC-ED55-4845-BB93-9FEF372661EB}" sibTransId="{3964D4DB-006F-4BB3-BE21-261C6520A1E8}"/>
    <dgm:cxn modelId="{9D3DD730-CD0A-4085-B1CD-720CF5B18A2F}" srcId="{323351FC-294F-409D-90B1-88364948D0B6}" destId="{5781AB4D-1801-4C20-84AB-AC6BF769C05E}" srcOrd="0" destOrd="0" parTransId="{67D4832D-825F-4C18-850A-502A5EC7EE32}" sibTransId="{AB1D7C35-8E3F-4EB2-9DB9-815014734C74}"/>
    <dgm:cxn modelId="{D8A3EF84-FF2B-4EFD-AB8C-91444334691C}" type="presOf" srcId="{BA9A152E-EE2D-4406-B05B-CEE9CB6DB673}" destId="{5A76B261-FFA5-49E2-9DCB-34646926CA73}" srcOrd="0" destOrd="0" presId="urn:microsoft.com/office/officeart/2005/8/layout/orgChart1"/>
    <dgm:cxn modelId="{C0D4B3C7-7EE8-404C-9970-4EB6949503D8}" type="presOf" srcId="{5781AB4D-1801-4C20-84AB-AC6BF769C05E}" destId="{BBEEE9E7-9F0E-4A71-B060-1DCDAF1ED5AF}" srcOrd="1" destOrd="0" presId="urn:microsoft.com/office/officeart/2005/8/layout/orgChart1"/>
    <dgm:cxn modelId="{89AC6757-CB55-4A8A-B3B1-D1EC8BCF6645}" type="presOf" srcId="{38119D2C-147F-45A4-8056-A3BA8E9EDDC9}" destId="{EEC301C4-E12F-44D7-85C7-BD0438ADE330}" srcOrd="1" destOrd="0" presId="urn:microsoft.com/office/officeart/2005/8/layout/orgChart1"/>
    <dgm:cxn modelId="{C4734FC2-5653-496B-B5AC-7ED18FB73606}" type="presOf" srcId="{CC851263-C27C-43B5-A898-769D47779F3F}" destId="{7848BDEE-53CD-4347-90F3-873D47DBD2ED}" srcOrd="0" destOrd="0" presId="urn:microsoft.com/office/officeart/2005/8/layout/orgChart1"/>
    <dgm:cxn modelId="{78ED95F9-9F08-4810-A764-C48504D0997B}" type="presOf" srcId="{58E15351-999A-429F-86EA-C575AB1AB264}" destId="{3B75DA50-8138-4BF8-BCD0-684825C235BB}" srcOrd="0" destOrd="0" presId="urn:microsoft.com/office/officeart/2005/8/layout/orgChart1"/>
    <dgm:cxn modelId="{4287ED3D-92B1-4AB1-B8AA-F4AB5C689A18}" type="presOf" srcId="{38119D2C-147F-45A4-8056-A3BA8E9EDDC9}" destId="{1ADC3604-6CFB-4920-B7DF-FB7A0D4FE0E4}" srcOrd="0" destOrd="0" presId="urn:microsoft.com/office/officeart/2005/8/layout/orgChart1"/>
    <dgm:cxn modelId="{F1C6F19C-55FE-43F2-BE81-FA9CC3306A2D}" srcId="{38119D2C-147F-45A4-8056-A3BA8E9EDDC9}" destId="{323351FC-294F-409D-90B1-88364948D0B6}" srcOrd="0" destOrd="0" parTransId="{9F1816B3-F093-414E-AAFA-9C08E6786791}" sibTransId="{56670A63-D2D2-4BAB-957B-1FFEDBE9020C}"/>
    <dgm:cxn modelId="{7AEB19ED-9712-46C2-9C4B-0D6C002E9558}" type="presOf" srcId="{B3BB0CC4-1477-45DF-AF64-C868BF4EF136}" destId="{48AC2033-1D9B-4A60-88E2-D15619E07084}" srcOrd="1" destOrd="0" presId="urn:microsoft.com/office/officeart/2005/8/layout/orgChart1"/>
    <dgm:cxn modelId="{EB8D3AA0-85C4-4D31-9452-6A32CD462E49}" srcId="{38119D2C-147F-45A4-8056-A3BA8E9EDDC9}" destId="{7B67890B-3D5E-4C0D-A037-3C81B71EE7A5}" srcOrd="2" destOrd="0" parTransId="{D033933F-999F-4F50-A6BD-ED93FF24BC66}" sibTransId="{40CD910A-2EBF-47D2-81A2-38A0A54AFBAA}"/>
    <dgm:cxn modelId="{7851D654-340C-44F2-86FF-4ED0B2514236}" type="presOf" srcId="{9F1816B3-F093-414E-AAFA-9C08E6786791}" destId="{E25CE684-3FB6-4DA3-B9D4-A6285FFCDF0B}" srcOrd="0" destOrd="0" presId="urn:microsoft.com/office/officeart/2005/8/layout/orgChart1"/>
    <dgm:cxn modelId="{0C927C65-EABD-4F2A-9108-5CDC044075CA}" type="presOf" srcId="{323351FC-294F-409D-90B1-88364948D0B6}" destId="{814A2FF9-7A8F-41CE-B24B-8960A6417884}" srcOrd="0" destOrd="0" presId="urn:microsoft.com/office/officeart/2005/8/layout/orgChart1"/>
    <dgm:cxn modelId="{A0B9A50A-9D86-4FBD-824D-E4C1B2B8DBC9}" type="presOf" srcId="{D5676318-2924-4176-B126-93908AFF5240}" destId="{2B789B80-A84B-42AB-AD8F-AF73D642B7B6}" srcOrd="0" destOrd="0" presId="urn:microsoft.com/office/officeart/2005/8/layout/orgChart1"/>
    <dgm:cxn modelId="{88BEACC0-C86C-4B2F-BF2D-EB2F06871770}" type="presOf" srcId="{F64DE123-D32A-43BB-BF8E-2606C83910C6}" destId="{E82C365B-1AEB-4C9E-BB5B-B8E987CD0503}" srcOrd="0" destOrd="0" presId="urn:microsoft.com/office/officeart/2005/8/layout/orgChart1"/>
    <dgm:cxn modelId="{FC3590B5-9E50-4D82-9E5A-ADFCB565B600}" type="presOf" srcId="{4DD31A31-7AA5-4117-99BF-7A0EEA07E264}" destId="{98CFDCC9-97A8-4E18-B694-84500AE4E68A}" srcOrd="0" destOrd="0" presId="urn:microsoft.com/office/officeart/2005/8/layout/orgChart1"/>
    <dgm:cxn modelId="{A5E165BE-E8F6-43F6-89E0-795D881AE69B}" type="presOf" srcId="{67D4832D-825F-4C18-850A-502A5EC7EE32}" destId="{DD807AE7-93CC-4206-BCC9-B31A36FE15AF}" srcOrd="0" destOrd="0" presId="urn:microsoft.com/office/officeart/2005/8/layout/orgChart1"/>
    <dgm:cxn modelId="{2F4E255D-08C4-4D0A-B740-733139B6FB48}" type="presOf" srcId="{323351FC-294F-409D-90B1-88364948D0B6}" destId="{E39A69D6-EC26-4273-91F9-3D35F205900D}" srcOrd="1" destOrd="0" presId="urn:microsoft.com/office/officeart/2005/8/layout/orgChart1"/>
    <dgm:cxn modelId="{1C0D8541-A989-4F6E-804D-9FAFDC9D3BDE}" type="presOf" srcId="{D033933F-999F-4F50-A6BD-ED93FF24BC66}" destId="{74AF1D28-2078-49BA-9798-50F1D3C95237}" srcOrd="0" destOrd="0" presId="urn:microsoft.com/office/officeart/2005/8/layout/orgChart1"/>
    <dgm:cxn modelId="{5F1EDB04-727D-43EA-A0F8-9E9AB1ED8B28}" type="presOf" srcId="{BA9A152E-EE2D-4406-B05B-CEE9CB6DB673}" destId="{C2689D5A-FECC-4261-A112-DFC20A5D12DF}" srcOrd="1" destOrd="0" presId="urn:microsoft.com/office/officeart/2005/8/layout/orgChart1"/>
    <dgm:cxn modelId="{B5D4E952-98AC-4C73-B5F2-96E5CC82AF4C}" type="presOf" srcId="{CC851263-C27C-43B5-A898-769D47779F3F}" destId="{DAF77F99-E27E-47E2-9438-C726B461F8B7}" srcOrd="1" destOrd="0" presId="urn:microsoft.com/office/officeart/2005/8/layout/orgChart1"/>
    <dgm:cxn modelId="{53753E28-39D9-4D3C-AE7F-7D03D4D646B1}" type="presOf" srcId="{A8EB7B34-3829-4FD2-A10A-F274D270956D}" destId="{5364C56F-AE39-40FA-99BC-A6323BAC943B}" srcOrd="0" destOrd="0" presId="urn:microsoft.com/office/officeart/2005/8/layout/orgChart1"/>
    <dgm:cxn modelId="{F7A0C5E2-6BD2-4812-8962-2D6253D3FFBC}" type="presOf" srcId="{F64DE123-D32A-43BB-BF8E-2606C83910C6}" destId="{EE053BCF-1D57-4C65-8552-0EA498370A06}" srcOrd="1" destOrd="0" presId="urn:microsoft.com/office/officeart/2005/8/layout/orgChart1"/>
    <dgm:cxn modelId="{623FBD49-5D6E-4E06-AC2F-7CDBAFDBE873}" type="presOf" srcId="{7B67890B-3D5E-4C0D-A037-3C81B71EE7A5}" destId="{93C90E4E-4FDA-48BA-9B15-27D189D4B13C}" srcOrd="0" destOrd="0" presId="urn:microsoft.com/office/officeart/2005/8/layout/orgChart1"/>
    <dgm:cxn modelId="{8A27DAA4-6C20-4CAF-BE4D-F0BBAED74F26}" type="presOf" srcId="{7B67890B-3D5E-4C0D-A037-3C81B71EE7A5}" destId="{797FC93D-2279-4EC8-8B37-8E177CC9F4CC}" srcOrd="1" destOrd="0" presId="urn:microsoft.com/office/officeart/2005/8/layout/orgChart1"/>
    <dgm:cxn modelId="{15B7D0AF-98CC-4A75-95C1-5D186E251B27}" type="presOf" srcId="{B3BB0CC4-1477-45DF-AF64-C868BF4EF136}" destId="{DD8294DD-C927-46F3-95B2-4CE05933CAC2}" srcOrd="0" destOrd="0" presId="urn:microsoft.com/office/officeart/2005/8/layout/orgChart1"/>
    <dgm:cxn modelId="{F6A3C14E-D6C0-4823-AE2D-89D4DF192F43}" srcId="{F64DE123-D32A-43BB-BF8E-2606C83910C6}" destId="{38119D2C-147F-45A4-8056-A3BA8E9EDDC9}" srcOrd="0" destOrd="0" parTransId="{A8EB7B34-3829-4FD2-A10A-F274D270956D}" sibTransId="{609F563A-BF81-49F6-8CDC-333EB8B6F969}"/>
    <dgm:cxn modelId="{1AD14175-D3F4-4CDB-8630-8600180C12DA}" type="presOf" srcId="{5781AB4D-1801-4C20-84AB-AC6BF769C05E}" destId="{6AC49B40-A30D-4F90-B441-D575AD01FAE9}" srcOrd="0" destOrd="0" presId="urn:microsoft.com/office/officeart/2005/8/layout/orgChart1"/>
    <dgm:cxn modelId="{9267F617-D2D3-4E3C-A611-E6544F193723}" srcId="{7B67890B-3D5E-4C0D-A037-3C81B71EE7A5}" destId="{B3BB0CC4-1477-45DF-AF64-C868BF4EF136}" srcOrd="0" destOrd="0" parTransId="{D5676318-2924-4176-B126-93908AFF5240}" sibTransId="{FDB5616F-5818-409E-A8E6-7B59ECFA142F}"/>
    <dgm:cxn modelId="{FF55C529-FD62-4A5E-A5C7-E75F84EF2750}" srcId="{38119D2C-147F-45A4-8056-A3BA8E9EDDC9}" destId="{BA9A152E-EE2D-4406-B05B-CEE9CB6DB673}" srcOrd="1" destOrd="0" parTransId="{58E15351-999A-429F-86EA-C575AB1AB264}" sibTransId="{83E77F39-2B03-458E-A0A0-A65BBF646EBA}"/>
    <dgm:cxn modelId="{E2B51160-E904-436D-9658-97E7AE9DB723}" type="presParOf" srcId="{98CFDCC9-97A8-4E18-B694-84500AE4E68A}" destId="{4ADF6F99-3A12-405B-9871-C0846362A8E1}" srcOrd="0" destOrd="0" presId="urn:microsoft.com/office/officeart/2005/8/layout/orgChart1"/>
    <dgm:cxn modelId="{90299522-A0A0-426A-A6C3-7706F5F7425D}" type="presParOf" srcId="{4ADF6F99-3A12-405B-9871-C0846362A8E1}" destId="{D199FEAB-0990-4578-B4D8-59D4EA8364C2}" srcOrd="0" destOrd="0" presId="urn:microsoft.com/office/officeart/2005/8/layout/orgChart1"/>
    <dgm:cxn modelId="{02FF7E2F-E36B-4F20-95FA-0A2A4EC2D9E3}" type="presParOf" srcId="{D199FEAB-0990-4578-B4D8-59D4EA8364C2}" destId="{E82C365B-1AEB-4C9E-BB5B-B8E987CD0503}" srcOrd="0" destOrd="0" presId="urn:microsoft.com/office/officeart/2005/8/layout/orgChart1"/>
    <dgm:cxn modelId="{8464BEA7-385E-4DD6-B778-B2C2D4789DA4}" type="presParOf" srcId="{D199FEAB-0990-4578-B4D8-59D4EA8364C2}" destId="{EE053BCF-1D57-4C65-8552-0EA498370A06}" srcOrd="1" destOrd="0" presId="urn:microsoft.com/office/officeart/2005/8/layout/orgChart1"/>
    <dgm:cxn modelId="{61EE335B-FB98-4D13-99B2-1E142275C6B2}" type="presParOf" srcId="{4ADF6F99-3A12-405B-9871-C0846362A8E1}" destId="{027090CC-37C6-4097-902C-9AE2379BA0D4}" srcOrd="1" destOrd="0" presId="urn:microsoft.com/office/officeart/2005/8/layout/orgChart1"/>
    <dgm:cxn modelId="{B11C0884-1908-41BC-A8EA-C45980BA44EC}" type="presParOf" srcId="{027090CC-37C6-4097-902C-9AE2379BA0D4}" destId="{5364C56F-AE39-40FA-99BC-A6323BAC943B}" srcOrd="0" destOrd="0" presId="urn:microsoft.com/office/officeart/2005/8/layout/orgChart1"/>
    <dgm:cxn modelId="{3611D843-42D3-4302-B3F3-CFD8BE5CF7F1}" type="presParOf" srcId="{027090CC-37C6-4097-902C-9AE2379BA0D4}" destId="{43DE3DBB-E376-4E93-8157-650E93F8F540}" srcOrd="1" destOrd="0" presId="urn:microsoft.com/office/officeart/2005/8/layout/orgChart1"/>
    <dgm:cxn modelId="{CDDFA7CF-23B9-4F30-9766-F65390BB20C4}" type="presParOf" srcId="{43DE3DBB-E376-4E93-8157-650E93F8F540}" destId="{1CFDC581-A866-4069-88F6-6F4D8C39180E}" srcOrd="0" destOrd="0" presId="urn:microsoft.com/office/officeart/2005/8/layout/orgChart1"/>
    <dgm:cxn modelId="{F2CD046D-EE9A-4633-809E-76AAB299CDFF}" type="presParOf" srcId="{1CFDC581-A866-4069-88F6-6F4D8C39180E}" destId="{1ADC3604-6CFB-4920-B7DF-FB7A0D4FE0E4}" srcOrd="0" destOrd="0" presId="urn:microsoft.com/office/officeart/2005/8/layout/orgChart1"/>
    <dgm:cxn modelId="{7CAB64E5-054A-418A-9FB2-E6DC73F5ED94}" type="presParOf" srcId="{1CFDC581-A866-4069-88F6-6F4D8C39180E}" destId="{EEC301C4-E12F-44D7-85C7-BD0438ADE330}" srcOrd="1" destOrd="0" presId="urn:microsoft.com/office/officeart/2005/8/layout/orgChart1"/>
    <dgm:cxn modelId="{971DAAEE-079E-4D0A-AB1A-398D36ACA933}" type="presParOf" srcId="{43DE3DBB-E376-4E93-8157-650E93F8F540}" destId="{39C69466-B8D2-4EF8-9C9A-91B2A206DBD7}" srcOrd="1" destOrd="0" presId="urn:microsoft.com/office/officeart/2005/8/layout/orgChart1"/>
    <dgm:cxn modelId="{77325926-EDFA-4CD1-83A6-53458B4948A3}" type="presParOf" srcId="{39C69466-B8D2-4EF8-9C9A-91B2A206DBD7}" destId="{E25CE684-3FB6-4DA3-B9D4-A6285FFCDF0B}" srcOrd="0" destOrd="0" presId="urn:microsoft.com/office/officeart/2005/8/layout/orgChart1"/>
    <dgm:cxn modelId="{3438F515-E671-46AB-A72B-50F2C0A26B91}" type="presParOf" srcId="{39C69466-B8D2-4EF8-9C9A-91B2A206DBD7}" destId="{6974351F-D199-4AF6-94C6-05032A544A69}" srcOrd="1" destOrd="0" presId="urn:microsoft.com/office/officeart/2005/8/layout/orgChart1"/>
    <dgm:cxn modelId="{46027012-2E2E-429D-839A-212E9353CFD8}" type="presParOf" srcId="{6974351F-D199-4AF6-94C6-05032A544A69}" destId="{A047CFA1-F4D8-451B-AB1A-A983D86A90DA}" srcOrd="0" destOrd="0" presId="urn:microsoft.com/office/officeart/2005/8/layout/orgChart1"/>
    <dgm:cxn modelId="{24DF3111-CD58-4D56-A6DB-75C5421362E7}" type="presParOf" srcId="{A047CFA1-F4D8-451B-AB1A-A983D86A90DA}" destId="{814A2FF9-7A8F-41CE-B24B-8960A6417884}" srcOrd="0" destOrd="0" presId="urn:microsoft.com/office/officeart/2005/8/layout/orgChart1"/>
    <dgm:cxn modelId="{82EE5ECA-0834-409D-822B-CE32582F0158}" type="presParOf" srcId="{A047CFA1-F4D8-451B-AB1A-A983D86A90DA}" destId="{E39A69D6-EC26-4273-91F9-3D35F205900D}" srcOrd="1" destOrd="0" presId="urn:microsoft.com/office/officeart/2005/8/layout/orgChart1"/>
    <dgm:cxn modelId="{B4C633A7-3A94-4DA7-9514-6B8D7ACB8CFE}" type="presParOf" srcId="{6974351F-D199-4AF6-94C6-05032A544A69}" destId="{F8B3B525-6D28-4050-977C-255FE5FCA774}" srcOrd="1" destOrd="0" presId="urn:microsoft.com/office/officeart/2005/8/layout/orgChart1"/>
    <dgm:cxn modelId="{4A6B07FB-488D-40DE-8B78-6FAD8508C2FE}" type="presParOf" srcId="{F8B3B525-6D28-4050-977C-255FE5FCA774}" destId="{DD807AE7-93CC-4206-BCC9-B31A36FE15AF}" srcOrd="0" destOrd="0" presId="urn:microsoft.com/office/officeart/2005/8/layout/orgChart1"/>
    <dgm:cxn modelId="{D5BDD268-E46A-4171-8349-1EF04B7097E4}" type="presParOf" srcId="{F8B3B525-6D28-4050-977C-255FE5FCA774}" destId="{84BFEE26-2C82-4BA7-AFF2-5BB0E49122B8}" srcOrd="1" destOrd="0" presId="urn:microsoft.com/office/officeart/2005/8/layout/orgChart1"/>
    <dgm:cxn modelId="{756BBD10-BF08-4098-9218-27E535684948}" type="presParOf" srcId="{84BFEE26-2C82-4BA7-AFF2-5BB0E49122B8}" destId="{0E0FCC82-9D75-4237-8E92-594EA1D42091}" srcOrd="0" destOrd="0" presId="urn:microsoft.com/office/officeart/2005/8/layout/orgChart1"/>
    <dgm:cxn modelId="{4E5D5325-8B89-411C-9822-60C15BCCACDA}" type="presParOf" srcId="{0E0FCC82-9D75-4237-8E92-594EA1D42091}" destId="{6AC49B40-A30D-4F90-B441-D575AD01FAE9}" srcOrd="0" destOrd="0" presId="urn:microsoft.com/office/officeart/2005/8/layout/orgChart1"/>
    <dgm:cxn modelId="{778D5BE7-A387-4C4F-B5FC-2D0E9BA478F8}" type="presParOf" srcId="{0E0FCC82-9D75-4237-8E92-594EA1D42091}" destId="{BBEEE9E7-9F0E-4A71-B060-1DCDAF1ED5AF}" srcOrd="1" destOrd="0" presId="urn:microsoft.com/office/officeart/2005/8/layout/orgChart1"/>
    <dgm:cxn modelId="{D0D00C77-DC2C-418B-984B-C8A351296329}" type="presParOf" srcId="{84BFEE26-2C82-4BA7-AFF2-5BB0E49122B8}" destId="{03E4927C-4BD2-4BF2-AC00-93C472EAE5E8}" srcOrd="1" destOrd="0" presId="urn:microsoft.com/office/officeart/2005/8/layout/orgChart1"/>
    <dgm:cxn modelId="{6C85492D-354E-428E-8C58-E5EAACF57C36}" type="presParOf" srcId="{84BFEE26-2C82-4BA7-AFF2-5BB0E49122B8}" destId="{AA73831C-1144-4164-B36A-2AB37C808632}" srcOrd="2" destOrd="0" presId="urn:microsoft.com/office/officeart/2005/8/layout/orgChart1"/>
    <dgm:cxn modelId="{A29C9CBB-9E1C-477F-BBF6-B3B78CB81E86}" type="presParOf" srcId="{6974351F-D199-4AF6-94C6-05032A544A69}" destId="{378768A6-CF42-485E-83C9-9B61D75B4A6F}" srcOrd="2" destOrd="0" presId="urn:microsoft.com/office/officeart/2005/8/layout/orgChart1"/>
    <dgm:cxn modelId="{F0B55A8F-0F3B-4B9F-BAF3-91D399AF9157}" type="presParOf" srcId="{39C69466-B8D2-4EF8-9C9A-91B2A206DBD7}" destId="{3B75DA50-8138-4BF8-BCD0-684825C235BB}" srcOrd="2" destOrd="0" presId="urn:microsoft.com/office/officeart/2005/8/layout/orgChart1"/>
    <dgm:cxn modelId="{7076DD1F-DD30-44CB-920E-2C6CD96F69C9}" type="presParOf" srcId="{39C69466-B8D2-4EF8-9C9A-91B2A206DBD7}" destId="{25A38E3A-80D3-41C4-BDCA-0DD23F7F982B}" srcOrd="3" destOrd="0" presId="urn:microsoft.com/office/officeart/2005/8/layout/orgChart1"/>
    <dgm:cxn modelId="{5872C3E9-0358-4A83-B214-F51435923FC9}" type="presParOf" srcId="{25A38E3A-80D3-41C4-BDCA-0DD23F7F982B}" destId="{741DF775-6B21-472A-A295-D9149BD6D02A}" srcOrd="0" destOrd="0" presId="urn:microsoft.com/office/officeart/2005/8/layout/orgChart1"/>
    <dgm:cxn modelId="{F2101A3A-34FA-4419-98D8-D5E19316663A}" type="presParOf" srcId="{741DF775-6B21-472A-A295-D9149BD6D02A}" destId="{5A76B261-FFA5-49E2-9DCB-34646926CA73}" srcOrd="0" destOrd="0" presId="urn:microsoft.com/office/officeart/2005/8/layout/orgChart1"/>
    <dgm:cxn modelId="{6ADCB84E-E340-4485-B0FF-5C26580976CF}" type="presParOf" srcId="{741DF775-6B21-472A-A295-D9149BD6D02A}" destId="{C2689D5A-FECC-4261-A112-DFC20A5D12DF}" srcOrd="1" destOrd="0" presId="urn:microsoft.com/office/officeart/2005/8/layout/orgChart1"/>
    <dgm:cxn modelId="{A8304811-FA45-4261-87A7-F3DE90F643AE}" type="presParOf" srcId="{25A38E3A-80D3-41C4-BDCA-0DD23F7F982B}" destId="{474B7B4A-BDFB-4183-BC45-5C8242C0B66A}" srcOrd="1" destOrd="0" presId="urn:microsoft.com/office/officeart/2005/8/layout/orgChart1"/>
    <dgm:cxn modelId="{96DBFAE1-A5B3-4D20-A12A-B8DA51391DCA}" type="presParOf" srcId="{474B7B4A-BDFB-4183-BC45-5C8242C0B66A}" destId="{03EDC5C6-B89B-474E-AD68-BCB55EEB7164}" srcOrd="0" destOrd="0" presId="urn:microsoft.com/office/officeart/2005/8/layout/orgChart1"/>
    <dgm:cxn modelId="{9268452B-8017-42A7-866B-517A8DE5540D}" type="presParOf" srcId="{474B7B4A-BDFB-4183-BC45-5C8242C0B66A}" destId="{45FCC8A2-5E49-4B49-B5F8-4EF651235D1D}" srcOrd="1" destOrd="0" presId="urn:microsoft.com/office/officeart/2005/8/layout/orgChart1"/>
    <dgm:cxn modelId="{DBB16B90-D7D6-4669-BD4C-670DC1554489}" type="presParOf" srcId="{45FCC8A2-5E49-4B49-B5F8-4EF651235D1D}" destId="{7196AA9C-E7E2-47C1-870F-4818FC687383}" srcOrd="0" destOrd="0" presId="urn:microsoft.com/office/officeart/2005/8/layout/orgChart1"/>
    <dgm:cxn modelId="{0E06075C-7ADC-4787-9968-1B67AA0074BC}" type="presParOf" srcId="{7196AA9C-E7E2-47C1-870F-4818FC687383}" destId="{7848BDEE-53CD-4347-90F3-873D47DBD2ED}" srcOrd="0" destOrd="0" presId="urn:microsoft.com/office/officeart/2005/8/layout/orgChart1"/>
    <dgm:cxn modelId="{4E8A283E-8623-4386-84B7-9FDA3B206B3E}" type="presParOf" srcId="{7196AA9C-E7E2-47C1-870F-4818FC687383}" destId="{DAF77F99-E27E-47E2-9438-C726B461F8B7}" srcOrd="1" destOrd="0" presId="urn:microsoft.com/office/officeart/2005/8/layout/orgChart1"/>
    <dgm:cxn modelId="{67E38D59-3D06-4778-8E03-717EE2DD00BD}" type="presParOf" srcId="{45FCC8A2-5E49-4B49-B5F8-4EF651235D1D}" destId="{E85AB0F2-EF6C-47E7-BE86-1BE908A3350B}" srcOrd="1" destOrd="0" presId="urn:microsoft.com/office/officeart/2005/8/layout/orgChart1"/>
    <dgm:cxn modelId="{FB30C81C-E24F-494B-BAB7-F52E12901A2E}" type="presParOf" srcId="{45FCC8A2-5E49-4B49-B5F8-4EF651235D1D}" destId="{BAD4D460-AF2A-4B3F-9B80-747895E98B27}" srcOrd="2" destOrd="0" presId="urn:microsoft.com/office/officeart/2005/8/layout/orgChart1"/>
    <dgm:cxn modelId="{21B38B49-E97F-4E67-9272-C8A2A73423B0}" type="presParOf" srcId="{25A38E3A-80D3-41C4-BDCA-0DD23F7F982B}" destId="{E0D0C0E4-951A-4C6B-BC4E-33B3B47C3876}" srcOrd="2" destOrd="0" presId="urn:microsoft.com/office/officeart/2005/8/layout/orgChart1"/>
    <dgm:cxn modelId="{82B93976-116E-4139-BF5C-4AA07BFC9CE9}" type="presParOf" srcId="{39C69466-B8D2-4EF8-9C9A-91B2A206DBD7}" destId="{74AF1D28-2078-49BA-9798-50F1D3C95237}" srcOrd="4" destOrd="0" presId="urn:microsoft.com/office/officeart/2005/8/layout/orgChart1"/>
    <dgm:cxn modelId="{9B9A975F-BDFE-4265-AFF4-12D9FB463995}" type="presParOf" srcId="{39C69466-B8D2-4EF8-9C9A-91B2A206DBD7}" destId="{3F6FEC25-3B4C-43B2-83AD-EA6FB6E26B48}" srcOrd="5" destOrd="0" presId="urn:microsoft.com/office/officeart/2005/8/layout/orgChart1"/>
    <dgm:cxn modelId="{102D9EAD-4E26-4F97-AA85-0343E45EC5AB}" type="presParOf" srcId="{3F6FEC25-3B4C-43B2-83AD-EA6FB6E26B48}" destId="{CDBDB8AC-83AA-4378-8D41-1FC3C47293A2}" srcOrd="0" destOrd="0" presId="urn:microsoft.com/office/officeart/2005/8/layout/orgChart1"/>
    <dgm:cxn modelId="{6DB5C531-4D44-42E4-B3FE-E2CAC805B3D6}" type="presParOf" srcId="{CDBDB8AC-83AA-4378-8D41-1FC3C47293A2}" destId="{93C90E4E-4FDA-48BA-9B15-27D189D4B13C}" srcOrd="0" destOrd="0" presId="urn:microsoft.com/office/officeart/2005/8/layout/orgChart1"/>
    <dgm:cxn modelId="{61155F76-556F-4AEE-A520-5F8E6EBADFB8}" type="presParOf" srcId="{CDBDB8AC-83AA-4378-8D41-1FC3C47293A2}" destId="{797FC93D-2279-4EC8-8B37-8E177CC9F4CC}" srcOrd="1" destOrd="0" presId="urn:microsoft.com/office/officeart/2005/8/layout/orgChart1"/>
    <dgm:cxn modelId="{270DA370-F5C1-467B-AED5-299E5932D56A}" type="presParOf" srcId="{3F6FEC25-3B4C-43B2-83AD-EA6FB6E26B48}" destId="{E5FEC3C7-A62D-4A67-8538-5D9B3D8E0B91}" srcOrd="1" destOrd="0" presId="urn:microsoft.com/office/officeart/2005/8/layout/orgChart1"/>
    <dgm:cxn modelId="{7E837E97-547B-4560-8587-6FBB9A61B0CC}" type="presParOf" srcId="{E5FEC3C7-A62D-4A67-8538-5D9B3D8E0B91}" destId="{2B789B80-A84B-42AB-AD8F-AF73D642B7B6}" srcOrd="0" destOrd="0" presId="urn:microsoft.com/office/officeart/2005/8/layout/orgChart1"/>
    <dgm:cxn modelId="{D115622C-02D5-429B-8FBF-20BB4C675F41}" type="presParOf" srcId="{E5FEC3C7-A62D-4A67-8538-5D9B3D8E0B91}" destId="{8B8FADAD-B8AC-4DEB-BDE6-AD213F44648D}" srcOrd="1" destOrd="0" presId="urn:microsoft.com/office/officeart/2005/8/layout/orgChart1"/>
    <dgm:cxn modelId="{3174C227-9BE1-4160-BE0D-08D2D20F56A9}" type="presParOf" srcId="{8B8FADAD-B8AC-4DEB-BDE6-AD213F44648D}" destId="{1527C465-1DA1-4E12-91D3-96A999003D1A}" srcOrd="0" destOrd="0" presId="urn:microsoft.com/office/officeart/2005/8/layout/orgChart1"/>
    <dgm:cxn modelId="{956C3182-0398-423E-9043-045D9C3FC727}" type="presParOf" srcId="{1527C465-1DA1-4E12-91D3-96A999003D1A}" destId="{DD8294DD-C927-46F3-95B2-4CE05933CAC2}" srcOrd="0" destOrd="0" presId="urn:microsoft.com/office/officeart/2005/8/layout/orgChart1"/>
    <dgm:cxn modelId="{45329B20-42CD-4305-B23D-4CC755C731F3}" type="presParOf" srcId="{1527C465-1DA1-4E12-91D3-96A999003D1A}" destId="{48AC2033-1D9B-4A60-88E2-D15619E07084}" srcOrd="1" destOrd="0" presId="urn:microsoft.com/office/officeart/2005/8/layout/orgChart1"/>
    <dgm:cxn modelId="{5881C1D4-AC6F-44FB-9FDE-AC4987BE0C21}" type="presParOf" srcId="{8B8FADAD-B8AC-4DEB-BDE6-AD213F44648D}" destId="{153B0EC8-4802-4106-88E8-6D7A2A3931CC}" srcOrd="1" destOrd="0" presId="urn:microsoft.com/office/officeart/2005/8/layout/orgChart1"/>
    <dgm:cxn modelId="{3FDED745-00E8-48D3-AB43-F530C7A130E7}" type="presParOf" srcId="{8B8FADAD-B8AC-4DEB-BDE6-AD213F44648D}" destId="{DFDFB1CF-D1E3-4849-85C9-AC2AC74FF0C7}" srcOrd="2" destOrd="0" presId="urn:microsoft.com/office/officeart/2005/8/layout/orgChart1"/>
    <dgm:cxn modelId="{E5474023-0024-4231-AC29-2C61A1890B82}" type="presParOf" srcId="{3F6FEC25-3B4C-43B2-83AD-EA6FB6E26B48}" destId="{0ABECD99-DEC1-476D-A423-B1E87EF1C60D}" srcOrd="2" destOrd="0" presId="urn:microsoft.com/office/officeart/2005/8/layout/orgChart1"/>
    <dgm:cxn modelId="{19718A76-C865-4AE9-83FE-F0C8FF2142D4}" type="presParOf" srcId="{43DE3DBB-E376-4E93-8157-650E93F8F540}" destId="{A1E8CE5A-C17E-4BEF-AE57-7A5DA8CD6B20}" srcOrd="2" destOrd="0" presId="urn:microsoft.com/office/officeart/2005/8/layout/orgChart1"/>
    <dgm:cxn modelId="{E2A5B0C8-41F6-408B-8667-24C437DA7FB0}" type="presParOf" srcId="{4ADF6F99-3A12-405B-9871-C0846362A8E1}" destId="{55F8E276-1304-4C8E-80FD-D2B8ED559C7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4DD31A31-7AA5-4117-99BF-7A0EEA07E26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4DE123-D32A-43BB-BF8E-2606C83910C6}">
      <dgm:prSet phldrT="[Text]"/>
      <dgm:spPr/>
      <dgm:t>
        <a:bodyPr/>
        <a:lstStyle/>
        <a:p>
          <a:r>
            <a:rPr lang="en-US" dirty="0" smtClean="0">
              <a:solidFill>
                <a:schemeClr val="accent5"/>
              </a:solidFill>
            </a:rPr>
            <a:t>Body</a:t>
          </a:r>
          <a:endParaRPr lang="en-US" dirty="0">
            <a:solidFill>
              <a:schemeClr val="accent5"/>
            </a:solidFill>
          </a:endParaRPr>
        </a:p>
      </dgm:t>
    </dgm:pt>
    <dgm:pt modelId="{3D740B98-F821-442C-AF9B-8E035C461614}" type="parTrans" cxnId="{CACCB914-0E4F-4E16-9C3B-C182A2512A19}">
      <dgm:prSet/>
      <dgm:spPr/>
      <dgm:t>
        <a:bodyPr/>
        <a:lstStyle/>
        <a:p>
          <a:endParaRPr lang="en-US"/>
        </a:p>
      </dgm:t>
    </dgm:pt>
    <dgm:pt modelId="{D8AA6021-584A-4D49-B337-A6F886E30CEE}" type="sibTrans" cxnId="{CACCB914-0E4F-4E16-9C3B-C182A2512A19}">
      <dgm:prSet/>
      <dgm:spPr/>
      <dgm:t>
        <a:bodyPr/>
        <a:lstStyle/>
        <a:p>
          <a:endParaRPr lang="en-US"/>
        </a:p>
      </dgm:t>
    </dgm:pt>
    <dgm:pt modelId="{38119D2C-147F-45A4-8056-A3BA8E9EDDC9}">
      <dgm:prSet/>
      <dgm:spPr/>
      <dgm:t>
        <a:bodyPr/>
        <a:lstStyle/>
        <a:p>
          <a:r>
            <a:rPr lang="en-US" dirty="0" smtClean="0">
              <a:solidFill>
                <a:srgbClr val="C00000"/>
              </a:solidFill>
            </a:rPr>
            <a:t>div</a:t>
          </a:r>
        </a:p>
        <a:p>
          <a:r>
            <a:rPr lang="en-US" dirty="0" smtClean="0">
              <a:solidFill>
                <a:srgbClr val="C00000"/>
              </a:solidFill>
            </a:rPr>
            <a:t>(class=“sidebar”)</a:t>
          </a:r>
          <a:endParaRPr lang="en-US" dirty="0">
            <a:solidFill>
              <a:srgbClr val="C00000"/>
            </a:solidFill>
          </a:endParaRPr>
        </a:p>
      </dgm:t>
    </dgm:pt>
    <dgm:pt modelId="{A8EB7B34-3829-4FD2-A10A-F274D270956D}" type="parTrans" cxnId="{F6A3C14E-D6C0-4823-AE2D-89D4DF192F43}">
      <dgm:prSet/>
      <dgm:spPr/>
      <dgm:t>
        <a:bodyPr/>
        <a:lstStyle/>
        <a:p>
          <a:endParaRPr lang="en-US"/>
        </a:p>
      </dgm:t>
    </dgm:pt>
    <dgm:pt modelId="{609F563A-BF81-49F6-8CDC-333EB8B6F969}" type="sibTrans" cxnId="{F6A3C14E-D6C0-4823-AE2D-89D4DF192F43}">
      <dgm:prSet/>
      <dgm:spPr/>
      <dgm:t>
        <a:bodyPr/>
        <a:lstStyle/>
        <a:p>
          <a:endParaRPr lang="en-US"/>
        </a:p>
      </dgm:t>
    </dgm:pt>
    <dgm:pt modelId="{323351FC-294F-409D-90B1-88364948D0B6}">
      <dgm:prSet/>
      <dgm:spPr/>
      <dgm:t>
        <a:bodyPr/>
        <a:lstStyle/>
        <a:p>
          <a:r>
            <a:rPr lang="en-US" dirty="0" smtClean="0">
              <a:solidFill>
                <a:srgbClr val="C00000"/>
              </a:solidFill>
            </a:rPr>
            <a:t>h2</a:t>
          </a:r>
          <a:endParaRPr lang="en-US" dirty="0">
            <a:solidFill>
              <a:srgbClr val="C00000"/>
            </a:solidFill>
          </a:endParaRPr>
        </a:p>
      </dgm:t>
    </dgm:pt>
    <dgm:pt modelId="{9F1816B3-F093-414E-AAFA-9C08E6786791}" type="parTrans" cxnId="{F1C6F19C-55FE-43F2-BE81-FA9CC3306A2D}">
      <dgm:prSet/>
      <dgm:spPr/>
      <dgm:t>
        <a:bodyPr/>
        <a:lstStyle/>
        <a:p>
          <a:endParaRPr lang="en-US"/>
        </a:p>
      </dgm:t>
    </dgm:pt>
    <dgm:pt modelId="{56670A63-D2D2-4BAB-957B-1FFEDBE9020C}" type="sibTrans" cxnId="{F1C6F19C-55FE-43F2-BE81-FA9CC3306A2D}">
      <dgm:prSet/>
      <dgm:spPr/>
      <dgm:t>
        <a:bodyPr/>
        <a:lstStyle/>
        <a:p>
          <a:endParaRPr lang="en-US"/>
        </a:p>
      </dgm:t>
    </dgm:pt>
    <dgm:pt modelId="{5781AB4D-1801-4C20-84AB-AC6BF769C05E}">
      <dgm:prSet/>
      <dgm:spPr/>
      <dgm:t>
        <a:bodyPr/>
        <a:lstStyle/>
        <a:p>
          <a:r>
            <a:rPr lang="en-US" dirty="0" smtClean="0"/>
            <a:t>Welcome</a:t>
          </a:r>
          <a:endParaRPr lang="en-US" dirty="0"/>
        </a:p>
      </dgm:t>
    </dgm:pt>
    <dgm:pt modelId="{67D4832D-825F-4C18-850A-502A5EC7EE32}" type="parTrans" cxnId="{9D3DD730-CD0A-4085-B1CD-720CF5B18A2F}">
      <dgm:prSet/>
      <dgm:spPr/>
      <dgm:t>
        <a:bodyPr/>
        <a:lstStyle/>
        <a:p>
          <a:endParaRPr lang="en-US"/>
        </a:p>
      </dgm:t>
    </dgm:pt>
    <dgm:pt modelId="{AB1D7C35-8E3F-4EB2-9DB9-815014734C74}" type="sibTrans" cxnId="{9D3DD730-CD0A-4085-B1CD-720CF5B18A2F}">
      <dgm:prSet/>
      <dgm:spPr/>
      <dgm:t>
        <a:bodyPr/>
        <a:lstStyle/>
        <a:p>
          <a:endParaRPr lang="en-US"/>
        </a:p>
      </dgm:t>
    </dgm:pt>
    <dgm:pt modelId="{BA9A152E-EE2D-4406-B05B-CEE9CB6DB673}">
      <dgm:prSet/>
      <dgm:spPr>
        <a:solidFill>
          <a:srgbClr val="00B0F0"/>
        </a:solidFill>
      </dgm:spPr>
      <dgm:t>
        <a:bodyPr/>
        <a:lstStyle/>
        <a:p>
          <a:r>
            <a:rPr lang="en-US" dirty="0" smtClean="0"/>
            <a:t>h1</a:t>
          </a:r>
          <a:endParaRPr lang="en-US" dirty="0"/>
        </a:p>
      </dgm:t>
    </dgm:pt>
    <dgm:pt modelId="{58E15351-999A-429F-86EA-C575AB1AB264}" type="parTrans" cxnId="{FF55C529-FD62-4A5E-A5C7-E75F84EF2750}">
      <dgm:prSet/>
      <dgm:spPr/>
      <dgm:t>
        <a:bodyPr/>
        <a:lstStyle/>
        <a:p>
          <a:endParaRPr lang="en-US"/>
        </a:p>
      </dgm:t>
    </dgm:pt>
    <dgm:pt modelId="{83E77F39-2B03-458E-A0A0-A65BBF646EBA}" type="sibTrans" cxnId="{FF55C529-FD62-4A5E-A5C7-E75F84EF2750}">
      <dgm:prSet/>
      <dgm:spPr/>
      <dgm:t>
        <a:bodyPr/>
        <a:lstStyle/>
        <a:p>
          <a:endParaRPr lang="en-US"/>
        </a:p>
      </dgm:t>
    </dgm:pt>
    <dgm:pt modelId="{CC851263-C27C-43B5-A898-769D47779F3F}">
      <dgm:prSet/>
      <dgm:spPr/>
      <dgm:t>
        <a:bodyPr/>
        <a:lstStyle/>
        <a:p>
          <a:r>
            <a:rPr lang="en-US" dirty="0" smtClean="0"/>
            <a:t>What will you have</a:t>
          </a:r>
          <a:endParaRPr lang="en-US" dirty="0"/>
        </a:p>
      </dgm:t>
    </dgm:pt>
    <dgm:pt modelId="{6D69F5AC-ED55-4845-BB93-9FEF372661EB}" type="parTrans" cxnId="{D953AE13-9EBF-41C6-81E6-7AE0467F694A}">
      <dgm:prSet/>
      <dgm:spPr/>
      <dgm:t>
        <a:bodyPr/>
        <a:lstStyle/>
        <a:p>
          <a:endParaRPr lang="en-US"/>
        </a:p>
      </dgm:t>
    </dgm:pt>
    <dgm:pt modelId="{3964D4DB-006F-4BB3-BE21-261C6520A1E8}" type="sibTrans" cxnId="{D953AE13-9EBF-41C6-81E6-7AE0467F694A}">
      <dgm:prSet/>
      <dgm:spPr/>
      <dgm:t>
        <a:bodyPr/>
        <a:lstStyle/>
        <a:p>
          <a:endParaRPr lang="en-US"/>
        </a:p>
      </dgm:t>
    </dgm:pt>
    <dgm:pt modelId="{7B67890B-3D5E-4C0D-A037-3C81B71EE7A5}">
      <dgm:prSet/>
      <dgm:spPr/>
      <dgm:t>
        <a:bodyPr/>
        <a:lstStyle/>
        <a:p>
          <a:r>
            <a:rPr lang="en-US" dirty="0" smtClean="0">
              <a:solidFill>
                <a:srgbClr val="C00000"/>
              </a:solidFill>
            </a:rPr>
            <a:t>button</a:t>
          </a:r>
          <a:endParaRPr lang="en-US" dirty="0">
            <a:solidFill>
              <a:srgbClr val="C00000"/>
            </a:solidFill>
          </a:endParaRPr>
        </a:p>
      </dgm:t>
    </dgm:pt>
    <dgm:pt modelId="{D033933F-999F-4F50-A6BD-ED93FF24BC66}" type="parTrans" cxnId="{EB8D3AA0-85C4-4D31-9452-6A32CD462E49}">
      <dgm:prSet/>
      <dgm:spPr/>
      <dgm:t>
        <a:bodyPr/>
        <a:lstStyle/>
        <a:p>
          <a:endParaRPr lang="en-US"/>
        </a:p>
      </dgm:t>
    </dgm:pt>
    <dgm:pt modelId="{40CD910A-2EBF-47D2-81A2-38A0A54AFBAA}" type="sibTrans" cxnId="{EB8D3AA0-85C4-4D31-9452-6A32CD462E49}">
      <dgm:prSet/>
      <dgm:spPr/>
      <dgm:t>
        <a:bodyPr/>
        <a:lstStyle/>
        <a:p>
          <a:endParaRPr lang="en-US"/>
        </a:p>
      </dgm:t>
    </dgm:pt>
    <dgm:pt modelId="{B3BB0CC4-1477-45DF-AF64-C868BF4EF136}">
      <dgm:prSet/>
      <dgm:spPr/>
      <dgm:t>
        <a:bodyPr/>
        <a:lstStyle/>
        <a:p>
          <a:r>
            <a:rPr lang="en-US" dirty="0" smtClean="0"/>
            <a:t>remove</a:t>
          </a:r>
          <a:endParaRPr lang="en-US" dirty="0"/>
        </a:p>
      </dgm:t>
    </dgm:pt>
    <dgm:pt modelId="{D5676318-2924-4176-B126-93908AFF5240}" type="parTrans" cxnId="{9267F617-D2D3-4E3C-A611-E6544F193723}">
      <dgm:prSet/>
      <dgm:spPr/>
      <dgm:t>
        <a:bodyPr/>
        <a:lstStyle/>
        <a:p>
          <a:endParaRPr lang="en-US"/>
        </a:p>
      </dgm:t>
    </dgm:pt>
    <dgm:pt modelId="{FDB5616F-5818-409E-A8E6-7B59ECFA142F}" type="sibTrans" cxnId="{9267F617-D2D3-4E3C-A611-E6544F193723}">
      <dgm:prSet/>
      <dgm:spPr/>
      <dgm:t>
        <a:bodyPr/>
        <a:lstStyle/>
        <a:p>
          <a:endParaRPr lang="en-US"/>
        </a:p>
      </dgm:t>
    </dgm:pt>
    <dgm:pt modelId="{B98FE1FE-1F73-434B-8AFA-D13333E92E01}">
      <dgm:prSet/>
      <dgm:spPr/>
      <dgm:t>
        <a:bodyPr/>
        <a:lstStyle/>
        <a:p>
          <a:r>
            <a:rPr lang="en-US" dirty="0" err="1" smtClean="0">
              <a:solidFill>
                <a:srgbClr val="C00000"/>
              </a:solidFill>
            </a:rPr>
            <a:t>ul</a:t>
          </a:r>
          <a:endParaRPr lang="en-US" dirty="0">
            <a:solidFill>
              <a:srgbClr val="C00000"/>
            </a:solidFill>
          </a:endParaRPr>
        </a:p>
      </dgm:t>
    </dgm:pt>
    <dgm:pt modelId="{61437CB6-F69D-45D3-8299-E021588A51BB}" type="parTrans" cxnId="{E2F33C1C-8EDC-4C4B-849D-4F18D2F7B11C}">
      <dgm:prSet/>
      <dgm:spPr/>
      <dgm:t>
        <a:bodyPr/>
        <a:lstStyle/>
        <a:p>
          <a:endParaRPr lang="en-US"/>
        </a:p>
      </dgm:t>
    </dgm:pt>
    <dgm:pt modelId="{8FB42AA1-4D7A-480A-BD92-2154C47B0A5F}" type="sibTrans" cxnId="{E2F33C1C-8EDC-4C4B-849D-4F18D2F7B11C}">
      <dgm:prSet/>
      <dgm:spPr/>
      <dgm:t>
        <a:bodyPr/>
        <a:lstStyle/>
        <a:p>
          <a:endParaRPr lang="en-US"/>
        </a:p>
      </dgm:t>
    </dgm:pt>
    <dgm:pt modelId="{6C799F9A-CEC6-4220-8705-088173316507}">
      <dgm:prSet/>
      <dgm:spPr/>
      <dgm:t>
        <a:bodyPr/>
        <a:lstStyle/>
        <a:p>
          <a:r>
            <a:rPr lang="en-US" dirty="0" smtClean="0">
              <a:solidFill>
                <a:srgbClr val="C00000"/>
              </a:solidFill>
            </a:rPr>
            <a:t>li</a:t>
          </a:r>
          <a:endParaRPr lang="en-US" dirty="0">
            <a:solidFill>
              <a:srgbClr val="C00000"/>
            </a:solidFill>
          </a:endParaRPr>
        </a:p>
      </dgm:t>
    </dgm:pt>
    <dgm:pt modelId="{9C497751-62CD-48DA-920B-4F018405F48E}" type="parTrans" cxnId="{0AB1E4C4-D005-431F-9B8F-2A55D32DF8A5}">
      <dgm:prSet/>
      <dgm:spPr/>
      <dgm:t>
        <a:bodyPr/>
        <a:lstStyle/>
        <a:p>
          <a:endParaRPr lang="en-US"/>
        </a:p>
      </dgm:t>
    </dgm:pt>
    <dgm:pt modelId="{8F7C7DD0-17CE-4205-B1BE-B17CAA09038F}" type="sibTrans" cxnId="{0AB1E4C4-D005-431F-9B8F-2A55D32DF8A5}">
      <dgm:prSet/>
      <dgm:spPr/>
      <dgm:t>
        <a:bodyPr/>
        <a:lstStyle/>
        <a:p>
          <a:endParaRPr lang="en-US"/>
        </a:p>
      </dgm:t>
    </dgm:pt>
    <dgm:pt modelId="{0E06B566-6DAA-4628-93E4-5F97226FC07F}">
      <dgm:prSet/>
      <dgm:spPr/>
      <dgm:t>
        <a:bodyPr/>
        <a:lstStyle/>
        <a:p>
          <a:r>
            <a:rPr lang="en-US" dirty="0" smtClean="0">
              <a:solidFill>
                <a:srgbClr val="C00000"/>
              </a:solidFill>
            </a:rPr>
            <a:t>button</a:t>
          </a:r>
          <a:endParaRPr lang="en-US" dirty="0">
            <a:solidFill>
              <a:srgbClr val="C00000"/>
            </a:solidFill>
          </a:endParaRPr>
        </a:p>
      </dgm:t>
    </dgm:pt>
    <dgm:pt modelId="{0E37F2D8-AF9E-46A4-9763-5ABFB8F4C03D}" type="parTrans" cxnId="{98B02EAC-90D6-41A1-A0A6-87C2124C2CF7}">
      <dgm:prSet/>
      <dgm:spPr/>
      <dgm:t>
        <a:bodyPr/>
        <a:lstStyle/>
        <a:p>
          <a:endParaRPr lang="en-US"/>
        </a:p>
      </dgm:t>
    </dgm:pt>
    <dgm:pt modelId="{C49AFAF6-1E7D-4C1F-BB95-AABF143224DF}" type="sibTrans" cxnId="{98B02EAC-90D6-41A1-A0A6-87C2124C2CF7}">
      <dgm:prSet/>
      <dgm:spPr/>
      <dgm:t>
        <a:bodyPr/>
        <a:lstStyle/>
        <a:p>
          <a:endParaRPr lang="en-US"/>
        </a:p>
      </dgm:t>
    </dgm:pt>
    <dgm:pt modelId="{34B5282B-B8DF-4956-9B22-316CA8FE2964}">
      <dgm:prSet/>
      <dgm:spPr/>
      <dgm:t>
        <a:bodyPr/>
        <a:lstStyle/>
        <a:p>
          <a:r>
            <a:rPr lang="en-US" dirty="0" smtClean="0"/>
            <a:t>remove</a:t>
          </a:r>
          <a:endParaRPr lang="en-US" dirty="0"/>
        </a:p>
      </dgm:t>
    </dgm:pt>
    <dgm:pt modelId="{8009CA23-3C50-4038-BDE9-36F46B25119E}" type="parTrans" cxnId="{952C38DD-ACAE-4BB9-B6AF-4D0F58000FA0}">
      <dgm:prSet/>
      <dgm:spPr/>
      <dgm:t>
        <a:bodyPr/>
        <a:lstStyle/>
        <a:p>
          <a:endParaRPr lang="en-US"/>
        </a:p>
      </dgm:t>
    </dgm:pt>
    <dgm:pt modelId="{5F740939-EDE6-4CE7-9328-5D246ABB51FA}" type="sibTrans" cxnId="{952C38DD-ACAE-4BB9-B6AF-4D0F58000FA0}">
      <dgm:prSet/>
      <dgm:spPr/>
      <dgm:t>
        <a:bodyPr/>
        <a:lstStyle/>
        <a:p>
          <a:endParaRPr lang="en-US"/>
        </a:p>
      </dgm:t>
    </dgm:pt>
    <dgm:pt modelId="{98CFDCC9-97A8-4E18-B694-84500AE4E68A}" type="pres">
      <dgm:prSet presAssocID="{4DD31A31-7AA5-4117-99BF-7A0EEA07E26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ADF6F99-3A12-405B-9871-C0846362A8E1}" type="pres">
      <dgm:prSet presAssocID="{F64DE123-D32A-43BB-BF8E-2606C83910C6}" presName="hierRoot1" presStyleCnt="0">
        <dgm:presLayoutVars>
          <dgm:hierBranch val="init"/>
        </dgm:presLayoutVars>
      </dgm:prSet>
      <dgm:spPr/>
    </dgm:pt>
    <dgm:pt modelId="{D199FEAB-0990-4578-B4D8-59D4EA8364C2}" type="pres">
      <dgm:prSet presAssocID="{F64DE123-D32A-43BB-BF8E-2606C83910C6}" presName="rootComposite1" presStyleCnt="0"/>
      <dgm:spPr/>
    </dgm:pt>
    <dgm:pt modelId="{E82C365B-1AEB-4C9E-BB5B-B8E987CD0503}" type="pres">
      <dgm:prSet presAssocID="{F64DE123-D32A-43BB-BF8E-2606C83910C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053BCF-1D57-4C65-8552-0EA498370A06}" type="pres">
      <dgm:prSet presAssocID="{F64DE123-D32A-43BB-BF8E-2606C83910C6}" presName="rootConnector1" presStyleLbl="node1" presStyleIdx="0" presStyleCnt="0"/>
      <dgm:spPr/>
      <dgm:t>
        <a:bodyPr/>
        <a:lstStyle/>
        <a:p>
          <a:endParaRPr lang="en-US"/>
        </a:p>
      </dgm:t>
    </dgm:pt>
    <dgm:pt modelId="{027090CC-37C6-4097-902C-9AE2379BA0D4}" type="pres">
      <dgm:prSet presAssocID="{F64DE123-D32A-43BB-BF8E-2606C83910C6}" presName="hierChild2" presStyleCnt="0"/>
      <dgm:spPr/>
    </dgm:pt>
    <dgm:pt modelId="{5364C56F-AE39-40FA-99BC-A6323BAC943B}" type="pres">
      <dgm:prSet presAssocID="{A8EB7B34-3829-4FD2-A10A-F274D270956D}" presName="Name37" presStyleLbl="parChTrans1D2" presStyleIdx="0" presStyleCnt="1"/>
      <dgm:spPr/>
      <dgm:t>
        <a:bodyPr/>
        <a:lstStyle/>
        <a:p>
          <a:endParaRPr lang="en-US"/>
        </a:p>
      </dgm:t>
    </dgm:pt>
    <dgm:pt modelId="{43DE3DBB-E376-4E93-8157-650E93F8F540}" type="pres">
      <dgm:prSet presAssocID="{38119D2C-147F-45A4-8056-A3BA8E9EDDC9}" presName="hierRoot2" presStyleCnt="0">
        <dgm:presLayoutVars>
          <dgm:hierBranch val="init"/>
        </dgm:presLayoutVars>
      </dgm:prSet>
      <dgm:spPr/>
    </dgm:pt>
    <dgm:pt modelId="{1CFDC581-A866-4069-88F6-6F4D8C39180E}" type="pres">
      <dgm:prSet presAssocID="{38119D2C-147F-45A4-8056-A3BA8E9EDDC9}" presName="rootComposite" presStyleCnt="0"/>
      <dgm:spPr/>
    </dgm:pt>
    <dgm:pt modelId="{1ADC3604-6CFB-4920-B7DF-FB7A0D4FE0E4}" type="pres">
      <dgm:prSet presAssocID="{38119D2C-147F-45A4-8056-A3BA8E9EDDC9}" presName="rootText" presStyleLbl="node2" presStyleIdx="0" presStyleCnt="1" custScaleX="1377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C301C4-E12F-44D7-85C7-BD0438ADE330}" type="pres">
      <dgm:prSet presAssocID="{38119D2C-147F-45A4-8056-A3BA8E9EDDC9}" presName="rootConnector" presStyleLbl="node2" presStyleIdx="0" presStyleCnt="1"/>
      <dgm:spPr/>
      <dgm:t>
        <a:bodyPr/>
        <a:lstStyle/>
        <a:p>
          <a:endParaRPr lang="en-US"/>
        </a:p>
      </dgm:t>
    </dgm:pt>
    <dgm:pt modelId="{39C69466-B8D2-4EF8-9C9A-91B2A206DBD7}" type="pres">
      <dgm:prSet presAssocID="{38119D2C-147F-45A4-8056-A3BA8E9EDDC9}" presName="hierChild4" presStyleCnt="0"/>
      <dgm:spPr/>
    </dgm:pt>
    <dgm:pt modelId="{E25CE684-3FB6-4DA3-B9D4-A6285FFCDF0B}" type="pres">
      <dgm:prSet presAssocID="{9F1816B3-F093-414E-AAFA-9C08E6786791}" presName="Name37" presStyleLbl="parChTrans1D3" presStyleIdx="0" presStyleCnt="4"/>
      <dgm:spPr/>
      <dgm:t>
        <a:bodyPr/>
        <a:lstStyle/>
        <a:p>
          <a:endParaRPr lang="en-US"/>
        </a:p>
      </dgm:t>
    </dgm:pt>
    <dgm:pt modelId="{6974351F-D199-4AF6-94C6-05032A544A69}" type="pres">
      <dgm:prSet presAssocID="{323351FC-294F-409D-90B1-88364948D0B6}" presName="hierRoot2" presStyleCnt="0">
        <dgm:presLayoutVars>
          <dgm:hierBranch val="init"/>
        </dgm:presLayoutVars>
      </dgm:prSet>
      <dgm:spPr/>
    </dgm:pt>
    <dgm:pt modelId="{A047CFA1-F4D8-451B-AB1A-A983D86A90DA}" type="pres">
      <dgm:prSet presAssocID="{323351FC-294F-409D-90B1-88364948D0B6}" presName="rootComposite" presStyleCnt="0"/>
      <dgm:spPr/>
    </dgm:pt>
    <dgm:pt modelId="{814A2FF9-7A8F-41CE-B24B-8960A6417884}" type="pres">
      <dgm:prSet presAssocID="{323351FC-294F-409D-90B1-88364948D0B6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9A69D6-EC26-4273-91F9-3D35F205900D}" type="pres">
      <dgm:prSet presAssocID="{323351FC-294F-409D-90B1-88364948D0B6}" presName="rootConnector" presStyleLbl="node3" presStyleIdx="0" presStyleCnt="4"/>
      <dgm:spPr/>
      <dgm:t>
        <a:bodyPr/>
        <a:lstStyle/>
        <a:p>
          <a:endParaRPr lang="en-US"/>
        </a:p>
      </dgm:t>
    </dgm:pt>
    <dgm:pt modelId="{F8B3B525-6D28-4050-977C-255FE5FCA774}" type="pres">
      <dgm:prSet presAssocID="{323351FC-294F-409D-90B1-88364948D0B6}" presName="hierChild4" presStyleCnt="0"/>
      <dgm:spPr/>
    </dgm:pt>
    <dgm:pt modelId="{DD807AE7-93CC-4206-BCC9-B31A36FE15AF}" type="pres">
      <dgm:prSet presAssocID="{67D4832D-825F-4C18-850A-502A5EC7EE32}" presName="Name37" presStyleLbl="parChTrans1D4" presStyleIdx="0" presStyleCnt="6"/>
      <dgm:spPr/>
      <dgm:t>
        <a:bodyPr/>
        <a:lstStyle/>
        <a:p>
          <a:endParaRPr lang="en-US"/>
        </a:p>
      </dgm:t>
    </dgm:pt>
    <dgm:pt modelId="{84BFEE26-2C82-4BA7-AFF2-5BB0E49122B8}" type="pres">
      <dgm:prSet presAssocID="{5781AB4D-1801-4C20-84AB-AC6BF769C05E}" presName="hierRoot2" presStyleCnt="0">
        <dgm:presLayoutVars>
          <dgm:hierBranch val="init"/>
        </dgm:presLayoutVars>
      </dgm:prSet>
      <dgm:spPr/>
    </dgm:pt>
    <dgm:pt modelId="{0E0FCC82-9D75-4237-8E92-594EA1D42091}" type="pres">
      <dgm:prSet presAssocID="{5781AB4D-1801-4C20-84AB-AC6BF769C05E}" presName="rootComposite" presStyleCnt="0"/>
      <dgm:spPr/>
    </dgm:pt>
    <dgm:pt modelId="{6AC49B40-A30D-4F90-B441-D575AD01FAE9}" type="pres">
      <dgm:prSet presAssocID="{5781AB4D-1801-4C20-84AB-AC6BF769C05E}" presName="rootText" presStyleLbl="node4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EEE9E7-9F0E-4A71-B060-1DCDAF1ED5AF}" type="pres">
      <dgm:prSet presAssocID="{5781AB4D-1801-4C20-84AB-AC6BF769C05E}" presName="rootConnector" presStyleLbl="node4" presStyleIdx="0" presStyleCnt="6"/>
      <dgm:spPr/>
      <dgm:t>
        <a:bodyPr/>
        <a:lstStyle/>
        <a:p>
          <a:endParaRPr lang="en-US"/>
        </a:p>
      </dgm:t>
    </dgm:pt>
    <dgm:pt modelId="{03E4927C-4BD2-4BF2-AC00-93C472EAE5E8}" type="pres">
      <dgm:prSet presAssocID="{5781AB4D-1801-4C20-84AB-AC6BF769C05E}" presName="hierChild4" presStyleCnt="0"/>
      <dgm:spPr/>
    </dgm:pt>
    <dgm:pt modelId="{AA73831C-1144-4164-B36A-2AB37C808632}" type="pres">
      <dgm:prSet presAssocID="{5781AB4D-1801-4C20-84AB-AC6BF769C05E}" presName="hierChild5" presStyleCnt="0"/>
      <dgm:spPr/>
    </dgm:pt>
    <dgm:pt modelId="{378768A6-CF42-485E-83C9-9B61D75B4A6F}" type="pres">
      <dgm:prSet presAssocID="{323351FC-294F-409D-90B1-88364948D0B6}" presName="hierChild5" presStyleCnt="0"/>
      <dgm:spPr/>
    </dgm:pt>
    <dgm:pt modelId="{3B75DA50-8138-4BF8-BCD0-684825C235BB}" type="pres">
      <dgm:prSet presAssocID="{58E15351-999A-429F-86EA-C575AB1AB264}" presName="Name37" presStyleLbl="parChTrans1D3" presStyleIdx="1" presStyleCnt="4"/>
      <dgm:spPr/>
      <dgm:t>
        <a:bodyPr/>
        <a:lstStyle/>
        <a:p>
          <a:endParaRPr lang="en-US"/>
        </a:p>
      </dgm:t>
    </dgm:pt>
    <dgm:pt modelId="{25A38E3A-80D3-41C4-BDCA-0DD23F7F982B}" type="pres">
      <dgm:prSet presAssocID="{BA9A152E-EE2D-4406-B05B-CEE9CB6DB673}" presName="hierRoot2" presStyleCnt="0">
        <dgm:presLayoutVars>
          <dgm:hierBranch val="init"/>
        </dgm:presLayoutVars>
      </dgm:prSet>
      <dgm:spPr/>
    </dgm:pt>
    <dgm:pt modelId="{741DF775-6B21-472A-A295-D9149BD6D02A}" type="pres">
      <dgm:prSet presAssocID="{BA9A152E-EE2D-4406-B05B-CEE9CB6DB673}" presName="rootComposite" presStyleCnt="0"/>
      <dgm:spPr/>
    </dgm:pt>
    <dgm:pt modelId="{5A76B261-FFA5-49E2-9DCB-34646926CA73}" type="pres">
      <dgm:prSet presAssocID="{BA9A152E-EE2D-4406-B05B-CEE9CB6DB673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689D5A-FECC-4261-A112-DFC20A5D12DF}" type="pres">
      <dgm:prSet presAssocID="{BA9A152E-EE2D-4406-B05B-CEE9CB6DB673}" presName="rootConnector" presStyleLbl="node3" presStyleIdx="1" presStyleCnt="4"/>
      <dgm:spPr/>
      <dgm:t>
        <a:bodyPr/>
        <a:lstStyle/>
        <a:p>
          <a:endParaRPr lang="en-US"/>
        </a:p>
      </dgm:t>
    </dgm:pt>
    <dgm:pt modelId="{474B7B4A-BDFB-4183-BC45-5C8242C0B66A}" type="pres">
      <dgm:prSet presAssocID="{BA9A152E-EE2D-4406-B05B-CEE9CB6DB673}" presName="hierChild4" presStyleCnt="0"/>
      <dgm:spPr/>
    </dgm:pt>
    <dgm:pt modelId="{03EDC5C6-B89B-474E-AD68-BCB55EEB7164}" type="pres">
      <dgm:prSet presAssocID="{6D69F5AC-ED55-4845-BB93-9FEF372661EB}" presName="Name37" presStyleLbl="parChTrans1D4" presStyleIdx="1" presStyleCnt="6"/>
      <dgm:spPr/>
      <dgm:t>
        <a:bodyPr/>
        <a:lstStyle/>
        <a:p>
          <a:endParaRPr lang="en-US"/>
        </a:p>
      </dgm:t>
    </dgm:pt>
    <dgm:pt modelId="{45FCC8A2-5E49-4B49-B5F8-4EF651235D1D}" type="pres">
      <dgm:prSet presAssocID="{CC851263-C27C-43B5-A898-769D47779F3F}" presName="hierRoot2" presStyleCnt="0">
        <dgm:presLayoutVars>
          <dgm:hierBranch val="init"/>
        </dgm:presLayoutVars>
      </dgm:prSet>
      <dgm:spPr/>
    </dgm:pt>
    <dgm:pt modelId="{7196AA9C-E7E2-47C1-870F-4818FC687383}" type="pres">
      <dgm:prSet presAssocID="{CC851263-C27C-43B5-A898-769D47779F3F}" presName="rootComposite" presStyleCnt="0"/>
      <dgm:spPr/>
    </dgm:pt>
    <dgm:pt modelId="{7848BDEE-53CD-4347-90F3-873D47DBD2ED}" type="pres">
      <dgm:prSet presAssocID="{CC851263-C27C-43B5-A898-769D47779F3F}" presName="rootText" presStyleLbl="node4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F77F99-E27E-47E2-9438-C726B461F8B7}" type="pres">
      <dgm:prSet presAssocID="{CC851263-C27C-43B5-A898-769D47779F3F}" presName="rootConnector" presStyleLbl="node4" presStyleIdx="1" presStyleCnt="6"/>
      <dgm:spPr/>
      <dgm:t>
        <a:bodyPr/>
        <a:lstStyle/>
        <a:p>
          <a:endParaRPr lang="en-US"/>
        </a:p>
      </dgm:t>
    </dgm:pt>
    <dgm:pt modelId="{E85AB0F2-EF6C-47E7-BE86-1BE908A3350B}" type="pres">
      <dgm:prSet presAssocID="{CC851263-C27C-43B5-A898-769D47779F3F}" presName="hierChild4" presStyleCnt="0"/>
      <dgm:spPr/>
    </dgm:pt>
    <dgm:pt modelId="{BAD4D460-AF2A-4B3F-9B80-747895E98B27}" type="pres">
      <dgm:prSet presAssocID="{CC851263-C27C-43B5-A898-769D47779F3F}" presName="hierChild5" presStyleCnt="0"/>
      <dgm:spPr/>
    </dgm:pt>
    <dgm:pt modelId="{E0D0C0E4-951A-4C6B-BC4E-33B3B47C3876}" type="pres">
      <dgm:prSet presAssocID="{BA9A152E-EE2D-4406-B05B-CEE9CB6DB673}" presName="hierChild5" presStyleCnt="0"/>
      <dgm:spPr/>
    </dgm:pt>
    <dgm:pt modelId="{74AF1D28-2078-49BA-9798-50F1D3C95237}" type="pres">
      <dgm:prSet presAssocID="{D033933F-999F-4F50-A6BD-ED93FF24BC66}" presName="Name37" presStyleLbl="parChTrans1D3" presStyleIdx="2" presStyleCnt="4"/>
      <dgm:spPr/>
      <dgm:t>
        <a:bodyPr/>
        <a:lstStyle/>
        <a:p>
          <a:endParaRPr lang="en-US"/>
        </a:p>
      </dgm:t>
    </dgm:pt>
    <dgm:pt modelId="{3F6FEC25-3B4C-43B2-83AD-EA6FB6E26B48}" type="pres">
      <dgm:prSet presAssocID="{7B67890B-3D5E-4C0D-A037-3C81B71EE7A5}" presName="hierRoot2" presStyleCnt="0">
        <dgm:presLayoutVars>
          <dgm:hierBranch val="init"/>
        </dgm:presLayoutVars>
      </dgm:prSet>
      <dgm:spPr/>
    </dgm:pt>
    <dgm:pt modelId="{CDBDB8AC-83AA-4378-8D41-1FC3C47293A2}" type="pres">
      <dgm:prSet presAssocID="{7B67890B-3D5E-4C0D-A037-3C81B71EE7A5}" presName="rootComposite" presStyleCnt="0"/>
      <dgm:spPr/>
    </dgm:pt>
    <dgm:pt modelId="{93C90E4E-4FDA-48BA-9B15-27D189D4B13C}" type="pres">
      <dgm:prSet presAssocID="{7B67890B-3D5E-4C0D-A037-3C81B71EE7A5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7FC93D-2279-4EC8-8B37-8E177CC9F4CC}" type="pres">
      <dgm:prSet presAssocID="{7B67890B-3D5E-4C0D-A037-3C81B71EE7A5}" presName="rootConnector" presStyleLbl="node3" presStyleIdx="2" presStyleCnt="4"/>
      <dgm:spPr/>
      <dgm:t>
        <a:bodyPr/>
        <a:lstStyle/>
        <a:p>
          <a:endParaRPr lang="en-US"/>
        </a:p>
      </dgm:t>
    </dgm:pt>
    <dgm:pt modelId="{E5FEC3C7-A62D-4A67-8538-5D9B3D8E0B91}" type="pres">
      <dgm:prSet presAssocID="{7B67890B-3D5E-4C0D-A037-3C81B71EE7A5}" presName="hierChild4" presStyleCnt="0"/>
      <dgm:spPr/>
    </dgm:pt>
    <dgm:pt modelId="{2B789B80-A84B-42AB-AD8F-AF73D642B7B6}" type="pres">
      <dgm:prSet presAssocID="{D5676318-2924-4176-B126-93908AFF5240}" presName="Name37" presStyleLbl="parChTrans1D4" presStyleIdx="2" presStyleCnt="6"/>
      <dgm:spPr/>
      <dgm:t>
        <a:bodyPr/>
        <a:lstStyle/>
        <a:p>
          <a:endParaRPr lang="en-US"/>
        </a:p>
      </dgm:t>
    </dgm:pt>
    <dgm:pt modelId="{8B8FADAD-B8AC-4DEB-BDE6-AD213F44648D}" type="pres">
      <dgm:prSet presAssocID="{B3BB0CC4-1477-45DF-AF64-C868BF4EF136}" presName="hierRoot2" presStyleCnt="0">
        <dgm:presLayoutVars>
          <dgm:hierBranch val="init"/>
        </dgm:presLayoutVars>
      </dgm:prSet>
      <dgm:spPr/>
    </dgm:pt>
    <dgm:pt modelId="{1527C465-1DA1-4E12-91D3-96A999003D1A}" type="pres">
      <dgm:prSet presAssocID="{B3BB0CC4-1477-45DF-AF64-C868BF4EF136}" presName="rootComposite" presStyleCnt="0"/>
      <dgm:spPr/>
    </dgm:pt>
    <dgm:pt modelId="{DD8294DD-C927-46F3-95B2-4CE05933CAC2}" type="pres">
      <dgm:prSet presAssocID="{B3BB0CC4-1477-45DF-AF64-C868BF4EF136}" presName="rootText" presStyleLbl="node4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AC2033-1D9B-4A60-88E2-D15619E07084}" type="pres">
      <dgm:prSet presAssocID="{B3BB0CC4-1477-45DF-AF64-C868BF4EF136}" presName="rootConnector" presStyleLbl="node4" presStyleIdx="2" presStyleCnt="6"/>
      <dgm:spPr/>
      <dgm:t>
        <a:bodyPr/>
        <a:lstStyle/>
        <a:p>
          <a:endParaRPr lang="en-US"/>
        </a:p>
      </dgm:t>
    </dgm:pt>
    <dgm:pt modelId="{153B0EC8-4802-4106-88E8-6D7A2A3931CC}" type="pres">
      <dgm:prSet presAssocID="{B3BB0CC4-1477-45DF-AF64-C868BF4EF136}" presName="hierChild4" presStyleCnt="0"/>
      <dgm:spPr/>
    </dgm:pt>
    <dgm:pt modelId="{DFDFB1CF-D1E3-4849-85C9-AC2AC74FF0C7}" type="pres">
      <dgm:prSet presAssocID="{B3BB0CC4-1477-45DF-AF64-C868BF4EF136}" presName="hierChild5" presStyleCnt="0"/>
      <dgm:spPr/>
    </dgm:pt>
    <dgm:pt modelId="{0ABECD99-DEC1-476D-A423-B1E87EF1C60D}" type="pres">
      <dgm:prSet presAssocID="{7B67890B-3D5E-4C0D-A037-3C81B71EE7A5}" presName="hierChild5" presStyleCnt="0"/>
      <dgm:spPr/>
    </dgm:pt>
    <dgm:pt modelId="{945D2BCC-2519-41CC-BD06-E05CACCA3CC0}" type="pres">
      <dgm:prSet presAssocID="{61437CB6-F69D-45D3-8299-E021588A51BB}" presName="Name37" presStyleLbl="parChTrans1D3" presStyleIdx="3" presStyleCnt="4"/>
      <dgm:spPr/>
      <dgm:t>
        <a:bodyPr/>
        <a:lstStyle/>
        <a:p>
          <a:endParaRPr lang="en-US"/>
        </a:p>
      </dgm:t>
    </dgm:pt>
    <dgm:pt modelId="{46E4B4FD-6526-40F9-A446-7C430ACD1BE3}" type="pres">
      <dgm:prSet presAssocID="{B98FE1FE-1F73-434B-8AFA-D13333E92E01}" presName="hierRoot2" presStyleCnt="0">
        <dgm:presLayoutVars>
          <dgm:hierBranch val="init"/>
        </dgm:presLayoutVars>
      </dgm:prSet>
      <dgm:spPr/>
    </dgm:pt>
    <dgm:pt modelId="{0BF54FD9-63DB-4422-9A3C-481521226F17}" type="pres">
      <dgm:prSet presAssocID="{B98FE1FE-1F73-434B-8AFA-D13333E92E01}" presName="rootComposite" presStyleCnt="0"/>
      <dgm:spPr/>
    </dgm:pt>
    <dgm:pt modelId="{41459C68-8D4C-4ADF-A96B-6D549469A45E}" type="pres">
      <dgm:prSet presAssocID="{B98FE1FE-1F73-434B-8AFA-D13333E92E01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FAB39F-DFAD-4705-AA09-0752F2651B6D}" type="pres">
      <dgm:prSet presAssocID="{B98FE1FE-1F73-434B-8AFA-D13333E92E01}" presName="rootConnector" presStyleLbl="node3" presStyleIdx="3" presStyleCnt="4"/>
      <dgm:spPr/>
      <dgm:t>
        <a:bodyPr/>
        <a:lstStyle/>
        <a:p>
          <a:endParaRPr lang="en-US"/>
        </a:p>
      </dgm:t>
    </dgm:pt>
    <dgm:pt modelId="{D3E4DA67-D7C6-4C72-839A-90745F28B4AE}" type="pres">
      <dgm:prSet presAssocID="{B98FE1FE-1F73-434B-8AFA-D13333E92E01}" presName="hierChild4" presStyleCnt="0"/>
      <dgm:spPr/>
    </dgm:pt>
    <dgm:pt modelId="{EC21D55D-B2A0-4CBD-A64D-666DC7B872E1}" type="pres">
      <dgm:prSet presAssocID="{9C497751-62CD-48DA-920B-4F018405F48E}" presName="Name37" presStyleLbl="parChTrans1D4" presStyleIdx="3" presStyleCnt="6"/>
      <dgm:spPr/>
      <dgm:t>
        <a:bodyPr/>
        <a:lstStyle/>
        <a:p>
          <a:endParaRPr lang="en-US"/>
        </a:p>
      </dgm:t>
    </dgm:pt>
    <dgm:pt modelId="{E4C41D04-AD63-420F-B1F2-7530ECC8417E}" type="pres">
      <dgm:prSet presAssocID="{6C799F9A-CEC6-4220-8705-088173316507}" presName="hierRoot2" presStyleCnt="0">
        <dgm:presLayoutVars>
          <dgm:hierBranch val="init"/>
        </dgm:presLayoutVars>
      </dgm:prSet>
      <dgm:spPr/>
    </dgm:pt>
    <dgm:pt modelId="{471C660F-1729-4D95-9FAC-494103D9D342}" type="pres">
      <dgm:prSet presAssocID="{6C799F9A-CEC6-4220-8705-088173316507}" presName="rootComposite" presStyleCnt="0"/>
      <dgm:spPr/>
    </dgm:pt>
    <dgm:pt modelId="{DD7011E5-A548-48F5-8920-0BB55FF30CBC}" type="pres">
      <dgm:prSet presAssocID="{6C799F9A-CEC6-4220-8705-088173316507}" presName="rootText" presStyleLbl="node4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0A995E-963C-4C50-AA1E-08B343DB570F}" type="pres">
      <dgm:prSet presAssocID="{6C799F9A-CEC6-4220-8705-088173316507}" presName="rootConnector" presStyleLbl="node4" presStyleIdx="3" presStyleCnt="6"/>
      <dgm:spPr/>
      <dgm:t>
        <a:bodyPr/>
        <a:lstStyle/>
        <a:p>
          <a:endParaRPr lang="en-US"/>
        </a:p>
      </dgm:t>
    </dgm:pt>
    <dgm:pt modelId="{AACB4AF3-F3EB-4516-938B-76311B8CAE00}" type="pres">
      <dgm:prSet presAssocID="{6C799F9A-CEC6-4220-8705-088173316507}" presName="hierChild4" presStyleCnt="0"/>
      <dgm:spPr/>
    </dgm:pt>
    <dgm:pt modelId="{5EFEC817-6BDA-48E0-B05C-D828845A14B7}" type="pres">
      <dgm:prSet presAssocID="{6C799F9A-CEC6-4220-8705-088173316507}" presName="hierChild5" presStyleCnt="0"/>
      <dgm:spPr/>
    </dgm:pt>
    <dgm:pt modelId="{80207833-9AE9-4022-B630-1FCD14F46BA5}" type="pres">
      <dgm:prSet presAssocID="{0E37F2D8-AF9E-46A4-9763-5ABFB8F4C03D}" presName="Name37" presStyleLbl="parChTrans1D4" presStyleIdx="4" presStyleCnt="6"/>
      <dgm:spPr/>
      <dgm:t>
        <a:bodyPr/>
        <a:lstStyle/>
        <a:p>
          <a:endParaRPr lang="en-US"/>
        </a:p>
      </dgm:t>
    </dgm:pt>
    <dgm:pt modelId="{D86FA450-E6D8-49B5-8ACB-32A8E0E4A8E4}" type="pres">
      <dgm:prSet presAssocID="{0E06B566-6DAA-4628-93E4-5F97226FC07F}" presName="hierRoot2" presStyleCnt="0">
        <dgm:presLayoutVars>
          <dgm:hierBranch val="init"/>
        </dgm:presLayoutVars>
      </dgm:prSet>
      <dgm:spPr/>
    </dgm:pt>
    <dgm:pt modelId="{70D12C0F-C8AC-4822-A660-B3A30F5861B5}" type="pres">
      <dgm:prSet presAssocID="{0E06B566-6DAA-4628-93E4-5F97226FC07F}" presName="rootComposite" presStyleCnt="0"/>
      <dgm:spPr/>
    </dgm:pt>
    <dgm:pt modelId="{21A47E2D-5945-447D-932D-3D7B5BC4BC74}" type="pres">
      <dgm:prSet presAssocID="{0E06B566-6DAA-4628-93E4-5F97226FC07F}" presName="rootText" presStyleLbl="node4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94BCD1-5055-46BD-912F-DD7E87177032}" type="pres">
      <dgm:prSet presAssocID="{0E06B566-6DAA-4628-93E4-5F97226FC07F}" presName="rootConnector" presStyleLbl="node4" presStyleIdx="4" presStyleCnt="6"/>
      <dgm:spPr/>
      <dgm:t>
        <a:bodyPr/>
        <a:lstStyle/>
        <a:p>
          <a:endParaRPr lang="en-US"/>
        </a:p>
      </dgm:t>
    </dgm:pt>
    <dgm:pt modelId="{EE78C566-A763-4291-BDB2-9777726A4DF4}" type="pres">
      <dgm:prSet presAssocID="{0E06B566-6DAA-4628-93E4-5F97226FC07F}" presName="hierChild4" presStyleCnt="0"/>
      <dgm:spPr/>
    </dgm:pt>
    <dgm:pt modelId="{BA33DB4D-A4D9-48AD-9A7E-FB33558A19E8}" type="pres">
      <dgm:prSet presAssocID="{8009CA23-3C50-4038-BDE9-36F46B25119E}" presName="Name37" presStyleLbl="parChTrans1D4" presStyleIdx="5" presStyleCnt="6"/>
      <dgm:spPr/>
      <dgm:t>
        <a:bodyPr/>
        <a:lstStyle/>
        <a:p>
          <a:endParaRPr lang="en-US"/>
        </a:p>
      </dgm:t>
    </dgm:pt>
    <dgm:pt modelId="{08AC6CBA-C671-437E-AF19-209236A4518E}" type="pres">
      <dgm:prSet presAssocID="{34B5282B-B8DF-4956-9B22-316CA8FE2964}" presName="hierRoot2" presStyleCnt="0">
        <dgm:presLayoutVars>
          <dgm:hierBranch val="init"/>
        </dgm:presLayoutVars>
      </dgm:prSet>
      <dgm:spPr/>
    </dgm:pt>
    <dgm:pt modelId="{E8A85F27-A56A-4AAA-AEE7-BFB6C54D3DED}" type="pres">
      <dgm:prSet presAssocID="{34B5282B-B8DF-4956-9B22-316CA8FE2964}" presName="rootComposite" presStyleCnt="0"/>
      <dgm:spPr/>
    </dgm:pt>
    <dgm:pt modelId="{3804271B-628C-4C5E-B4F5-BB44E9F297A9}" type="pres">
      <dgm:prSet presAssocID="{34B5282B-B8DF-4956-9B22-316CA8FE2964}" presName="rootText" presStyleLbl="node4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6B6323-9C6A-4F75-9E41-44A5A068C156}" type="pres">
      <dgm:prSet presAssocID="{34B5282B-B8DF-4956-9B22-316CA8FE2964}" presName="rootConnector" presStyleLbl="node4" presStyleIdx="5" presStyleCnt="6"/>
      <dgm:spPr/>
      <dgm:t>
        <a:bodyPr/>
        <a:lstStyle/>
        <a:p>
          <a:endParaRPr lang="en-US"/>
        </a:p>
      </dgm:t>
    </dgm:pt>
    <dgm:pt modelId="{3460456E-52C5-491C-88A0-1A73A01ABB1A}" type="pres">
      <dgm:prSet presAssocID="{34B5282B-B8DF-4956-9B22-316CA8FE2964}" presName="hierChild4" presStyleCnt="0"/>
      <dgm:spPr/>
    </dgm:pt>
    <dgm:pt modelId="{15DEDC1B-2B3F-4647-B3DF-AD33924B5D40}" type="pres">
      <dgm:prSet presAssocID="{34B5282B-B8DF-4956-9B22-316CA8FE2964}" presName="hierChild5" presStyleCnt="0"/>
      <dgm:spPr/>
    </dgm:pt>
    <dgm:pt modelId="{11CC9A93-1807-4345-85D5-2D9BDFE11935}" type="pres">
      <dgm:prSet presAssocID="{0E06B566-6DAA-4628-93E4-5F97226FC07F}" presName="hierChild5" presStyleCnt="0"/>
      <dgm:spPr/>
    </dgm:pt>
    <dgm:pt modelId="{145A8F99-D462-4CE7-9BD4-3DB5A79849D2}" type="pres">
      <dgm:prSet presAssocID="{B98FE1FE-1F73-434B-8AFA-D13333E92E01}" presName="hierChild5" presStyleCnt="0"/>
      <dgm:spPr/>
    </dgm:pt>
    <dgm:pt modelId="{A1E8CE5A-C17E-4BEF-AE57-7A5DA8CD6B20}" type="pres">
      <dgm:prSet presAssocID="{38119D2C-147F-45A4-8056-A3BA8E9EDDC9}" presName="hierChild5" presStyleCnt="0"/>
      <dgm:spPr/>
    </dgm:pt>
    <dgm:pt modelId="{55F8E276-1304-4C8E-80FD-D2B8ED559C73}" type="pres">
      <dgm:prSet presAssocID="{F64DE123-D32A-43BB-BF8E-2606C83910C6}" presName="hierChild3" presStyleCnt="0"/>
      <dgm:spPr/>
    </dgm:pt>
  </dgm:ptLst>
  <dgm:cxnLst>
    <dgm:cxn modelId="{A5E165BE-E8F6-43F6-89E0-795D881AE69B}" type="presOf" srcId="{67D4832D-825F-4C18-850A-502A5EC7EE32}" destId="{DD807AE7-93CC-4206-BCC9-B31A36FE15AF}" srcOrd="0" destOrd="0" presId="urn:microsoft.com/office/officeart/2005/8/layout/orgChart1"/>
    <dgm:cxn modelId="{952C38DD-ACAE-4BB9-B6AF-4D0F58000FA0}" srcId="{0E06B566-6DAA-4628-93E4-5F97226FC07F}" destId="{34B5282B-B8DF-4956-9B22-316CA8FE2964}" srcOrd="0" destOrd="0" parTransId="{8009CA23-3C50-4038-BDE9-36F46B25119E}" sibTransId="{5F740939-EDE6-4CE7-9328-5D246ABB51FA}"/>
    <dgm:cxn modelId="{8A27DAA4-6C20-4CAF-BE4D-F0BBAED74F26}" type="presOf" srcId="{7B67890B-3D5E-4C0D-A037-3C81B71EE7A5}" destId="{797FC93D-2279-4EC8-8B37-8E177CC9F4CC}" srcOrd="1" destOrd="0" presId="urn:microsoft.com/office/officeart/2005/8/layout/orgChart1"/>
    <dgm:cxn modelId="{B5D4E952-98AC-4C73-B5F2-96E5CC82AF4C}" type="presOf" srcId="{CC851263-C27C-43B5-A898-769D47779F3F}" destId="{DAF77F99-E27E-47E2-9438-C726B461F8B7}" srcOrd="1" destOrd="0" presId="urn:microsoft.com/office/officeart/2005/8/layout/orgChart1"/>
    <dgm:cxn modelId="{F6A3C14E-D6C0-4823-AE2D-89D4DF192F43}" srcId="{F64DE123-D32A-43BB-BF8E-2606C83910C6}" destId="{38119D2C-147F-45A4-8056-A3BA8E9EDDC9}" srcOrd="0" destOrd="0" parTransId="{A8EB7B34-3829-4FD2-A10A-F274D270956D}" sibTransId="{609F563A-BF81-49F6-8CDC-333EB8B6F969}"/>
    <dgm:cxn modelId="{0AB1E4C4-D005-431F-9B8F-2A55D32DF8A5}" srcId="{B98FE1FE-1F73-434B-8AFA-D13333E92E01}" destId="{6C799F9A-CEC6-4220-8705-088173316507}" srcOrd="0" destOrd="0" parTransId="{9C497751-62CD-48DA-920B-4F018405F48E}" sibTransId="{8F7C7DD0-17CE-4205-B1BE-B17CAA09038F}"/>
    <dgm:cxn modelId="{7AEB19ED-9712-46C2-9C4B-0D6C002E9558}" type="presOf" srcId="{B3BB0CC4-1477-45DF-AF64-C868BF4EF136}" destId="{48AC2033-1D9B-4A60-88E2-D15619E07084}" srcOrd="1" destOrd="0" presId="urn:microsoft.com/office/officeart/2005/8/layout/orgChart1"/>
    <dgm:cxn modelId="{7851D654-340C-44F2-86FF-4ED0B2514236}" type="presOf" srcId="{9F1816B3-F093-414E-AAFA-9C08E6786791}" destId="{E25CE684-3FB6-4DA3-B9D4-A6285FFCDF0B}" srcOrd="0" destOrd="0" presId="urn:microsoft.com/office/officeart/2005/8/layout/orgChart1"/>
    <dgm:cxn modelId="{21563B06-3D19-43BB-B3D0-97477B192FA9}" type="presOf" srcId="{6C799F9A-CEC6-4220-8705-088173316507}" destId="{130A995E-963C-4C50-AA1E-08B343DB570F}" srcOrd="1" destOrd="0" presId="urn:microsoft.com/office/officeart/2005/8/layout/orgChart1"/>
    <dgm:cxn modelId="{623FBD49-5D6E-4E06-AC2F-7CDBAFDBE873}" type="presOf" srcId="{7B67890B-3D5E-4C0D-A037-3C81B71EE7A5}" destId="{93C90E4E-4FDA-48BA-9B15-27D189D4B13C}" srcOrd="0" destOrd="0" presId="urn:microsoft.com/office/officeart/2005/8/layout/orgChart1"/>
    <dgm:cxn modelId="{5E9DD06E-EA7F-4DAD-BE52-02F9924164A4}" type="presOf" srcId="{0E06B566-6DAA-4628-93E4-5F97226FC07F}" destId="{21A47E2D-5945-447D-932D-3D7B5BC4BC74}" srcOrd="0" destOrd="0" presId="urn:microsoft.com/office/officeart/2005/8/layout/orgChart1"/>
    <dgm:cxn modelId="{FC3590B5-9E50-4D82-9E5A-ADFCB565B600}" type="presOf" srcId="{4DD31A31-7AA5-4117-99BF-7A0EEA07E264}" destId="{98CFDCC9-97A8-4E18-B694-84500AE4E68A}" srcOrd="0" destOrd="0" presId="urn:microsoft.com/office/officeart/2005/8/layout/orgChart1"/>
    <dgm:cxn modelId="{884D4345-425E-430E-80E2-BBFBDF1E0EC3}" type="presOf" srcId="{B98FE1FE-1F73-434B-8AFA-D13333E92E01}" destId="{DCFAB39F-DFAD-4705-AA09-0752F2651B6D}" srcOrd="1" destOrd="0" presId="urn:microsoft.com/office/officeart/2005/8/layout/orgChart1"/>
    <dgm:cxn modelId="{98B02EAC-90D6-41A1-A0A6-87C2124C2CF7}" srcId="{B98FE1FE-1F73-434B-8AFA-D13333E92E01}" destId="{0E06B566-6DAA-4628-93E4-5F97226FC07F}" srcOrd="1" destOrd="0" parTransId="{0E37F2D8-AF9E-46A4-9763-5ABFB8F4C03D}" sibTransId="{C49AFAF6-1E7D-4C1F-BB95-AABF143224DF}"/>
    <dgm:cxn modelId="{53753E28-39D9-4D3C-AE7F-7D03D4D646B1}" type="presOf" srcId="{A8EB7B34-3829-4FD2-A10A-F274D270956D}" destId="{5364C56F-AE39-40FA-99BC-A6323BAC943B}" srcOrd="0" destOrd="0" presId="urn:microsoft.com/office/officeart/2005/8/layout/orgChart1"/>
    <dgm:cxn modelId="{25F16B4B-2174-4875-BCE8-B837B5175B96}" type="presOf" srcId="{6D69F5AC-ED55-4845-BB93-9FEF372661EB}" destId="{03EDC5C6-B89B-474E-AD68-BCB55EEB7164}" srcOrd="0" destOrd="0" presId="urn:microsoft.com/office/officeart/2005/8/layout/orgChart1"/>
    <dgm:cxn modelId="{A0B9A50A-9D86-4FBD-824D-E4C1B2B8DBC9}" type="presOf" srcId="{D5676318-2924-4176-B126-93908AFF5240}" destId="{2B789B80-A84B-42AB-AD8F-AF73D642B7B6}" srcOrd="0" destOrd="0" presId="urn:microsoft.com/office/officeart/2005/8/layout/orgChart1"/>
    <dgm:cxn modelId="{4287ED3D-92B1-4AB1-B8AA-F4AB5C689A18}" type="presOf" srcId="{38119D2C-147F-45A4-8056-A3BA8E9EDDC9}" destId="{1ADC3604-6CFB-4920-B7DF-FB7A0D4FE0E4}" srcOrd="0" destOrd="0" presId="urn:microsoft.com/office/officeart/2005/8/layout/orgChart1"/>
    <dgm:cxn modelId="{9D3DD730-CD0A-4085-B1CD-720CF5B18A2F}" srcId="{323351FC-294F-409D-90B1-88364948D0B6}" destId="{5781AB4D-1801-4C20-84AB-AC6BF769C05E}" srcOrd="0" destOrd="0" parTransId="{67D4832D-825F-4C18-850A-502A5EC7EE32}" sibTransId="{AB1D7C35-8E3F-4EB2-9DB9-815014734C74}"/>
    <dgm:cxn modelId="{252BCCDE-BEBB-49CA-8966-A2B97B7F9694}" type="presOf" srcId="{9C497751-62CD-48DA-920B-4F018405F48E}" destId="{EC21D55D-B2A0-4CBD-A64D-666DC7B872E1}" srcOrd="0" destOrd="0" presId="urn:microsoft.com/office/officeart/2005/8/layout/orgChart1"/>
    <dgm:cxn modelId="{89AC6757-CB55-4A8A-B3B1-D1EC8BCF6645}" type="presOf" srcId="{38119D2C-147F-45A4-8056-A3BA8E9EDDC9}" destId="{EEC301C4-E12F-44D7-85C7-BD0438ADE330}" srcOrd="1" destOrd="0" presId="urn:microsoft.com/office/officeart/2005/8/layout/orgChart1"/>
    <dgm:cxn modelId="{EB8D3AA0-85C4-4D31-9452-6A32CD462E49}" srcId="{38119D2C-147F-45A4-8056-A3BA8E9EDDC9}" destId="{7B67890B-3D5E-4C0D-A037-3C81B71EE7A5}" srcOrd="2" destOrd="0" parTransId="{D033933F-999F-4F50-A6BD-ED93FF24BC66}" sibTransId="{40CD910A-2EBF-47D2-81A2-38A0A54AFBAA}"/>
    <dgm:cxn modelId="{D8A3EF84-FF2B-4EFD-AB8C-91444334691C}" type="presOf" srcId="{BA9A152E-EE2D-4406-B05B-CEE9CB6DB673}" destId="{5A76B261-FFA5-49E2-9DCB-34646926CA73}" srcOrd="0" destOrd="0" presId="urn:microsoft.com/office/officeart/2005/8/layout/orgChart1"/>
    <dgm:cxn modelId="{D953AE13-9EBF-41C6-81E6-7AE0467F694A}" srcId="{BA9A152E-EE2D-4406-B05B-CEE9CB6DB673}" destId="{CC851263-C27C-43B5-A898-769D47779F3F}" srcOrd="0" destOrd="0" parTransId="{6D69F5AC-ED55-4845-BB93-9FEF372661EB}" sibTransId="{3964D4DB-006F-4BB3-BE21-261C6520A1E8}"/>
    <dgm:cxn modelId="{E506DF45-3B9A-404C-8A0D-42C52B988A2D}" type="presOf" srcId="{34B5282B-B8DF-4956-9B22-316CA8FE2964}" destId="{3804271B-628C-4C5E-B4F5-BB44E9F297A9}" srcOrd="0" destOrd="0" presId="urn:microsoft.com/office/officeart/2005/8/layout/orgChart1"/>
    <dgm:cxn modelId="{C4734FC2-5653-496B-B5AC-7ED18FB73606}" type="presOf" srcId="{CC851263-C27C-43B5-A898-769D47779F3F}" destId="{7848BDEE-53CD-4347-90F3-873D47DBD2ED}" srcOrd="0" destOrd="0" presId="urn:microsoft.com/office/officeart/2005/8/layout/orgChart1"/>
    <dgm:cxn modelId="{2F4E255D-08C4-4D0A-B740-733139B6FB48}" type="presOf" srcId="{323351FC-294F-409D-90B1-88364948D0B6}" destId="{E39A69D6-EC26-4273-91F9-3D35F205900D}" srcOrd="1" destOrd="0" presId="urn:microsoft.com/office/officeart/2005/8/layout/orgChart1"/>
    <dgm:cxn modelId="{F1C6F19C-55FE-43F2-BE81-FA9CC3306A2D}" srcId="{38119D2C-147F-45A4-8056-A3BA8E9EDDC9}" destId="{323351FC-294F-409D-90B1-88364948D0B6}" srcOrd="0" destOrd="0" parTransId="{9F1816B3-F093-414E-AAFA-9C08E6786791}" sibTransId="{56670A63-D2D2-4BAB-957B-1FFEDBE9020C}"/>
    <dgm:cxn modelId="{F5C02A0F-B928-4BD7-AC0E-249E1A0572FA}" type="presOf" srcId="{B98FE1FE-1F73-434B-8AFA-D13333E92E01}" destId="{41459C68-8D4C-4ADF-A96B-6D549469A45E}" srcOrd="0" destOrd="0" presId="urn:microsoft.com/office/officeart/2005/8/layout/orgChart1"/>
    <dgm:cxn modelId="{CACCB914-0E4F-4E16-9C3B-C182A2512A19}" srcId="{4DD31A31-7AA5-4117-99BF-7A0EEA07E264}" destId="{F64DE123-D32A-43BB-BF8E-2606C83910C6}" srcOrd="0" destOrd="0" parTransId="{3D740B98-F821-442C-AF9B-8E035C461614}" sibTransId="{D8AA6021-584A-4D49-B337-A6F886E30CEE}"/>
    <dgm:cxn modelId="{FCB73B09-1786-46B9-B152-25097EFD7D6E}" type="presOf" srcId="{61437CB6-F69D-45D3-8299-E021588A51BB}" destId="{945D2BCC-2519-41CC-BD06-E05CACCA3CC0}" srcOrd="0" destOrd="0" presId="urn:microsoft.com/office/officeart/2005/8/layout/orgChart1"/>
    <dgm:cxn modelId="{78ED95F9-9F08-4810-A764-C48504D0997B}" type="presOf" srcId="{58E15351-999A-429F-86EA-C575AB1AB264}" destId="{3B75DA50-8138-4BF8-BCD0-684825C235BB}" srcOrd="0" destOrd="0" presId="urn:microsoft.com/office/officeart/2005/8/layout/orgChart1"/>
    <dgm:cxn modelId="{E2F33C1C-8EDC-4C4B-849D-4F18D2F7B11C}" srcId="{38119D2C-147F-45A4-8056-A3BA8E9EDDC9}" destId="{B98FE1FE-1F73-434B-8AFA-D13333E92E01}" srcOrd="3" destOrd="0" parTransId="{61437CB6-F69D-45D3-8299-E021588A51BB}" sibTransId="{8FB42AA1-4D7A-480A-BD92-2154C47B0A5F}"/>
    <dgm:cxn modelId="{FF55C529-FD62-4A5E-A5C7-E75F84EF2750}" srcId="{38119D2C-147F-45A4-8056-A3BA8E9EDDC9}" destId="{BA9A152E-EE2D-4406-B05B-CEE9CB6DB673}" srcOrd="1" destOrd="0" parTransId="{58E15351-999A-429F-86EA-C575AB1AB264}" sibTransId="{83E77F39-2B03-458E-A0A0-A65BBF646EBA}"/>
    <dgm:cxn modelId="{0C927C65-EABD-4F2A-9108-5CDC044075CA}" type="presOf" srcId="{323351FC-294F-409D-90B1-88364948D0B6}" destId="{814A2FF9-7A8F-41CE-B24B-8960A6417884}" srcOrd="0" destOrd="0" presId="urn:microsoft.com/office/officeart/2005/8/layout/orgChart1"/>
    <dgm:cxn modelId="{15B7D0AF-98CC-4A75-95C1-5D186E251B27}" type="presOf" srcId="{B3BB0CC4-1477-45DF-AF64-C868BF4EF136}" destId="{DD8294DD-C927-46F3-95B2-4CE05933CAC2}" srcOrd="0" destOrd="0" presId="urn:microsoft.com/office/officeart/2005/8/layout/orgChart1"/>
    <dgm:cxn modelId="{32F72014-DD19-418F-9581-BF3FEC56DBA7}" type="presOf" srcId="{6C799F9A-CEC6-4220-8705-088173316507}" destId="{DD7011E5-A548-48F5-8920-0BB55FF30CBC}" srcOrd="0" destOrd="0" presId="urn:microsoft.com/office/officeart/2005/8/layout/orgChart1"/>
    <dgm:cxn modelId="{C0D4B3C7-7EE8-404C-9970-4EB6949503D8}" type="presOf" srcId="{5781AB4D-1801-4C20-84AB-AC6BF769C05E}" destId="{BBEEE9E7-9F0E-4A71-B060-1DCDAF1ED5AF}" srcOrd="1" destOrd="0" presId="urn:microsoft.com/office/officeart/2005/8/layout/orgChart1"/>
    <dgm:cxn modelId="{9267F617-D2D3-4E3C-A611-E6544F193723}" srcId="{7B67890B-3D5E-4C0D-A037-3C81B71EE7A5}" destId="{B3BB0CC4-1477-45DF-AF64-C868BF4EF136}" srcOrd="0" destOrd="0" parTransId="{D5676318-2924-4176-B126-93908AFF5240}" sibTransId="{FDB5616F-5818-409E-A8E6-7B59ECFA142F}"/>
    <dgm:cxn modelId="{B6FA05C9-0CA8-4E32-9428-592F81030DC6}" type="presOf" srcId="{0E06B566-6DAA-4628-93E4-5F97226FC07F}" destId="{5C94BCD1-5055-46BD-912F-DD7E87177032}" srcOrd="1" destOrd="0" presId="urn:microsoft.com/office/officeart/2005/8/layout/orgChart1"/>
    <dgm:cxn modelId="{1C0D8541-A989-4F6E-804D-9FAFDC9D3BDE}" type="presOf" srcId="{D033933F-999F-4F50-A6BD-ED93FF24BC66}" destId="{74AF1D28-2078-49BA-9798-50F1D3C95237}" srcOrd="0" destOrd="0" presId="urn:microsoft.com/office/officeart/2005/8/layout/orgChart1"/>
    <dgm:cxn modelId="{5F1EDB04-727D-43EA-A0F8-9E9AB1ED8B28}" type="presOf" srcId="{BA9A152E-EE2D-4406-B05B-CEE9CB6DB673}" destId="{C2689D5A-FECC-4261-A112-DFC20A5D12DF}" srcOrd="1" destOrd="0" presId="urn:microsoft.com/office/officeart/2005/8/layout/orgChart1"/>
    <dgm:cxn modelId="{F7A0C5E2-6BD2-4812-8962-2D6253D3FFBC}" type="presOf" srcId="{F64DE123-D32A-43BB-BF8E-2606C83910C6}" destId="{EE053BCF-1D57-4C65-8552-0EA498370A06}" srcOrd="1" destOrd="0" presId="urn:microsoft.com/office/officeart/2005/8/layout/orgChart1"/>
    <dgm:cxn modelId="{32AB81FC-E269-45A0-BFC2-2CB1EF03A6D4}" type="presOf" srcId="{8009CA23-3C50-4038-BDE9-36F46B25119E}" destId="{BA33DB4D-A4D9-48AD-9A7E-FB33558A19E8}" srcOrd="0" destOrd="0" presId="urn:microsoft.com/office/officeart/2005/8/layout/orgChart1"/>
    <dgm:cxn modelId="{88BEACC0-C86C-4B2F-BF2D-EB2F06871770}" type="presOf" srcId="{F64DE123-D32A-43BB-BF8E-2606C83910C6}" destId="{E82C365B-1AEB-4C9E-BB5B-B8E987CD0503}" srcOrd="0" destOrd="0" presId="urn:microsoft.com/office/officeart/2005/8/layout/orgChart1"/>
    <dgm:cxn modelId="{62D92498-79E6-4715-9065-594111DAC765}" type="presOf" srcId="{0E37F2D8-AF9E-46A4-9763-5ABFB8F4C03D}" destId="{80207833-9AE9-4022-B630-1FCD14F46BA5}" srcOrd="0" destOrd="0" presId="urn:microsoft.com/office/officeart/2005/8/layout/orgChart1"/>
    <dgm:cxn modelId="{1AD14175-D3F4-4CDB-8630-8600180C12DA}" type="presOf" srcId="{5781AB4D-1801-4C20-84AB-AC6BF769C05E}" destId="{6AC49B40-A30D-4F90-B441-D575AD01FAE9}" srcOrd="0" destOrd="0" presId="urn:microsoft.com/office/officeart/2005/8/layout/orgChart1"/>
    <dgm:cxn modelId="{E7A7778D-F7DD-4C3D-BA37-7216AC42BA91}" type="presOf" srcId="{34B5282B-B8DF-4956-9B22-316CA8FE2964}" destId="{746B6323-9C6A-4F75-9E41-44A5A068C156}" srcOrd="1" destOrd="0" presId="urn:microsoft.com/office/officeart/2005/8/layout/orgChart1"/>
    <dgm:cxn modelId="{E2B51160-E904-436D-9658-97E7AE9DB723}" type="presParOf" srcId="{98CFDCC9-97A8-4E18-B694-84500AE4E68A}" destId="{4ADF6F99-3A12-405B-9871-C0846362A8E1}" srcOrd="0" destOrd="0" presId="urn:microsoft.com/office/officeart/2005/8/layout/orgChart1"/>
    <dgm:cxn modelId="{90299522-A0A0-426A-A6C3-7706F5F7425D}" type="presParOf" srcId="{4ADF6F99-3A12-405B-9871-C0846362A8E1}" destId="{D199FEAB-0990-4578-B4D8-59D4EA8364C2}" srcOrd="0" destOrd="0" presId="urn:microsoft.com/office/officeart/2005/8/layout/orgChart1"/>
    <dgm:cxn modelId="{02FF7E2F-E36B-4F20-95FA-0A2A4EC2D9E3}" type="presParOf" srcId="{D199FEAB-0990-4578-B4D8-59D4EA8364C2}" destId="{E82C365B-1AEB-4C9E-BB5B-B8E987CD0503}" srcOrd="0" destOrd="0" presId="urn:microsoft.com/office/officeart/2005/8/layout/orgChart1"/>
    <dgm:cxn modelId="{8464BEA7-385E-4DD6-B778-B2C2D4789DA4}" type="presParOf" srcId="{D199FEAB-0990-4578-B4D8-59D4EA8364C2}" destId="{EE053BCF-1D57-4C65-8552-0EA498370A06}" srcOrd="1" destOrd="0" presId="urn:microsoft.com/office/officeart/2005/8/layout/orgChart1"/>
    <dgm:cxn modelId="{61EE335B-FB98-4D13-99B2-1E142275C6B2}" type="presParOf" srcId="{4ADF6F99-3A12-405B-9871-C0846362A8E1}" destId="{027090CC-37C6-4097-902C-9AE2379BA0D4}" srcOrd="1" destOrd="0" presId="urn:microsoft.com/office/officeart/2005/8/layout/orgChart1"/>
    <dgm:cxn modelId="{B11C0884-1908-41BC-A8EA-C45980BA44EC}" type="presParOf" srcId="{027090CC-37C6-4097-902C-9AE2379BA0D4}" destId="{5364C56F-AE39-40FA-99BC-A6323BAC943B}" srcOrd="0" destOrd="0" presId="urn:microsoft.com/office/officeart/2005/8/layout/orgChart1"/>
    <dgm:cxn modelId="{3611D843-42D3-4302-B3F3-CFD8BE5CF7F1}" type="presParOf" srcId="{027090CC-37C6-4097-902C-9AE2379BA0D4}" destId="{43DE3DBB-E376-4E93-8157-650E93F8F540}" srcOrd="1" destOrd="0" presId="urn:microsoft.com/office/officeart/2005/8/layout/orgChart1"/>
    <dgm:cxn modelId="{CDDFA7CF-23B9-4F30-9766-F65390BB20C4}" type="presParOf" srcId="{43DE3DBB-E376-4E93-8157-650E93F8F540}" destId="{1CFDC581-A866-4069-88F6-6F4D8C39180E}" srcOrd="0" destOrd="0" presId="urn:microsoft.com/office/officeart/2005/8/layout/orgChart1"/>
    <dgm:cxn modelId="{F2CD046D-EE9A-4633-809E-76AAB299CDFF}" type="presParOf" srcId="{1CFDC581-A866-4069-88F6-6F4D8C39180E}" destId="{1ADC3604-6CFB-4920-B7DF-FB7A0D4FE0E4}" srcOrd="0" destOrd="0" presId="urn:microsoft.com/office/officeart/2005/8/layout/orgChart1"/>
    <dgm:cxn modelId="{7CAB64E5-054A-418A-9FB2-E6DC73F5ED94}" type="presParOf" srcId="{1CFDC581-A866-4069-88F6-6F4D8C39180E}" destId="{EEC301C4-E12F-44D7-85C7-BD0438ADE330}" srcOrd="1" destOrd="0" presId="urn:microsoft.com/office/officeart/2005/8/layout/orgChart1"/>
    <dgm:cxn modelId="{971DAAEE-079E-4D0A-AB1A-398D36ACA933}" type="presParOf" srcId="{43DE3DBB-E376-4E93-8157-650E93F8F540}" destId="{39C69466-B8D2-4EF8-9C9A-91B2A206DBD7}" srcOrd="1" destOrd="0" presId="urn:microsoft.com/office/officeart/2005/8/layout/orgChart1"/>
    <dgm:cxn modelId="{77325926-EDFA-4CD1-83A6-53458B4948A3}" type="presParOf" srcId="{39C69466-B8D2-4EF8-9C9A-91B2A206DBD7}" destId="{E25CE684-3FB6-4DA3-B9D4-A6285FFCDF0B}" srcOrd="0" destOrd="0" presId="urn:microsoft.com/office/officeart/2005/8/layout/orgChart1"/>
    <dgm:cxn modelId="{3438F515-E671-46AB-A72B-50F2C0A26B91}" type="presParOf" srcId="{39C69466-B8D2-4EF8-9C9A-91B2A206DBD7}" destId="{6974351F-D199-4AF6-94C6-05032A544A69}" srcOrd="1" destOrd="0" presId="urn:microsoft.com/office/officeart/2005/8/layout/orgChart1"/>
    <dgm:cxn modelId="{46027012-2E2E-429D-839A-212E9353CFD8}" type="presParOf" srcId="{6974351F-D199-4AF6-94C6-05032A544A69}" destId="{A047CFA1-F4D8-451B-AB1A-A983D86A90DA}" srcOrd="0" destOrd="0" presId="urn:microsoft.com/office/officeart/2005/8/layout/orgChart1"/>
    <dgm:cxn modelId="{24DF3111-CD58-4D56-A6DB-75C5421362E7}" type="presParOf" srcId="{A047CFA1-F4D8-451B-AB1A-A983D86A90DA}" destId="{814A2FF9-7A8F-41CE-B24B-8960A6417884}" srcOrd="0" destOrd="0" presId="urn:microsoft.com/office/officeart/2005/8/layout/orgChart1"/>
    <dgm:cxn modelId="{82EE5ECA-0834-409D-822B-CE32582F0158}" type="presParOf" srcId="{A047CFA1-F4D8-451B-AB1A-A983D86A90DA}" destId="{E39A69D6-EC26-4273-91F9-3D35F205900D}" srcOrd="1" destOrd="0" presId="urn:microsoft.com/office/officeart/2005/8/layout/orgChart1"/>
    <dgm:cxn modelId="{B4C633A7-3A94-4DA7-9514-6B8D7ACB8CFE}" type="presParOf" srcId="{6974351F-D199-4AF6-94C6-05032A544A69}" destId="{F8B3B525-6D28-4050-977C-255FE5FCA774}" srcOrd="1" destOrd="0" presId="urn:microsoft.com/office/officeart/2005/8/layout/orgChart1"/>
    <dgm:cxn modelId="{4A6B07FB-488D-40DE-8B78-6FAD8508C2FE}" type="presParOf" srcId="{F8B3B525-6D28-4050-977C-255FE5FCA774}" destId="{DD807AE7-93CC-4206-BCC9-B31A36FE15AF}" srcOrd="0" destOrd="0" presId="urn:microsoft.com/office/officeart/2005/8/layout/orgChart1"/>
    <dgm:cxn modelId="{D5BDD268-E46A-4171-8349-1EF04B7097E4}" type="presParOf" srcId="{F8B3B525-6D28-4050-977C-255FE5FCA774}" destId="{84BFEE26-2C82-4BA7-AFF2-5BB0E49122B8}" srcOrd="1" destOrd="0" presId="urn:microsoft.com/office/officeart/2005/8/layout/orgChart1"/>
    <dgm:cxn modelId="{756BBD10-BF08-4098-9218-27E535684948}" type="presParOf" srcId="{84BFEE26-2C82-4BA7-AFF2-5BB0E49122B8}" destId="{0E0FCC82-9D75-4237-8E92-594EA1D42091}" srcOrd="0" destOrd="0" presId="urn:microsoft.com/office/officeart/2005/8/layout/orgChart1"/>
    <dgm:cxn modelId="{4E5D5325-8B89-411C-9822-60C15BCCACDA}" type="presParOf" srcId="{0E0FCC82-9D75-4237-8E92-594EA1D42091}" destId="{6AC49B40-A30D-4F90-B441-D575AD01FAE9}" srcOrd="0" destOrd="0" presId="urn:microsoft.com/office/officeart/2005/8/layout/orgChart1"/>
    <dgm:cxn modelId="{778D5BE7-A387-4C4F-B5FC-2D0E9BA478F8}" type="presParOf" srcId="{0E0FCC82-9D75-4237-8E92-594EA1D42091}" destId="{BBEEE9E7-9F0E-4A71-B060-1DCDAF1ED5AF}" srcOrd="1" destOrd="0" presId="urn:microsoft.com/office/officeart/2005/8/layout/orgChart1"/>
    <dgm:cxn modelId="{D0D00C77-DC2C-418B-984B-C8A351296329}" type="presParOf" srcId="{84BFEE26-2C82-4BA7-AFF2-5BB0E49122B8}" destId="{03E4927C-4BD2-4BF2-AC00-93C472EAE5E8}" srcOrd="1" destOrd="0" presId="urn:microsoft.com/office/officeart/2005/8/layout/orgChart1"/>
    <dgm:cxn modelId="{6C85492D-354E-428E-8C58-E5EAACF57C36}" type="presParOf" srcId="{84BFEE26-2C82-4BA7-AFF2-5BB0E49122B8}" destId="{AA73831C-1144-4164-B36A-2AB37C808632}" srcOrd="2" destOrd="0" presId="urn:microsoft.com/office/officeart/2005/8/layout/orgChart1"/>
    <dgm:cxn modelId="{A29C9CBB-9E1C-477F-BBF6-B3B78CB81E86}" type="presParOf" srcId="{6974351F-D199-4AF6-94C6-05032A544A69}" destId="{378768A6-CF42-485E-83C9-9B61D75B4A6F}" srcOrd="2" destOrd="0" presId="urn:microsoft.com/office/officeart/2005/8/layout/orgChart1"/>
    <dgm:cxn modelId="{F0B55A8F-0F3B-4B9F-BAF3-91D399AF9157}" type="presParOf" srcId="{39C69466-B8D2-4EF8-9C9A-91B2A206DBD7}" destId="{3B75DA50-8138-4BF8-BCD0-684825C235BB}" srcOrd="2" destOrd="0" presId="urn:microsoft.com/office/officeart/2005/8/layout/orgChart1"/>
    <dgm:cxn modelId="{7076DD1F-DD30-44CB-920E-2C6CD96F69C9}" type="presParOf" srcId="{39C69466-B8D2-4EF8-9C9A-91B2A206DBD7}" destId="{25A38E3A-80D3-41C4-BDCA-0DD23F7F982B}" srcOrd="3" destOrd="0" presId="urn:microsoft.com/office/officeart/2005/8/layout/orgChart1"/>
    <dgm:cxn modelId="{5872C3E9-0358-4A83-B214-F51435923FC9}" type="presParOf" srcId="{25A38E3A-80D3-41C4-BDCA-0DD23F7F982B}" destId="{741DF775-6B21-472A-A295-D9149BD6D02A}" srcOrd="0" destOrd="0" presId="urn:microsoft.com/office/officeart/2005/8/layout/orgChart1"/>
    <dgm:cxn modelId="{F2101A3A-34FA-4419-98D8-D5E19316663A}" type="presParOf" srcId="{741DF775-6B21-472A-A295-D9149BD6D02A}" destId="{5A76B261-FFA5-49E2-9DCB-34646926CA73}" srcOrd="0" destOrd="0" presId="urn:microsoft.com/office/officeart/2005/8/layout/orgChart1"/>
    <dgm:cxn modelId="{6ADCB84E-E340-4485-B0FF-5C26580976CF}" type="presParOf" srcId="{741DF775-6B21-472A-A295-D9149BD6D02A}" destId="{C2689D5A-FECC-4261-A112-DFC20A5D12DF}" srcOrd="1" destOrd="0" presId="urn:microsoft.com/office/officeart/2005/8/layout/orgChart1"/>
    <dgm:cxn modelId="{A8304811-FA45-4261-87A7-F3DE90F643AE}" type="presParOf" srcId="{25A38E3A-80D3-41C4-BDCA-0DD23F7F982B}" destId="{474B7B4A-BDFB-4183-BC45-5C8242C0B66A}" srcOrd="1" destOrd="0" presId="urn:microsoft.com/office/officeart/2005/8/layout/orgChart1"/>
    <dgm:cxn modelId="{96DBFAE1-A5B3-4D20-A12A-B8DA51391DCA}" type="presParOf" srcId="{474B7B4A-BDFB-4183-BC45-5C8242C0B66A}" destId="{03EDC5C6-B89B-474E-AD68-BCB55EEB7164}" srcOrd="0" destOrd="0" presId="urn:microsoft.com/office/officeart/2005/8/layout/orgChart1"/>
    <dgm:cxn modelId="{9268452B-8017-42A7-866B-517A8DE5540D}" type="presParOf" srcId="{474B7B4A-BDFB-4183-BC45-5C8242C0B66A}" destId="{45FCC8A2-5E49-4B49-B5F8-4EF651235D1D}" srcOrd="1" destOrd="0" presId="urn:microsoft.com/office/officeart/2005/8/layout/orgChart1"/>
    <dgm:cxn modelId="{DBB16B90-D7D6-4669-BD4C-670DC1554489}" type="presParOf" srcId="{45FCC8A2-5E49-4B49-B5F8-4EF651235D1D}" destId="{7196AA9C-E7E2-47C1-870F-4818FC687383}" srcOrd="0" destOrd="0" presId="urn:microsoft.com/office/officeart/2005/8/layout/orgChart1"/>
    <dgm:cxn modelId="{0E06075C-7ADC-4787-9968-1B67AA0074BC}" type="presParOf" srcId="{7196AA9C-E7E2-47C1-870F-4818FC687383}" destId="{7848BDEE-53CD-4347-90F3-873D47DBD2ED}" srcOrd="0" destOrd="0" presId="urn:microsoft.com/office/officeart/2005/8/layout/orgChart1"/>
    <dgm:cxn modelId="{4E8A283E-8623-4386-84B7-9FDA3B206B3E}" type="presParOf" srcId="{7196AA9C-E7E2-47C1-870F-4818FC687383}" destId="{DAF77F99-E27E-47E2-9438-C726B461F8B7}" srcOrd="1" destOrd="0" presId="urn:microsoft.com/office/officeart/2005/8/layout/orgChart1"/>
    <dgm:cxn modelId="{67E38D59-3D06-4778-8E03-717EE2DD00BD}" type="presParOf" srcId="{45FCC8A2-5E49-4B49-B5F8-4EF651235D1D}" destId="{E85AB0F2-EF6C-47E7-BE86-1BE908A3350B}" srcOrd="1" destOrd="0" presId="urn:microsoft.com/office/officeart/2005/8/layout/orgChart1"/>
    <dgm:cxn modelId="{FB30C81C-E24F-494B-BAB7-F52E12901A2E}" type="presParOf" srcId="{45FCC8A2-5E49-4B49-B5F8-4EF651235D1D}" destId="{BAD4D460-AF2A-4B3F-9B80-747895E98B27}" srcOrd="2" destOrd="0" presId="urn:microsoft.com/office/officeart/2005/8/layout/orgChart1"/>
    <dgm:cxn modelId="{21B38B49-E97F-4E67-9272-C8A2A73423B0}" type="presParOf" srcId="{25A38E3A-80D3-41C4-BDCA-0DD23F7F982B}" destId="{E0D0C0E4-951A-4C6B-BC4E-33B3B47C3876}" srcOrd="2" destOrd="0" presId="urn:microsoft.com/office/officeart/2005/8/layout/orgChart1"/>
    <dgm:cxn modelId="{82B93976-116E-4139-BF5C-4AA07BFC9CE9}" type="presParOf" srcId="{39C69466-B8D2-4EF8-9C9A-91B2A206DBD7}" destId="{74AF1D28-2078-49BA-9798-50F1D3C95237}" srcOrd="4" destOrd="0" presId="urn:microsoft.com/office/officeart/2005/8/layout/orgChart1"/>
    <dgm:cxn modelId="{9B9A975F-BDFE-4265-AFF4-12D9FB463995}" type="presParOf" srcId="{39C69466-B8D2-4EF8-9C9A-91B2A206DBD7}" destId="{3F6FEC25-3B4C-43B2-83AD-EA6FB6E26B48}" srcOrd="5" destOrd="0" presId="urn:microsoft.com/office/officeart/2005/8/layout/orgChart1"/>
    <dgm:cxn modelId="{102D9EAD-4E26-4F97-AA85-0343E45EC5AB}" type="presParOf" srcId="{3F6FEC25-3B4C-43B2-83AD-EA6FB6E26B48}" destId="{CDBDB8AC-83AA-4378-8D41-1FC3C47293A2}" srcOrd="0" destOrd="0" presId="urn:microsoft.com/office/officeart/2005/8/layout/orgChart1"/>
    <dgm:cxn modelId="{6DB5C531-4D44-42E4-B3FE-E2CAC805B3D6}" type="presParOf" srcId="{CDBDB8AC-83AA-4378-8D41-1FC3C47293A2}" destId="{93C90E4E-4FDA-48BA-9B15-27D189D4B13C}" srcOrd="0" destOrd="0" presId="urn:microsoft.com/office/officeart/2005/8/layout/orgChart1"/>
    <dgm:cxn modelId="{61155F76-556F-4AEE-A520-5F8E6EBADFB8}" type="presParOf" srcId="{CDBDB8AC-83AA-4378-8D41-1FC3C47293A2}" destId="{797FC93D-2279-4EC8-8B37-8E177CC9F4CC}" srcOrd="1" destOrd="0" presId="urn:microsoft.com/office/officeart/2005/8/layout/orgChart1"/>
    <dgm:cxn modelId="{270DA370-F5C1-467B-AED5-299E5932D56A}" type="presParOf" srcId="{3F6FEC25-3B4C-43B2-83AD-EA6FB6E26B48}" destId="{E5FEC3C7-A62D-4A67-8538-5D9B3D8E0B91}" srcOrd="1" destOrd="0" presId="urn:microsoft.com/office/officeart/2005/8/layout/orgChart1"/>
    <dgm:cxn modelId="{7E837E97-547B-4560-8587-6FBB9A61B0CC}" type="presParOf" srcId="{E5FEC3C7-A62D-4A67-8538-5D9B3D8E0B91}" destId="{2B789B80-A84B-42AB-AD8F-AF73D642B7B6}" srcOrd="0" destOrd="0" presId="urn:microsoft.com/office/officeart/2005/8/layout/orgChart1"/>
    <dgm:cxn modelId="{D115622C-02D5-429B-8FBF-20BB4C675F41}" type="presParOf" srcId="{E5FEC3C7-A62D-4A67-8538-5D9B3D8E0B91}" destId="{8B8FADAD-B8AC-4DEB-BDE6-AD213F44648D}" srcOrd="1" destOrd="0" presId="urn:microsoft.com/office/officeart/2005/8/layout/orgChart1"/>
    <dgm:cxn modelId="{3174C227-9BE1-4160-BE0D-08D2D20F56A9}" type="presParOf" srcId="{8B8FADAD-B8AC-4DEB-BDE6-AD213F44648D}" destId="{1527C465-1DA1-4E12-91D3-96A999003D1A}" srcOrd="0" destOrd="0" presId="urn:microsoft.com/office/officeart/2005/8/layout/orgChart1"/>
    <dgm:cxn modelId="{956C3182-0398-423E-9043-045D9C3FC727}" type="presParOf" srcId="{1527C465-1DA1-4E12-91D3-96A999003D1A}" destId="{DD8294DD-C927-46F3-95B2-4CE05933CAC2}" srcOrd="0" destOrd="0" presId="urn:microsoft.com/office/officeart/2005/8/layout/orgChart1"/>
    <dgm:cxn modelId="{45329B20-42CD-4305-B23D-4CC755C731F3}" type="presParOf" srcId="{1527C465-1DA1-4E12-91D3-96A999003D1A}" destId="{48AC2033-1D9B-4A60-88E2-D15619E07084}" srcOrd="1" destOrd="0" presId="urn:microsoft.com/office/officeart/2005/8/layout/orgChart1"/>
    <dgm:cxn modelId="{5881C1D4-AC6F-44FB-9FDE-AC4987BE0C21}" type="presParOf" srcId="{8B8FADAD-B8AC-4DEB-BDE6-AD213F44648D}" destId="{153B0EC8-4802-4106-88E8-6D7A2A3931CC}" srcOrd="1" destOrd="0" presId="urn:microsoft.com/office/officeart/2005/8/layout/orgChart1"/>
    <dgm:cxn modelId="{3FDED745-00E8-48D3-AB43-F530C7A130E7}" type="presParOf" srcId="{8B8FADAD-B8AC-4DEB-BDE6-AD213F44648D}" destId="{DFDFB1CF-D1E3-4849-85C9-AC2AC74FF0C7}" srcOrd="2" destOrd="0" presId="urn:microsoft.com/office/officeart/2005/8/layout/orgChart1"/>
    <dgm:cxn modelId="{E5474023-0024-4231-AC29-2C61A1890B82}" type="presParOf" srcId="{3F6FEC25-3B4C-43B2-83AD-EA6FB6E26B48}" destId="{0ABECD99-DEC1-476D-A423-B1E87EF1C60D}" srcOrd="2" destOrd="0" presId="urn:microsoft.com/office/officeart/2005/8/layout/orgChart1"/>
    <dgm:cxn modelId="{E67315CF-3958-48BF-AEF6-F232300BDFB6}" type="presParOf" srcId="{39C69466-B8D2-4EF8-9C9A-91B2A206DBD7}" destId="{945D2BCC-2519-41CC-BD06-E05CACCA3CC0}" srcOrd="6" destOrd="0" presId="urn:microsoft.com/office/officeart/2005/8/layout/orgChart1"/>
    <dgm:cxn modelId="{404F5784-3C07-4991-98C5-B94CDACEDC22}" type="presParOf" srcId="{39C69466-B8D2-4EF8-9C9A-91B2A206DBD7}" destId="{46E4B4FD-6526-40F9-A446-7C430ACD1BE3}" srcOrd="7" destOrd="0" presId="urn:microsoft.com/office/officeart/2005/8/layout/orgChart1"/>
    <dgm:cxn modelId="{5FD55638-AA51-4061-8370-1B17B9969B64}" type="presParOf" srcId="{46E4B4FD-6526-40F9-A446-7C430ACD1BE3}" destId="{0BF54FD9-63DB-4422-9A3C-481521226F17}" srcOrd="0" destOrd="0" presId="urn:microsoft.com/office/officeart/2005/8/layout/orgChart1"/>
    <dgm:cxn modelId="{3AB5D857-6AE2-4DFF-AFBE-D29608D4EA24}" type="presParOf" srcId="{0BF54FD9-63DB-4422-9A3C-481521226F17}" destId="{41459C68-8D4C-4ADF-A96B-6D549469A45E}" srcOrd="0" destOrd="0" presId="urn:microsoft.com/office/officeart/2005/8/layout/orgChart1"/>
    <dgm:cxn modelId="{4C5B6624-571B-47EA-958B-9DD02B1B3945}" type="presParOf" srcId="{0BF54FD9-63DB-4422-9A3C-481521226F17}" destId="{DCFAB39F-DFAD-4705-AA09-0752F2651B6D}" srcOrd="1" destOrd="0" presId="urn:microsoft.com/office/officeart/2005/8/layout/orgChart1"/>
    <dgm:cxn modelId="{B18F7D07-AA73-43FF-9736-EE014874EAD1}" type="presParOf" srcId="{46E4B4FD-6526-40F9-A446-7C430ACD1BE3}" destId="{D3E4DA67-D7C6-4C72-839A-90745F28B4AE}" srcOrd="1" destOrd="0" presId="urn:microsoft.com/office/officeart/2005/8/layout/orgChart1"/>
    <dgm:cxn modelId="{73F6436D-EF60-4695-A649-5C2F71AEA316}" type="presParOf" srcId="{D3E4DA67-D7C6-4C72-839A-90745F28B4AE}" destId="{EC21D55D-B2A0-4CBD-A64D-666DC7B872E1}" srcOrd="0" destOrd="0" presId="urn:microsoft.com/office/officeart/2005/8/layout/orgChart1"/>
    <dgm:cxn modelId="{3196942D-6868-4D91-8D33-5DAD7976E782}" type="presParOf" srcId="{D3E4DA67-D7C6-4C72-839A-90745F28B4AE}" destId="{E4C41D04-AD63-420F-B1F2-7530ECC8417E}" srcOrd="1" destOrd="0" presId="urn:microsoft.com/office/officeart/2005/8/layout/orgChart1"/>
    <dgm:cxn modelId="{825D1C88-1466-4B70-A7B0-B98141A24E13}" type="presParOf" srcId="{E4C41D04-AD63-420F-B1F2-7530ECC8417E}" destId="{471C660F-1729-4D95-9FAC-494103D9D342}" srcOrd="0" destOrd="0" presId="urn:microsoft.com/office/officeart/2005/8/layout/orgChart1"/>
    <dgm:cxn modelId="{309C7CE4-EE6F-420B-AA77-BFDCBAE76EC3}" type="presParOf" srcId="{471C660F-1729-4D95-9FAC-494103D9D342}" destId="{DD7011E5-A548-48F5-8920-0BB55FF30CBC}" srcOrd="0" destOrd="0" presId="urn:microsoft.com/office/officeart/2005/8/layout/orgChart1"/>
    <dgm:cxn modelId="{647C7B78-E16D-4F71-B798-C96ADF78839B}" type="presParOf" srcId="{471C660F-1729-4D95-9FAC-494103D9D342}" destId="{130A995E-963C-4C50-AA1E-08B343DB570F}" srcOrd="1" destOrd="0" presId="urn:microsoft.com/office/officeart/2005/8/layout/orgChart1"/>
    <dgm:cxn modelId="{FCBB2FC6-5A3C-46DD-8245-BDB0585D6952}" type="presParOf" srcId="{E4C41D04-AD63-420F-B1F2-7530ECC8417E}" destId="{AACB4AF3-F3EB-4516-938B-76311B8CAE00}" srcOrd="1" destOrd="0" presId="urn:microsoft.com/office/officeart/2005/8/layout/orgChart1"/>
    <dgm:cxn modelId="{859C036E-EA55-45AC-87C2-5591B5F876C6}" type="presParOf" srcId="{E4C41D04-AD63-420F-B1F2-7530ECC8417E}" destId="{5EFEC817-6BDA-48E0-B05C-D828845A14B7}" srcOrd="2" destOrd="0" presId="urn:microsoft.com/office/officeart/2005/8/layout/orgChart1"/>
    <dgm:cxn modelId="{39646158-FBB5-44A7-BF06-5A51DB363AD9}" type="presParOf" srcId="{D3E4DA67-D7C6-4C72-839A-90745F28B4AE}" destId="{80207833-9AE9-4022-B630-1FCD14F46BA5}" srcOrd="2" destOrd="0" presId="urn:microsoft.com/office/officeart/2005/8/layout/orgChart1"/>
    <dgm:cxn modelId="{A9DC02FD-D9DD-4DFA-B0BF-2E033484A3CB}" type="presParOf" srcId="{D3E4DA67-D7C6-4C72-839A-90745F28B4AE}" destId="{D86FA450-E6D8-49B5-8ACB-32A8E0E4A8E4}" srcOrd="3" destOrd="0" presId="urn:microsoft.com/office/officeart/2005/8/layout/orgChart1"/>
    <dgm:cxn modelId="{5BC3996E-50DE-4ED6-B3EB-0179BC0681D4}" type="presParOf" srcId="{D86FA450-E6D8-49B5-8ACB-32A8E0E4A8E4}" destId="{70D12C0F-C8AC-4822-A660-B3A30F5861B5}" srcOrd="0" destOrd="0" presId="urn:microsoft.com/office/officeart/2005/8/layout/orgChart1"/>
    <dgm:cxn modelId="{050B656C-FD3D-4188-AF54-D552FAD5CB89}" type="presParOf" srcId="{70D12C0F-C8AC-4822-A660-B3A30F5861B5}" destId="{21A47E2D-5945-447D-932D-3D7B5BC4BC74}" srcOrd="0" destOrd="0" presId="urn:microsoft.com/office/officeart/2005/8/layout/orgChart1"/>
    <dgm:cxn modelId="{63FF93CD-E29C-4293-BE3D-0F01DF35A10C}" type="presParOf" srcId="{70D12C0F-C8AC-4822-A660-B3A30F5861B5}" destId="{5C94BCD1-5055-46BD-912F-DD7E87177032}" srcOrd="1" destOrd="0" presId="urn:microsoft.com/office/officeart/2005/8/layout/orgChart1"/>
    <dgm:cxn modelId="{DCC42B82-E9AA-405E-98F4-0122D6147E3C}" type="presParOf" srcId="{D86FA450-E6D8-49B5-8ACB-32A8E0E4A8E4}" destId="{EE78C566-A763-4291-BDB2-9777726A4DF4}" srcOrd="1" destOrd="0" presId="urn:microsoft.com/office/officeart/2005/8/layout/orgChart1"/>
    <dgm:cxn modelId="{11812EF8-C3AA-49A2-AA99-AE96F5F05B13}" type="presParOf" srcId="{EE78C566-A763-4291-BDB2-9777726A4DF4}" destId="{BA33DB4D-A4D9-48AD-9A7E-FB33558A19E8}" srcOrd="0" destOrd="0" presId="urn:microsoft.com/office/officeart/2005/8/layout/orgChart1"/>
    <dgm:cxn modelId="{67B492A9-A718-4640-B914-6CAEFE53E0A0}" type="presParOf" srcId="{EE78C566-A763-4291-BDB2-9777726A4DF4}" destId="{08AC6CBA-C671-437E-AF19-209236A4518E}" srcOrd="1" destOrd="0" presId="urn:microsoft.com/office/officeart/2005/8/layout/orgChart1"/>
    <dgm:cxn modelId="{A528A811-264E-4EDF-B5EE-13D0087D0069}" type="presParOf" srcId="{08AC6CBA-C671-437E-AF19-209236A4518E}" destId="{E8A85F27-A56A-4AAA-AEE7-BFB6C54D3DED}" srcOrd="0" destOrd="0" presId="urn:microsoft.com/office/officeart/2005/8/layout/orgChart1"/>
    <dgm:cxn modelId="{97A6B7B9-3C83-4D0C-B4B0-32ED2B5C4200}" type="presParOf" srcId="{E8A85F27-A56A-4AAA-AEE7-BFB6C54D3DED}" destId="{3804271B-628C-4C5E-B4F5-BB44E9F297A9}" srcOrd="0" destOrd="0" presId="urn:microsoft.com/office/officeart/2005/8/layout/orgChart1"/>
    <dgm:cxn modelId="{E0C8C7B3-22EA-4010-99F1-B58B52CA76F6}" type="presParOf" srcId="{E8A85F27-A56A-4AAA-AEE7-BFB6C54D3DED}" destId="{746B6323-9C6A-4F75-9E41-44A5A068C156}" srcOrd="1" destOrd="0" presId="urn:microsoft.com/office/officeart/2005/8/layout/orgChart1"/>
    <dgm:cxn modelId="{D1AC5600-EB18-4C7D-AEF1-E0E434AB34F7}" type="presParOf" srcId="{08AC6CBA-C671-437E-AF19-209236A4518E}" destId="{3460456E-52C5-491C-88A0-1A73A01ABB1A}" srcOrd="1" destOrd="0" presId="urn:microsoft.com/office/officeart/2005/8/layout/orgChart1"/>
    <dgm:cxn modelId="{41A298A6-5EE5-4658-B5E7-E0E2A35B4D9D}" type="presParOf" srcId="{08AC6CBA-C671-437E-AF19-209236A4518E}" destId="{15DEDC1B-2B3F-4647-B3DF-AD33924B5D40}" srcOrd="2" destOrd="0" presId="urn:microsoft.com/office/officeart/2005/8/layout/orgChart1"/>
    <dgm:cxn modelId="{D6A78A2E-A104-4BD2-8004-4507112BAD61}" type="presParOf" srcId="{D86FA450-E6D8-49B5-8ACB-32A8E0E4A8E4}" destId="{11CC9A93-1807-4345-85D5-2D9BDFE11935}" srcOrd="2" destOrd="0" presId="urn:microsoft.com/office/officeart/2005/8/layout/orgChart1"/>
    <dgm:cxn modelId="{DB84D11D-11F0-41B4-81CF-822C3A6BFB98}" type="presParOf" srcId="{46E4B4FD-6526-40F9-A446-7C430ACD1BE3}" destId="{145A8F99-D462-4CE7-9BD4-3DB5A79849D2}" srcOrd="2" destOrd="0" presId="urn:microsoft.com/office/officeart/2005/8/layout/orgChart1"/>
    <dgm:cxn modelId="{19718A76-C865-4AE9-83FE-F0C8FF2142D4}" type="presParOf" srcId="{43DE3DBB-E376-4E93-8157-650E93F8F540}" destId="{A1E8CE5A-C17E-4BEF-AE57-7A5DA8CD6B20}" srcOrd="2" destOrd="0" presId="urn:microsoft.com/office/officeart/2005/8/layout/orgChart1"/>
    <dgm:cxn modelId="{E2A5B0C8-41F6-408B-8667-24C437DA7FB0}" type="presParOf" srcId="{4ADF6F99-3A12-405B-9871-C0846362A8E1}" destId="{55F8E276-1304-4C8E-80FD-D2B8ED559C7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4DD31A31-7AA5-4117-99BF-7A0EEA07E26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4DE123-D32A-43BB-BF8E-2606C83910C6}">
      <dgm:prSet phldrT="[Text]"/>
      <dgm:spPr/>
      <dgm:t>
        <a:bodyPr/>
        <a:lstStyle/>
        <a:p>
          <a:r>
            <a:rPr lang="en-US" dirty="0" smtClean="0">
              <a:solidFill>
                <a:schemeClr val="accent5"/>
              </a:solidFill>
            </a:rPr>
            <a:t>Body</a:t>
          </a:r>
          <a:endParaRPr lang="en-US" dirty="0">
            <a:solidFill>
              <a:schemeClr val="accent5"/>
            </a:solidFill>
          </a:endParaRPr>
        </a:p>
      </dgm:t>
    </dgm:pt>
    <dgm:pt modelId="{3D740B98-F821-442C-AF9B-8E035C461614}" type="parTrans" cxnId="{CACCB914-0E4F-4E16-9C3B-C182A2512A19}">
      <dgm:prSet/>
      <dgm:spPr/>
      <dgm:t>
        <a:bodyPr/>
        <a:lstStyle/>
        <a:p>
          <a:endParaRPr lang="en-US"/>
        </a:p>
      </dgm:t>
    </dgm:pt>
    <dgm:pt modelId="{D8AA6021-584A-4D49-B337-A6F886E30CEE}" type="sibTrans" cxnId="{CACCB914-0E4F-4E16-9C3B-C182A2512A19}">
      <dgm:prSet/>
      <dgm:spPr/>
      <dgm:t>
        <a:bodyPr/>
        <a:lstStyle/>
        <a:p>
          <a:endParaRPr lang="en-US"/>
        </a:p>
      </dgm:t>
    </dgm:pt>
    <dgm:pt modelId="{38119D2C-147F-45A4-8056-A3BA8E9EDDC9}">
      <dgm:prSet/>
      <dgm:spPr/>
      <dgm:t>
        <a:bodyPr/>
        <a:lstStyle/>
        <a:p>
          <a:r>
            <a:rPr lang="en-US" dirty="0" smtClean="0">
              <a:solidFill>
                <a:srgbClr val="C00000"/>
              </a:solidFill>
            </a:rPr>
            <a:t>div</a:t>
          </a:r>
        </a:p>
        <a:p>
          <a:r>
            <a:rPr lang="en-US" dirty="0" smtClean="0">
              <a:solidFill>
                <a:srgbClr val="C00000"/>
              </a:solidFill>
            </a:rPr>
            <a:t>(class=“sidebar”)</a:t>
          </a:r>
          <a:endParaRPr lang="en-US" dirty="0">
            <a:solidFill>
              <a:srgbClr val="C00000"/>
            </a:solidFill>
          </a:endParaRPr>
        </a:p>
      </dgm:t>
    </dgm:pt>
    <dgm:pt modelId="{A8EB7B34-3829-4FD2-A10A-F274D270956D}" type="parTrans" cxnId="{F6A3C14E-D6C0-4823-AE2D-89D4DF192F43}">
      <dgm:prSet/>
      <dgm:spPr/>
      <dgm:t>
        <a:bodyPr/>
        <a:lstStyle/>
        <a:p>
          <a:endParaRPr lang="en-US"/>
        </a:p>
      </dgm:t>
    </dgm:pt>
    <dgm:pt modelId="{609F563A-BF81-49F6-8CDC-333EB8B6F969}" type="sibTrans" cxnId="{F6A3C14E-D6C0-4823-AE2D-89D4DF192F43}">
      <dgm:prSet/>
      <dgm:spPr/>
      <dgm:t>
        <a:bodyPr/>
        <a:lstStyle/>
        <a:p>
          <a:endParaRPr lang="en-US"/>
        </a:p>
      </dgm:t>
    </dgm:pt>
    <dgm:pt modelId="{323351FC-294F-409D-90B1-88364948D0B6}">
      <dgm:prSet/>
      <dgm:spPr/>
      <dgm:t>
        <a:bodyPr/>
        <a:lstStyle/>
        <a:p>
          <a:r>
            <a:rPr lang="en-US" dirty="0" smtClean="0">
              <a:solidFill>
                <a:srgbClr val="C00000"/>
              </a:solidFill>
            </a:rPr>
            <a:t>h2</a:t>
          </a:r>
          <a:endParaRPr lang="en-US" dirty="0">
            <a:solidFill>
              <a:srgbClr val="C00000"/>
            </a:solidFill>
          </a:endParaRPr>
        </a:p>
      </dgm:t>
    </dgm:pt>
    <dgm:pt modelId="{9F1816B3-F093-414E-AAFA-9C08E6786791}" type="parTrans" cxnId="{F1C6F19C-55FE-43F2-BE81-FA9CC3306A2D}">
      <dgm:prSet/>
      <dgm:spPr/>
      <dgm:t>
        <a:bodyPr/>
        <a:lstStyle/>
        <a:p>
          <a:endParaRPr lang="en-US"/>
        </a:p>
      </dgm:t>
    </dgm:pt>
    <dgm:pt modelId="{56670A63-D2D2-4BAB-957B-1FFEDBE9020C}" type="sibTrans" cxnId="{F1C6F19C-55FE-43F2-BE81-FA9CC3306A2D}">
      <dgm:prSet/>
      <dgm:spPr/>
      <dgm:t>
        <a:bodyPr/>
        <a:lstStyle/>
        <a:p>
          <a:endParaRPr lang="en-US"/>
        </a:p>
      </dgm:t>
    </dgm:pt>
    <dgm:pt modelId="{5781AB4D-1801-4C20-84AB-AC6BF769C05E}">
      <dgm:prSet/>
      <dgm:spPr/>
      <dgm:t>
        <a:bodyPr/>
        <a:lstStyle/>
        <a:p>
          <a:r>
            <a:rPr lang="en-US" dirty="0" smtClean="0"/>
            <a:t>Welcome</a:t>
          </a:r>
          <a:endParaRPr lang="en-US" dirty="0"/>
        </a:p>
      </dgm:t>
    </dgm:pt>
    <dgm:pt modelId="{67D4832D-825F-4C18-850A-502A5EC7EE32}" type="parTrans" cxnId="{9D3DD730-CD0A-4085-B1CD-720CF5B18A2F}">
      <dgm:prSet/>
      <dgm:spPr/>
      <dgm:t>
        <a:bodyPr/>
        <a:lstStyle/>
        <a:p>
          <a:endParaRPr lang="en-US"/>
        </a:p>
      </dgm:t>
    </dgm:pt>
    <dgm:pt modelId="{AB1D7C35-8E3F-4EB2-9DB9-815014734C74}" type="sibTrans" cxnId="{9D3DD730-CD0A-4085-B1CD-720CF5B18A2F}">
      <dgm:prSet/>
      <dgm:spPr/>
      <dgm:t>
        <a:bodyPr/>
        <a:lstStyle/>
        <a:p>
          <a:endParaRPr lang="en-US"/>
        </a:p>
      </dgm:t>
    </dgm:pt>
    <dgm:pt modelId="{B98FE1FE-1F73-434B-8AFA-D13333E92E01}">
      <dgm:prSet/>
      <dgm:spPr/>
      <dgm:t>
        <a:bodyPr/>
        <a:lstStyle/>
        <a:p>
          <a:r>
            <a:rPr lang="en-US" dirty="0" err="1" smtClean="0">
              <a:solidFill>
                <a:srgbClr val="C00000"/>
              </a:solidFill>
            </a:rPr>
            <a:t>ul</a:t>
          </a:r>
          <a:endParaRPr lang="en-US" dirty="0">
            <a:solidFill>
              <a:srgbClr val="C00000"/>
            </a:solidFill>
          </a:endParaRPr>
        </a:p>
      </dgm:t>
    </dgm:pt>
    <dgm:pt modelId="{61437CB6-F69D-45D3-8299-E021588A51BB}" type="parTrans" cxnId="{E2F33C1C-8EDC-4C4B-849D-4F18D2F7B11C}">
      <dgm:prSet/>
      <dgm:spPr/>
      <dgm:t>
        <a:bodyPr/>
        <a:lstStyle/>
        <a:p>
          <a:endParaRPr lang="en-US"/>
        </a:p>
      </dgm:t>
    </dgm:pt>
    <dgm:pt modelId="{8FB42AA1-4D7A-480A-BD92-2154C47B0A5F}" type="sibTrans" cxnId="{E2F33C1C-8EDC-4C4B-849D-4F18D2F7B11C}">
      <dgm:prSet/>
      <dgm:spPr/>
      <dgm:t>
        <a:bodyPr/>
        <a:lstStyle/>
        <a:p>
          <a:endParaRPr lang="en-US"/>
        </a:p>
      </dgm:t>
    </dgm:pt>
    <dgm:pt modelId="{6C799F9A-CEC6-4220-8705-088173316507}">
      <dgm:prSet/>
      <dgm:spPr/>
      <dgm:t>
        <a:bodyPr/>
        <a:lstStyle/>
        <a:p>
          <a:r>
            <a:rPr lang="en-US" dirty="0" smtClean="0">
              <a:solidFill>
                <a:srgbClr val="C00000"/>
              </a:solidFill>
            </a:rPr>
            <a:t>li</a:t>
          </a:r>
          <a:endParaRPr lang="en-US" dirty="0">
            <a:solidFill>
              <a:srgbClr val="C00000"/>
            </a:solidFill>
          </a:endParaRPr>
        </a:p>
      </dgm:t>
    </dgm:pt>
    <dgm:pt modelId="{9C497751-62CD-48DA-920B-4F018405F48E}" type="parTrans" cxnId="{0AB1E4C4-D005-431F-9B8F-2A55D32DF8A5}">
      <dgm:prSet/>
      <dgm:spPr/>
      <dgm:t>
        <a:bodyPr/>
        <a:lstStyle/>
        <a:p>
          <a:endParaRPr lang="en-US"/>
        </a:p>
      </dgm:t>
    </dgm:pt>
    <dgm:pt modelId="{8F7C7DD0-17CE-4205-B1BE-B17CAA09038F}" type="sibTrans" cxnId="{0AB1E4C4-D005-431F-9B8F-2A55D32DF8A5}">
      <dgm:prSet/>
      <dgm:spPr/>
      <dgm:t>
        <a:bodyPr/>
        <a:lstStyle/>
        <a:p>
          <a:endParaRPr lang="en-US"/>
        </a:p>
      </dgm:t>
    </dgm:pt>
    <dgm:pt modelId="{0E06B566-6DAA-4628-93E4-5F97226FC07F}">
      <dgm:prSet/>
      <dgm:spPr/>
      <dgm:t>
        <a:bodyPr/>
        <a:lstStyle/>
        <a:p>
          <a:r>
            <a:rPr lang="en-US" dirty="0" smtClean="0">
              <a:solidFill>
                <a:srgbClr val="C00000"/>
              </a:solidFill>
            </a:rPr>
            <a:t>button</a:t>
          </a:r>
          <a:endParaRPr lang="en-US" dirty="0">
            <a:solidFill>
              <a:srgbClr val="C00000"/>
            </a:solidFill>
          </a:endParaRPr>
        </a:p>
      </dgm:t>
    </dgm:pt>
    <dgm:pt modelId="{0E37F2D8-AF9E-46A4-9763-5ABFB8F4C03D}" type="parTrans" cxnId="{98B02EAC-90D6-41A1-A0A6-87C2124C2CF7}">
      <dgm:prSet/>
      <dgm:spPr/>
      <dgm:t>
        <a:bodyPr/>
        <a:lstStyle/>
        <a:p>
          <a:endParaRPr lang="en-US"/>
        </a:p>
      </dgm:t>
    </dgm:pt>
    <dgm:pt modelId="{C49AFAF6-1E7D-4C1F-BB95-AABF143224DF}" type="sibTrans" cxnId="{98B02EAC-90D6-41A1-A0A6-87C2124C2CF7}">
      <dgm:prSet/>
      <dgm:spPr/>
      <dgm:t>
        <a:bodyPr/>
        <a:lstStyle/>
        <a:p>
          <a:endParaRPr lang="en-US"/>
        </a:p>
      </dgm:t>
    </dgm:pt>
    <dgm:pt modelId="{34B5282B-B8DF-4956-9B22-316CA8FE2964}">
      <dgm:prSet/>
      <dgm:spPr/>
      <dgm:t>
        <a:bodyPr/>
        <a:lstStyle/>
        <a:p>
          <a:r>
            <a:rPr lang="en-US" dirty="0" smtClean="0"/>
            <a:t>remove</a:t>
          </a:r>
          <a:endParaRPr lang="en-US" dirty="0"/>
        </a:p>
      </dgm:t>
    </dgm:pt>
    <dgm:pt modelId="{8009CA23-3C50-4038-BDE9-36F46B25119E}" type="parTrans" cxnId="{952C38DD-ACAE-4BB9-B6AF-4D0F58000FA0}">
      <dgm:prSet/>
      <dgm:spPr/>
      <dgm:t>
        <a:bodyPr/>
        <a:lstStyle/>
        <a:p>
          <a:endParaRPr lang="en-US"/>
        </a:p>
      </dgm:t>
    </dgm:pt>
    <dgm:pt modelId="{5F740939-EDE6-4CE7-9328-5D246ABB51FA}" type="sibTrans" cxnId="{952C38DD-ACAE-4BB9-B6AF-4D0F58000FA0}">
      <dgm:prSet/>
      <dgm:spPr/>
      <dgm:t>
        <a:bodyPr/>
        <a:lstStyle/>
        <a:p>
          <a:endParaRPr lang="en-US"/>
        </a:p>
      </dgm:t>
    </dgm:pt>
    <dgm:pt modelId="{DDF1DC52-C4FB-49C8-A757-63CD8C84AF74}">
      <dgm:prSet/>
      <dgm:spPr/>
      <dgm:t>
        <a:bodyPr/>
        <a:lstStyle/>
        <a:p>
          <a:r>
            <a:rPr lang="en-US" dirty="0" err="1" smtClean="0">
              <a:solidFill>
                <a:srgbClr val="C00000"/>
              </a:solidFill>
            </a:rPr>
            <a:t>Div</a:t>
          </a:r>
          <a:r>
            <a:rPr lang="en-US" dirty="0" smtClean="0">
              <a:solidFill>
                <a:srgbClr val="C00000"/>
              </a:solidFill>
            </a:rPr>
            <a:t>(class=“</a:t>
          </a:r>
          <a:r>
            <a:rPr lang="en-US" dirty="0" err="1" smtClean="0">
              <a:solidFill>
                <a:srgbClr val="C00000"/>
              </a:solidFill>
            </a:rPr>
            <a:t>grandiv</a:t>
          </a:r>
          <a:r>
            <a:rPr lang="en-US" dirty="0" smtClean="0">
              <a:solidFill>
                <a:srgbClr val="C00000"/>
              </a:solidFill>
            </a:rPr>
            <a:t>”)</a:t>
          </a:r>
          <a:endParaRPr lang="en-US" dirty="0">
            <a:solidFill>
              <a:srgbClr val="C00000"/>
            </a:solidFill>
          </a:endParaRPr>
        </a:p>
      </dgm:t>
    </dgm:pt>
    <dgm:pt modelId="{9AD617F7-0292-45DC-A98B-6C6785601EE3}" type="parTrans" cxnId="{089B212D-1CEA-4B29-9DFE-D9EDA7A2DF8C}">
      <dgm:prSet/>
      <dgm:spPr/>
      <dgm:t>
        <a:bodyPr/>
        <a:lstStyle/>
        <a:p>
          <a:endParaRPr lang="en-US"/>
        </a:p>
      </dgm:t>
    </dgm:pt>
    <dgm:pt modelId="{15870F40-07F1-45FE-A725-22E6A09BC925}" type="sibTrans" cxnId="{089B212D-1CEA-4B29-9DFE-D9EDA7A2DF8C}">
      <dgm:prSet/>
      <dgm:spPr/>
      <dgm:t>
        <a:bodyPr/>
        <a:lstStyle/>
        <a:p>
          <a:endParaRPr lang="en-US"/>
        </a:p>
      </dgm:t>
    </dgm:pt>
    <dgm:pt modelId="{1BFE9866-4C26-4772-AADE-2CAEEB0EE5B0}">
      <dgm:prSet/>
      <dgm:spPr>
        <a:solidFill>
          <a:srgbClr val="00B0F0"/>
        </a:solidFill>
      </dgm:spPr>
      <dgm:t>
        <a:bodyPr/>
        <a:lstStyle/>
        <a:p>
          <a:r>
            <a:rPr lang="en-US" dirty="0" smtClean="0"/>
            <a:t>h1</a:t>
          </a:r>
          <a:endParaRPr lang="en-US" dirty="0"/>
        </a:p>
      </dgm:t>
    </dgm:pt>
    <dgm:pt modelId="{322AE031-7405-45E5-84F0-C893F3C796F6}" type="parTrans" cxnId="{8630C277-C397-43D8-BC56-1A4F6200633E}">
      <dgm:prSet/>
      <dgm:spPr/>
      <dgm:t>
        <a:bodyPr/>
        <a:lstStyle/>
        <a:p>
          <a:endParaRPr lang="en-US"/>
        </a:p>
      </dgm:t>
    </dgm:pt>
    <dgm:pt modelId="{D768D6F0-5FF8-44ED-89A4-F65D1B6F3E99}" type="sibTrans" cxnId="{8630C277-C397-43D8-BC56-1A4F6200633E}">
      <dgm:prSet/>
      <dgm:spPr/>
      <dgm:t>
        <a:bodyPr/>
        <a:lstStyle/>
        <a:p>
          <a:endParaRPr lang="en-US"/>
        </a:p>
      </dgm:t>
    </dgm:pt>
    <dgm:pt modelId="{490216A0-E8BF-410F-93B8-D303AD84DFC4}">
      <dgm:prSet/>
      <dgm:spPr/>
      <dgm:t>
        <a:bodyPr/>
        <a:lstStyle/>
        <a:p>
          <a:r>
            <a:rPr lang="en-US" dirty="0" smtClean="0"/>
            <a:t>What will you have</a:t>
          </a:r>
          <a:endParaRPr lang="en-US" dirty="0"/>
        </a:p>
      </dgm:t>
    </dgm:pt>
    <dgm:pt modelId="{7BAD6F20-A7F0-4762-ABDA-5C86D333ADD8}" type="parTrans" cxnId="{C9C4EC0C-8D33-4E78-A704-4171D8DFA8F7}">
      <dgm:prSet/>
      <dgm:spPr/>
      <dgm:t>
        <a:bodyPr/>
        <a:lstStyle/>
        <a:p>
          <a:endParaRPr lang="en-US"/>
        </a:p>
      </dgm:t>
    </dgm:pt>
    <dgm:pt modelId="{0BAF2023-DB06-4A89-BAA0-24B33B999809}" type="sibTrans" cxnId="{C9C4EC0C-8D33-4E78-A704-4171D8DFA8F7}">
      <dgm:prSet/>
      <dgm:spPr/>
      <dgm:t>
        <a:bodyPr/>
        <a:lstStyle/>
        <a:p>
          <a:endParaRPr lang="en-US"/>
        </a:p>
      </dgm:t>
    </dgm:pt>
    <dgm:pt modelId="{98CFDCC9-97A8-4E18-B694-84500AE4E68A}" type="pres">
      <dgm:prSet presAssocID="{4DD31A31-7AA5-4117-99BF-7A0EEA07E26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ADF6F99-3A12-405B-9871-C0846362A8E1}" type="pres">
      <dgm:prSet presAssocID="{F64DE123-D32A-43BB-BF8E-2606C83910C6}" presName="hierRoot1" presStyleCnt="0">
        <dgm:presLayoutVars>
          <dgm:hierBranch val="init"/>
        </dgm:presLayoutVars>
      </dgm:prSet>
      <dgm:spPr/>
    </dgm:pt>
    <dgm:pt modelId="{D199FEAB-0990-4578-B4D8-59D4EA8364C2}" type="pres">
      <dgm:prSet presAssocID="{F64DE123-D32A-43BB-BF8E-2606C83910C6}" presName="rootComposite1" presStyleCnt="0"/>
      <dgm:spPr/>
    </dgm:pt>
    <dgm:pt modelId="{E82C365B-1AEB-4C9E-BB5B-B8E987CD0503}" type="pres">
      <dgm:prSet presAssocID="{F64DE123-D32A-43BB-BF8E-2606C83910C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053BCF-1D57-4C65-8552-0EA498370A06}" type="pres">
      <dgm:prSet presAssocID="{F64DE123-D32A-43BB-BF8E-2606C83910C6}" presName="rootConnector1" presStyleLbl="node1" presStyleIdx="0" presStyleCnt="0"/>
      <dgm:spPr/>
      <dgm:t>
        <a:bodyPr/>
        <a:lstStyle/>
        <a:p>
          <a:endParaRPr lang="en-US"/>
        </a:p>
      </dgm:t>
    </dgm:pt>
    <dgm:pt modelId="{027090CC-37C6-4097-902C-9AE2379BA0D4}" type="pres">
      <dgm:prSet presAssocID="{F64DE123-D32A-43BB-BF8E-2606C83910C6}" presName="hierChild2" presStyleCnt="0"/>
      <dgm:spPr/>
    </dgm:pt>
    <dgm:pt modelId="{5364C56F-AE39-40FA-99BC-A6323BAC943B}" type="pres">
      <dgm:prSet presAssocID="{A8EB7B34-3829-4FD2-A10A-F274D270956D}" presName="Name37" presStyleLbl="parChTrans1D2" presStyleIdx="0" presStyleCnt="1"/>
      <dgm:spPr/>
      <dgm:t>
        <a:bodyPr/>
        <a:lstStyle/>
        <a:p>
          <a:endParaRPr lang="en-US"/>
        </a:p>
      </dgm:t>
    </dgm:pt>
    <dgm:pt modelId="{43DE3DBB-E376-4E93-8157-650E93F8F540}" type="pres">
      <dgm:prSet presAssocID="{38119D2C-147F-45A4-8056-A3BA8E9EDDC9}" presName="hierRoot2" presStyleCnt="0">
        <dgm:presLayoutVars>
          <dgm:hierBranch val="init"/>
        </dgm:presLayoutVars>
      </dgm:prSet>
      <dgm:spPr/>
    </dgm:pt>
    <dgm:pt modelId="{1CFDC581-A866-4069-88F6-6F4D8C39180E}" type="pres">
      <dgm:prSet presAssocID="{38119D2C-147F-45A4-8056-A3BA8E9EDDC9}" presName="rootComposite" presStyleCnt="0"/>
      <dgm:spPr/>
    </dgm:pt>
    <dgm:pt modelId="{1ADC3604-6CFB-4920-B7DF-FB7A0D4FE0E4}" type="pres">
      <dgm:prSet presAssocID="{38119D2C-147F-45A4-8056-A3BA8E9EDDC9}" presName="rootText" presStyleLbl="node2" presStyleIdx="0" presStyleCnt="1" custScaleX="1377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C301C4-E12F-44D7-85C7-BD0438ADE330}" type="pres">
      <dgm:prSet presAssocID="{38119D2C-147F-45A4-8056-A3BA8E9EDDC9}" presName="rootConnector" presStyleLbl="node2" presStyleIdx="0" presStyleCnt="1"/>
      <dgm:spPr/>
      <dgm:t>
        <a:bodyPr/>
        <a:lstStyle/>
        <a:p>
          <a:endParaRPr lang="en-US"/>
        </a:p>
      </dgm:t>
    </dgm:pt>
    <dgm:pt modelId="{39C69466-B8D2-4EF8-9C9A-91B2A206DBD7}" type="pres">
      <dgm:prSet presAssocID="{38119D2C-147F-45A4-8056-A3BA8E9EDDC9}" presName="hierChild4" presStyleCnt="0"/>
      <dgm:spPr/>
    </dgm:pt>
    <dgm:pt modelId="{E25CE684-3FB6-4DA3-B9D4-A6285FFCDF0B}" type="pres">
      <dgm:prSet presAssocID="{9F1816B3-F093-414E-AAFA-9C08E6786791}" presName="Name37" presStyleLbl="parChTrans1D3" presStyleIdx="0" presStyleCnt="2"/>
      <dgm:spPr/>
      <dgm:t>
        <a:bodyPr/>
        <a:lstStyle/>
        <a:p>
          <a:endParaRPr lang="en-US"/>
        </a:p>
      </dgm:t>
    </dgm:pt>
    <dgm:pt modelId="{6974351F-D199-4AF6-94C6-05032A544A69}" type="pres">
      <dgm:prSet presAssocID="{323351FC-294F-409D-90B1-88364948D0B6}" presName="hierRoot2" presStyleCnt="0">
        <dgm:presLayoutVars>
          <dgm:hierBranch val="init"/>
        </dgm:presLayoutVars>
      </dgm:prSet>
      <dgm:spPr/>
    </dgm:pt>
    <dgm:pt modelId="{A047CFA1-F4D8-451B-AB1A-A983D86A90DA}" type="pres">
      <dgm:prSet presAssocID="{323351FC-294F-409D-90B1-88364948D0B6}" presName="rootComposite" presStyleCnt="0"/>
      <dgm:spPr/>
    </dgm:pt>
    <dgm:pt modelId="{814A2FF9-7A8F-41CE-B24B-8960A6417884}" type="pres">
      <dgm:prSet presAssocID="{323351FC-294F-409D-90B1-88364948D0B6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9A69D6-EC26-4273-91F9-3D35F205900D}" type="pres">
      <dgm:prSet presAssocID="{323351FC-294F-409D-90B1-88364948D0B6}" presName="rootConnector" presStyleLbl="node3" presStyleIdx="0" presStyleCnt="2"/>
      <dgm:spPr/>
      <dgm:t>
        <a:bodyPr/>
        <a:lstStyle/>
        <a:p>
          <a:endParaRPr lang="en-US"/>
        </a:p>
      </dgm:t>
    </dgm:pt>
    <dgm:pt modelId="{F8B3B525-6D28-4050-977C-255FE5FCA774}" type="pres">
      <dgm:prSet presAssocID="{323351FC-294F-409D-90B1-88364948D0B6}" presName="hierChild4" presStyleCnt="0"/>
      <dgm:spPr/>
    </dgm:pt>
    <dgm:pt modelId="{DD807AE7-93CC-4206-BCC9-B31A36FE15AF}" type="pres">
      <dgm:prSet presAssocID="{67D4832D-825F-4C18-850A-502A5EC7EE32}" presName="Name37" presStyleLbl="parChTrans1D4" presStyleIdx="0" presStyleCnt="7"/>
      <dgm:spPr/>
      <dgm:t>
        <a:bodyPr/>
        <a:lstStyle/>
        <a:p>
          <a:endParaRPr lang="en-US"/>
        </a:p>
      </dgm:t>
    </dgm:pt>
    <dgm:pt modelId="{84BFEE26-2C82-4BA7-AFF2-5BB0E49122B8}" type="pres">
      <dgm:prSet presAssocID="{5781AB4D-1801-4C20-84AB-AC6BF769C05E}" presName="hierRoot2" presStyleCnt="0">
        <dgm:presLayoutVars>
          <dgm:hierBranch val="init"/>
        </dgm:presLayoutVars>
      </dgm:prSet>
      <dgm:spPr/>
    </dgm:pt>
    <dgm:pt modelId="{0E0FCC82-9D75-4237-8E92-594EA1D42091}" type="pres">
      <dgm:prSet presAssocID="{5781AB4D-1801-4C20-84AB-AC6BF769C05E}" presName="rootComposite" presStyleCnt="0"/>
      <dgm:spPr/>
    </dgm:pt>
    <dgm:pt modelId="{6AC49B40-A30D-4F90-B441-D575AD01FAE9}" type="pres">
      <dgm:prSet presAssocID="{5781AB4D-1801-4C20-84AB-AC6BF769C05E}" presName="rootText" presStyleLbl="node4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EEE9E7-9F0E-4A71-B060-1DCDAF1ED5AF}" type="pres">
      <dgm:prSet presAssocID="{5781AB4D-1801-4C20-84AB-AC6BF769C05E}" presName="rootConnector" presStyleLbl="node4" presStyleIdx="0" presStyleCnt="7"/>
      <dgm:spPr/>
      <dgm:t>
        <a:bodyPr/>
        <a:lstStyle/>
        <a:p>
          <a:endParaRPr lang="en-US"/>
        </a:p>
      </dgm:t>
    </dgm:pt>
    <dgm:pt modelId="{03E4927C-4BD2-4BF2-AC00-93C472EAE5E8}" type="pres">
      <dgm:prSet presAssocID="{5781AB4D-1801-4C20-84AB-AC6BF769C05E}" presName="hierChild4" presStyleCnt="0"/>
      <dgm:spPr/>
    </dgm:pt>
    <dgm:pt modelId="{AA73831C-1144-4164-B36A-2AB37C808632}" type="pres">
      <dgm:prSet presAssocID="{5781AB4D-1801-4C20-84AB-AC6BF769C05E}" presName="hierChild5" presStyleCnt="0"/>
      <dgm:spPr/>
    </dgm:pt>
    <dgm:pt modelId="{378768A6-CF42-485E-83C9-9B61D75B4A6F}" type="pres">
      <dgm:prSet presAssocID="{323351FC-294F-409D-90B1-88364948D0B6}" presName="hierChild5" presStyleCnt="0"/>
      <dgm:spPr/>
    </dgm:pt>
    <dgm:pt modelId="{3F847993-0AE2-4D97-B430-66A749A2BC74}" type="pres">
      <dgm:prSet presAssocID="{9AD617F7-0292-45DC-A98B-6C6785601EE3}" presName="Name37" presStyleLbl="parChTrans1D3" presStyleIdx="1" presStyleCnt="2"/>
      <dgm:spPr/>
      <dgm:t>
        <a:bodyPr/>
        <a:lstStyle/>
        <a:p>
          <a:endParaRPr lang="en-US"/>
        </a:p>
      </dgm:t>
    </dgm:pt>
    <dgm:pt modelId="{5EA6193E-01C1-4264-8C3C-F5E5F00E769F}" type="pres">
      <dgm:prSet presAssocID="{DDF1DC52-C4FB-49C8-A757-63CD8C84AF74}" presName="hierRoot2" presStyleCnt="0">
        <dgm:presLayoutVars>
          <dgm:hierBranch val="init"/>
        </dgm:presLayoutVars>
      </dgm:prSet>
      <dgm:spPr/>
    </dgm:pt>
    <dgm:pt modelId="{4233BC52-3E6A-419B-9141-4A91E003E8CC}" type="pres">
      <dgm:prSet presAssocID="{DDF1DC52-C4FB-49C8-A757-63CD8C84AF74}" presName="rootComposite" presStyleCnt="0"/>
      <dgm:spPr/>
    </dgm:pt>
    <dgm:pt modelId="{B2AB14CB-463C-46DA-AA04-D6563A07771D}" type="pres">
      <dgm:prSet presAssocID="{DDF1DC52-C4FB-49C8-A757-63CD8C84AF74}" presName="rootText" presStyleLbl="node3" presStyleIdx="1" presStyleCnt="2" custScaleX="25400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E4EDBC-2370-4874-B17E-108A98D31B8E}" type="pres">
      <dgm:prSet presAssocID="{DDF1DC52-C4FB-49C8-A757-63CD8C84AF74}" presName="rootConnector" presStyleLbl="node3" presStyleIdx="1" presStyleCnt="2"/>
      <dgm:spPr/>
      <dgm:t>
        <a:bodyPr/>
        <a:lstStyle/>
        <a:p>
          <a:endParaRPr lang="en-US"/>
        </a:p>
      </dgm:t>
    </dgm:pt>
    <dgm:pt modelId="{9AF5CE02-D927-4D9F-AABC-B3307A20BC97}" type="pres">
      <dgm:prSet presAssocID="{DDF1DC52-C4FB-49C8-A757-63CD8C84AF74}" presName="hierChild4" presStyleCnt="0"/>
      <dgm:spPr/>
    </dgm:pt>
    <dgm:pt modelId="{945D2BCC-2519-41CC-BD06-E05CACCA3CC0}" type="pres">
      <dgm:prSet presAssocID="{61437CB6-F69D-45D3-8299-E021588A51BB}" presName="Name37" presStyleLbl="parChTrans1D4" presStyleIdx="1" presStyleCnt="7"/>
      <dgm:spPr/>
      <dgm:t>
        <a:bodyPr/>
        <a:lstStyle/>
        <a:p>
          <a:endParaRPr lang="en-US"/>
        </a:p>
      </dgm:t>
    </dgm:pt>
    <dgm:pt modelId="{46E4B4FD-6526-40F9-A446-7C430ACD1BE3}" type="pres">
      <dgm:prSet presAssocID="{B98FE1FE-1F73-434B-8AFA-D13333E92E01}" presName="hierRoot2" presStyleCnt="0">
        <dgm:presLayoutVars>
          <dgm:hierBranch val="init"/>
        </dgm:presLayoutVars>
      </dgm:prSet>
      <dgm:spPr/>
    </dgm:pt>
    <dgm:pt modelId="{0BF54FD9-63DB-4422-9A3C-481521226F17}" type="pres">
      <dgm:prSet presAssocID="{B98FE1FE-1F73-434B-8AFA-D13333E92E01}" presName="rootComposite" presStyleCnt="0"/>
      <dgm:spPr/>
    </dgm:pt>
    <dgm:pt modelId="{41459C68-8D4C-4ADF-A96B-6D549469A45E}" type="pres">
      <dgm:prSet presAssocID="{B98FE1FE-1F73-434B-8AFA-D13333E92E01}" presName="rootText" presStyleLbl="node4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FAB39F-DFAD-4705-AA09-0752F2651B6D}" type="pres">
      <dgm:prSet presAssocID="{B98FE1FE-1F73-434B-8AFA-D13333E92E01}" presName="rootConnector" presStyleLbl="node4" presStyleIdx="1" presStyleCnt="7"/>
      <dgm:spPr/>
      <dgm:t>
        <a:bodyPr/>
        <a:lstStyle/>
        <a:p>
          <a:endParaRPr lang="en-US"/>
        </a:p>
      </dgm:t>
    </dgm:pt>
    <dgm:pt modelId="{D3E4DA67-D7C6-4C72-839A-90745F28B4AE}" type="pres">
      <dgm:prSet presAssocID="{B98FE1FE-1F73-434B-8AFA-D13333E92E01}" presName="hierChild4" presStyleCnt="0"/>
      <dgm:spPr/>
    </dgm:pt>
    <dgm:pt modelId="{EC21D55D-B2A0-4CBD-A64D-666DC7B872E1}" type="pres">
      <dgm:prSet presAssocID="{9C497751-62CD-48DA-920B-4F018405F48E}" presName="Name37" presStyleLbl="parChTrans1D4" presStyleIdx="2" presStyleCnt="7"/>
      <dgm:spPr/>
      <dgm:t>
        <a:bodyPr/>
        <a:lstStyle/>
        <a:p>
          <a:endParaRPr lang="en-US"/>
        </a:p>
      </dgm:t>
    </dgm:pt>
    <dgm:pt modelId="{E4C41D04-AD63-420F-B1F2-7530ECC8417E}" type="pres">
      <dgm:prSet presAssocID="{6C799F9A-CEC6-4220-8705-088173316507}" presName="hierRoot2" presStyleCnt="0">
        <dgm:presLayoutVars>
          <dgm:hierBranch val="init"/>
        </dgm:presLayoutVars>
      </dgm:prSet>
      <dgm:spPr/>
    </dgm:pt>
    <dgm:pt modelId="{471C660F-1729-4D95-9FAC-494103D9D342}" type="pres">
      <dgm:prSet presAssocID="{6C799F9A-CEC6-4220-8705-088173316507}" presName="rootComposite" presStyleCnt="0"/>
      <dgm:spPr/>
    </dgm:pt>
    <dgm:pt modelId="{DD7011E5-A548-48F5-8920-0BB55FF30CBC}" type="pres">
      <dgm:prSet presAssocID="{6C799F9A-CEC6-4220-8705-088173316507}" presName="rootText" presStyleLbl="node4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0A995E-963C-4C50-AA1E-08B343DB570F}" type="pres">
      <dgm:prSet presAssocID="{6C799F9A-CEC6-4220-8705-088173316507}" presName="rootConnector" presStyleLbl="node4" presStyleIdx="2" presStyleCnt="7"/>
      <dgm:spPr/>
      <dgm:t>
        <a:bodyPr/>
        <a:lstStyle/>
        <a:p>
          <a:endParaRPr lang="en-US"/>
        </a:p>
      </dgm:t>
    </dgm:pt>
    <dgm:pt modelId="{AACB4AF3-F3EB-4516-938B-76311B8CAE00}" type="pres">
      <dgm:prSet presAssocID="{6C799F9A-CEC6-4220-8705-088173316507}" presName="hierChild4" presStyleCnt="0"/>
      <dgm:spPr/>
    </dgm:pt>
    <dgm:pt modelId="{5EFEC817-6BDA-48E0-B05C-D828845A14B7}" type="pres">
      <dgm:prSet presAssocID="{6C799F9A-CEC6-4220-8705-088173316507}" presName="hierChild5" presStyleCnt="0"/>
      <dgm:spPr/>
    </dgm:pt>
    <dgm:pt modelId="{80207833-9AE9-4022-B630-1FCD14F46BA5}" type="pres">
      <dgm:prSet presAssocID="{0E37F2D8-AF9E-46A4-9763-5ABFB8F4C03D}" presName="Name37" presStyleLbl="parChTrans1D4" presStyleIdx="3" presStyleCnt="7"/>
      <dgm:spPr/>
      <dgm:t>
        <a:bodyPr/>
        <a:lstStyle/>
        <a:p>
          <a:endParaRPr lang="en-US"/>
        </a:p>
      </dgm:t>
    </dgm:pt>
    <dgm:pt modelId="{D86FA450-E6D8-49B5-8ACB-32A8E0E4A8E4}" type="pres">
      <dgm:prSet presAssocID="{0E06B566-6DAA-4628-93E4-5F97226FC07F}" presName="hierRoot2" presStyleCnt="0">
        <dgm:presLayoutVars>
          <dgm:hierBranch val="init"/>
        </dgm:presLayoutVars>
      </dgm:prSet>
      <dgm:spPr/>
    </dgm:pt>
    <dgm:pt modelId="{70D12C0F-C8AC-4822-A660-B3A30F5861B5}" type="pres">
      <dgm:prSet presAssocID="{0E06B566-6DAA-4628-93E4-5F97226FC07F}" presName="rootComposite" presStyleCnt="0"/>
      <dgm:spPr/>
    </dgm:pt>
    <dgm:pt modelId="{21A47E2D-5945-447D-932D-3D7B5BC4BC74}" type="pres">
      <dgm:prSet presAssocID="{0E06B566-6DAA-4628-93E4-5F97226FC07F}" presName="rootText" presStyleLbl="node4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94BCD1-5055-46BD-912F-DD7E87177032}" type="pres">
      <dgm:prSet presAssocID="{0E06B566-6DAA-4628-93E4-5F97226FC07F}" presName="rootConnector" presStyleLbl="node4" presStyleIdx="3" presStyleCnt="7"/>
      <dgm:spPr/>
      <dgm:t>
        <a:bodyPr/>
        <a:lstStyle/>
        <a:p>
          <a:endParaRPr lang="en-US"/>
        </a:p>
      </dgm:t>
    </dgm:pt>
    <dgm:pt modelId="{EE78C566-A763-4291-BDB2-9777726A4DF4}" type="pres">
      <dgm:prSet presAssocID="{0E06B566-6DAA-4628-93E4-5F97226FC07F}" presName="hierChild4" presStyleCnt="0"/>
      <dgm:spPr/>
    </dgm:pt>
    <dgm:pt modelId="{BA33DB4D-A4D9-48AD-9A7E-FB33558A19E8}" type="pres">
      <dgm:prSet presAssocID="{8009CA23-3C50-4038-BDE9-36F46B25119E}" presName="Name37" presStyleLbl="parChTrans1D4" presStyleIdx="4" presStyleCnt="7"/>
      <dgm:spPr/>
      <dgm:t>
        <a:bodyPr/>
        <a:lstStyle/>
        <a:p>
          <a:endParaRPr lang="en-US"/>
        </a:p>
      </dgm:t>
    </dgm:pt>
    <dgm:pt modelId="{08AC6CBA-C671-437E-AF19-209236A4518E}" type="pres">
      <dgm:prSet presAssocID="{34B5282B-B8DF-4956-9B22-316CA8FE2964}" presName="hierRoot2" presStyleCnt="0">
        <dgm:presLayoutVars>
          <dgm:hierBranch val="init"/>
        </dgm:presLayoutVars>
      </dgm:prSet>
      <dgm:spPr/>
    </dgm:pt>
    <dgm:pt modelId="{E8A85F27-A56A-4AAA-AEE7-BFB6C54D3DED}" type="pres">
      <dgm:prSet presAssocID="{34B5282B-B8DF-4956-9B22-316CA8FE2964}" presName="rootComposite" presStyleCnt="0"/>
      <dgm:spPr/>
    </dgm:pt>
    <dgm:pt modelId="{3804271B-628C-4C5E-B4F5-BB44E9F297A9}" type="pres">
      <dgm:prSet presAssocID="{34B5282B-B8DF-4956-9B22-316CA8FE2964}" presName="rootText" presStyleLbl="node4" presStyleIdx="4" presStyleCnt="7" custLinFactNeighborX="-14653" custLinFactNeighborY="-122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6B6323-9C6A-4F75-9E41-44A5A068C156}" type="pres">
      <dgm:prSet presAssocID="{34B5282B-B8DF-4956-9B22-316CA8FE2964}" presName="rootConnector" presStyleLbl="node4" presStyleIdx="4" presStyleCnt="7"/>
      <dgm:spPr/>
      <dgm:t>
        <a:bodyPr/>
        <a:lstStyle/>
        <a:p>
          <a:endParaRPr lang="en-US"/>
        </a:p>
      </dgm:t>
    </dgm:pt>
    <dgm:pt modelId="{3460456E-52C5-491C-88A0-1A73A01ABB1A}" type="pres">
      <dgm:prSet presAssocID="{34B5282B-B8DF-4956-9B22-316CA8FE2964}" presName="hierChild4" presStyleCnt="0"/>
      <dgm:spPr/>
    </dgm:pt>
    <dgm:pt modelId="{15DEDC1B-2B3F-4647-B3DF-AD33924B5D40}" type="pres">
      <dgm:prSet presAssocID="{34B5282B-B8DF-4956-9B22-316CA8FE2964}" presName="hierChild5" presStyleCnt="0"/>
      <dgm:spPr/>
    </dgm:pt>
    <dgm:pt modelId="{11CC9A93-1807-4345-85D5-2D9BDFE11935}" type="pres">
      <dgm:prSet presAssocID="{0E06B566-6DAA-4628-93E4-5F97226FC07F}" presName="hierChild5" presStyleCnt="0"/>
      <dgm:spPr/>
    </dgm:pt>
    <dgm:pt modelId="{145A8F99-D462-4CE7-9BD4-3DB5A79849D2}" type="pres">
      <dgm:prSet presAssocID="{B98FE1FE-1F73-434B-8AFA-D13333E92E01}" presName="hierChild5" presStyleCnt="0"/>
      <dgm:spPr/>
    </dgm:pt>
    <dgm:pt modelId="{057D4B0F-44F5-421F-8EFF-8BCC91AF395B}" type="pres">
      <dgm:prSet presAssocID="{322AE031-7405-45E5-84F0-C893F3C796F6}" presName="Name37" presStyleLbl="parChTrans1D4" presStyleIdx="5" presStyleCnt="7"/>
      <dgm:spPr/>
      <dgm:t>
        <a:bodyPr/>
        <a:lstStyle/>
        <a:p>
          <a:endParaRPr lang="en-US"/>
        </a:p>
      </dgm:t>
    </dgm:pt>
    <dgm:pt modelId="{010D9936-94E8-49AA-8414-1AF952CFBCA9}" type="pres">
      <dgm:prSet presAssocID="{1BFE9866-4C26-4772-AADE-2CAEEB0EE5B0}" presName="hierRoot2" presStyleCnt="0">
        <dgm:presLayoutVars>
          <dgm:hierBranch val="init"/>
        </dgm:presLayoutVars>
      </dgm:prSet>
      <dgm:spPr/>
    </dgm:pt>
    <dgm:pt modelId="{56765ABF-E4C2-408D-910A-00F11A6A910C}" type="pres">
      <dgm:prSet presAssocID="{1BFE9866-4C26-4772-AADE-2CAEEB0EE5B0}" presName="rootComposite" presStyleCnt="0"/>
      <dgm:spPr/>
    </dgm:pt>
    <dgm:pt modelId="{362BDC93-749F-484C-BD30-52BF7F05E8B2}" type="pres">
      <dgm:prSet presAssocID="{1BFE9866-4C26-4772-AADE-2CAEEB0EE5B0}" presName="rootText" presStyleLbl="node4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53B4BA-1EE0-497D-9CF9-9A46DC35F263}" type="pres">
      <dgm:prSet presAssocID="{1BFE9866-4C26-4772-AADE-2CAEEB0EE5B0}" presName="rootConnector" presStyleLbl="node4" presStyleIdx="5" presStyleCnt="7"/>
      <dgm:spPr/>
      <dgm:t>
        <a:bodyPr/>
        <a:lstStyle/>
        <a:p>
          <a:endParaRPr lang="en-US"/>
        </a:p>
      </dgm:t>
    </dgm:pt>
    <dgm:pt modelId="{013E492C-2591-45EA-9A60-DBCC16DF5D38}" type="pres">
      <dgm:prSet presAssocID="{1BFE9866-4C26-4772-AADE-2CAEEB0EE5B0}" presName="hierChild4" presStyleCnt="0"/>
      <dgm:spPr/>
    </dgm:pt>
    <dgm:pt modelId="{C0C89E46-A889-403C-9139-4B0F3065D83A}" type="pres">
      <dgm:prSet presAssocID="{7BAD6F20-A7F0-4762-ABDA-5C86D333ADD8}" presName="Name37" presStyleLbl="parChTrans1D4" presStyleIdx="6" presStyleCnt="7"/>
      <dgm:spPr/>
      <dgm:t>
        <a:bodyPr/>
        <a:lstStyle/>
        <a:p>
          <a:endParaRPr lang="en-US"/>
        </a:p>
      </dgm:t>
    </dgm:pt>
    <dgm:pt modelId="{DAE55716-1FBF-43B0-A1A4-0FE9551A0F63}" type="pres">
      <dgm:prSet presAssocID="{490216A0-E8BF-410F-93B8-D303AD84DFC4}" presName="hierRoot2" presStyleCnt="0">
        <dgm:presLayoutVars>
          <dgm:hierBranch val="init"/>
        </dgm:presLayoutVars>
      </dgm:prSet>
      <dgm:spPr/>
    </dgm:pt>
    <dgm:pt modelId="{2FD8F12F-2721-4692-8D8E-20DC3520995D}" type="pres">
      <dgm:prSet presAssocID="{490216A0-E8BF-410F-93B8-D303AD84DFC4}" presName="rootComposite" presStyleCnt="0"/>
      <dgm:spPr/>
    </dgm:pt>
    <dgm:pt modelId="{57B7EDF2-09FA-4F4E-9C67-B316F3AD519D}" type="pres">
      <dgm:prSet presAssocID="{490216A0-E8BF-410F-93B8-D303AD84DFC4}" presName="rootText" presStyleLbl="node4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94A6EAD-E182-41DF-B19C-CB6477B2E543}" type="pres">
      <dgm:prSet presAssocID="{490216A0-E8BF-410F-93B8-D303AD84DFC4}" presName="rootConnector" presStyleLbl="node4" presStyleIdx="6" presStyleCnt="7"/>
      <dgm:spPr/>
      <dgm:t>
        <a:bodyPr/>
        <a:lstStyle/>
        <a:p>
          <a:endParaRPr lang="en-US"/>
        </a:p>
      </dgm:t>
    </dgm:pt>
    <dgm:pt modelId="{5E4A8DD3-BABB-4C87-BD37-9671FD1F0D32}" type="pres">
      <dgm:prSet presAssocID="{490216A0-E8BF-410F-93B8-D303AD84DFC4}" presName="hierChild4" presStyleCnt="0"/>
      <dgm:spPr/>
    </dgm:pt>
    <dgm:pt modelId="{F41F5EE4-79DD-4253-9C26-EE5FAA3B1AD1}" type="pres">
      <dgm:prSet presAssocID="{490216A0-E8BF-410F-93B8-D303AD84DFC4}" presName="hierChild5" presStyleCnt="0"/>
      <dgm:spPr/>
    </dgm:pt>
    <dgm:pt modelId="{1F8E0DEE-8017-461B-8680-32613783EC4D}" type="pres">
      <dgm:prSet presAssocID="{1BFE9866-4C26-4772-AADE-2CAEEB0EE5B0}" presName="hierChild5" presStyleCnt="0"/>
      <dgm:spPr/>
    </dgm:pt>
    <dgm:pt modelId="{C9F030F3-9274-43F9-99A7-DD441C7D5828}" type="pres">
      <dgm:prSet presAssocID="{DDF1DC52-C4FB-49C8-A757-63CD8C84AF74}" presName="hierChild5" presStyleCnt="0"/>
      <dgm:spPr/>
    </dgm:pt>
    <dgm:pt modelId="{A1E8CE5A-C17E-4BEF-AE57-7A5DA8CD6B20}" type="pres">
      <dgm:prSet presAssocID="{38119D2C-147F-45A4-8056-A3BA8E9EDDC9}" presName="hierChild5" presStyleCnt="0"/>
      <dgm:spPr/>
    </dgm:pt>
    <dgm:pt modelId="{55F8E276-1304-4C8E-80FD-D2B8ED559C73}" type="pres">
      <dgm:prSet presAssocID="{F64DE123-D32A-43BB-BF8E-2606C83910C6}" presName="hierChild3" presStyleCnt="0"/>
      <dgm:spPr/>
    </dgm:pt>
  </dgm:ptLst>
  <dgm:cxnLst>
    <dgm:cxn modelId="{F6A3C14E-D6C0-4823-AE2D-89D4DF192F43}" srcId="{F64DE123-D32A-43BB-BF8E-2606C83910C6}" destId="{38119D2C-147F-45A4-8056-A3BA8E9EDDC9}" srcOrd="0" destOrd="0" parTransId="{A8EB7B34-3829-4FD2-A10A-F274D270956D}" sibTransId="{609F563A-BF81-49F6-8CDC-333EB8B6F969}"/>
    <dgm:cxn modelId="{89AC6757-CB55-4A8A-B3B1-D1EC8BCF6645}" type="presOf" srcId="{38119D2C-147F-45A4-8056-A3BA8E9EDDC9}" destId="{EEC301C4-E12F-44D7-85C7-BD0438ADE330}" srcOrd="1" destOrd="0" presId="urn:microsoft.com/office/officeart/2005/8/layout/orgChart1"/>
    <dgm:cxn modelId="{19B58116-F8AD-4A10-B187-5B0B73D4132F}" type="presOf" srcId="{490216A0-E8BF-410F-93B8-D303AD84DFC4}" destId="{57B7EDF2-09FA-4F4E-9C67-B316F3AD519D}" srcOrd="0" destOrd="0" presId="urn:microsoft.com/office/officeart/2005/8/layout/orgChart1"/>
    <dgm:cxn modelId="{594A5B00-B62F-4E19-835C-708F3ADFF33E}" type="presOf" srcId="{DDF1DC52-C4FB-49C8-A757-63CD8C84AF74}" destId="{B2AB14CB-463C-46DA-AA04-D6563A07771D}" srcOrd="0" destOrd="0" presId="urn:microsoft.com/office/officeart/2005/8/layout/orgChart1"/>
    <dgm:cxn modelId="{4BE19190-92B0-49DD-A1F9-3FC7DA65B156}" type="presOf" srcId="{34B5282B-B8DF-4956-9B22-316CA8FE2964}" destId="{3804271B-628C-4C5E-B4F5-BB44E9F297A9}" srcOrd="0" destOrd="0" presId="urn:microsoft.com/office/officeart/2005/8/layout/orgChart1"/>
    <dgm:cxn modelId="{A10E12DD-3B21-4C3C-8995-58EBF03FADA7}" type="presOf" srcId="{322AE031-7405-45E5-84F0-C893F3C796F6}" destId="{057D4B0F-44F5-421F-8EFF-8BCC91AF395B}" srcOrd="0" destOrd="0" presId="urn:microsoft.com/office/officeart/2005/8/layout/orgChart1"/>
    <dgm:cxn modelId="{CE9BF3EC-28D7-4050-A6CE-A918BE7FCF82}" type="presOf" srcId="{B98FE1FE-1F73-434B-8AFA-D13333E92E01}" destId="{DCFAB39F-DFAD-4705-AA09-0752F2651B6D}" srcOrd="1" destOrd="0" presId="urn:microsoft.com/office/officeart/2005/8/layout/orgChart1"/>
    <dgm:cxn modelId="{0AB1E4C4-D005-431F-9B8F-2A55D32DF8A5}" srcId="{B98FE1FE-1F73-434B-8AFA-D13333E92E01}" destId="{6C799F9A-CEC6-4220-8705-088173316507}" srcOrd="0" destOrd="0" parTransId="{9C497751-62CD-48DA-920B-4F018405F48E}" sibTransId="{8F7C7DD0-17CE-4205-B1BE-B17CAA09038F}"/>
    <dgm:cxn modelId="{F7A0C5E2-6BD2-4812-8962-2D6253D3FFBC}" type="presOf" srcId="{F64DE123-D32A-43BB-BF8E-2606C83910C6}" destId="{EE053BCF-1D57-4C65-8552-0EA498370A06}" srcOrd="1" destOrd="0" presId="urn:microsoft.com/office/officeart/2005/8/layout/orgChart1"/>
    <dgm:cxn modelId="{EAEEBB59-8B0D-47D1-9E62-E8B35426B2E1}" type="presOf" srcId="{490216A0-E8BF-410F-93B8-D303AD84DFC4}" destId="{C94A6EAD-E182-41DF-B19C-CB6477B2E543}" srcOrd="1" destOrd="0" presId="urn:microsoft.com/office/officeart/2005/8/layout/orgChart1"/>
    <dgm:cxn modelId="{952C38DD-ACAE-4BB9-B6AF-4D0F58000FA0}" srcId="{0E06B566-6DAA-4628-93E4-5F97226FC07F}" destId="{34B5282B-B8DF-4956-9B22-316CA8FE2964}" srcOrd="0" destOrd="0" parTransId="{8009CA23-3C50-4038-BDE9-36F46B25119E}" sibTransId="{5F740939-EDE6-4CE7-9328-5D246ABB51FA}"/>
    <dgm:cxn modelId="{3FAA2D9E-D01C-4095-B5C8-D9AC7E1C3F5E}" type="presOf" srcId="{7BAD6F20-A7F0-4762-ABDA-5C86D333ADD8}" destId="{C0C89E46-A889-403C-9139-4B0F3065D83A}" srcOrd="0" destOrd="0" presId="urn:microsoft.com/office/officeart/2005/8/layout/orgChart1"/>
    <dgm:cxn modelId="{F71A2014-72FC-4F86-B81B-39DF0A1D4C80}" type="presOf" srcId="{0E37F2D8-AF9E-46A4-9763-5ABFB8F4C03D}" destId="{80207833-9AE9-4022-B630-1FCD14F46BA5}" srcOrd="0" destOrd="0" presId="urn:microsoft.com/office/officeart/2005/8/layout/orgChart1"/>
    <dgm:cxn modelId="{C9C4EC0C-8D33-4E78-A704-4171D8DFA8F7}" srcId="{1BFE9866-4C26-4772-AADE-2CAEEB0EE5B0}" destId="{490216A0-E8BF-410F-93B8-D303AD84DFC4}" srcOrd="0" destOrd="0" parTransId="{7BAD6F20-A7F0-4762-ABDA-5C86D333ADD8}" sibTransId="{0BAF2023-DB06-4A89-BAA0-24B33B999809}"/>
    <dgm:cxn modelId="{7851D654-340C-44F2-86FF-4ED0B2514236}" type="presOf" srcId="{9F1816B3-F093-414E-AAFA-9C08E6786791}" destId="{E25CE684-3FB6-4DA3-B9D4-A6285FFCDF0B}" srcOrd="0" destOrd="0" presId="urn:microsoft.com/office/officeart/2005/8/layout/orgChart1"/>
    <dgm:cxn modelId="{98A6947F-D9CF-40E4-BC3B-247206B0D892}" type="presOf" srcId="{61437CB6-F69D-45D3-8299-E021588A51BB}" destId="{945D2BCC-2519-41CC-BD06-E05CACCA3CC0}" srcOrd="0" destOrd="0" presId="urn:microsoft.com/office/officeart/2005/8/layout/orgChart1"/>
    <dgm:cxn modelId="{53753E28-39D9-4D3C-AE7F-7D03D4D646B1}" type="presOf" srcId="{A8EB7B34-3829-4FD2-A10A-F274D270956D}" destId="{5364C56F-AE39-40FA-99BC-A6323BAC943B}" srcOrd="0" destOrd="0" presId="urn:microsoft.com/office/officeart/2005/8/layout/orgChart1"/>
    <dgm:cxn modelId="{363A3856-DEA8-46CE-AE78-015CEFA1B0FC}" type="presOf" srcId="{0E06B566-6DAA-4628-93E4-5F97226FC07F}" destId="{5C94BCD1-5055-46BD-912F-DD7E87177032}" srcOrd="1" destOrd="0" presId="urn:microsoft.com/office/officeart/2005/8/layout/orgChart1"/>
    <dgm:cxn modelId="{B0D8753B-6150-4E19-B387-83BD4ED63229}" type="presOf" srcId="{B98FE1FE-1F73-434B-8AFA-D13333E92E01}" destId="{41459C68-8D4C-4ADF-A96B-6D549469A45E}" srcOrd="0" destOrd="0" presId="urn:microsoft.com/office/officeart/2005/8/layout/orgChart1"/>
    <dgm:cxn modelId="{CACCB914-0E4F-4E16-9C3B-C182A2512A19}" srcId="{4DD31A31-7AA5-4117-99BF-7A0EEA07E264}" destId="{F64DE123-D32A-43BB-BF8E-2606C83910C6}" srcOrd="0" destOrd="0" parTransId="{3D740B98-F821-442C-AF9B-8E035C461614}" sibTransId="{D8AA6021-584A-4D49-B337-A6F886E30CEE}"/>
    <dgm:cxn modelId="{F1C6F19C-55FE-43F2-BE81-FA9CC3306A2D}" srcId="{38119D2C-147F-45A4-8056-A3BA8E9EDDC9}" destId="{323351FC-294F-409D-90B1-88364948D0B6}" srcOrd="0" destOrd="0" parTransId="{9F1816B3-F093-414E-AAFA-9C08E6786791}" sibTransId="{56670A63-D2D2-4BAB-957B-1FFEDBE9020C}"/>
    <dgm:cxn modelId="{089B212D-1CEA-4B29-9DFE-D9EDA7A2DF8C}" srcId="{38119D2C-147F-45A4-8056-A3BA8E9EDDC9}" destId="{DDF1DC52-C4FB-49C8-A757-63CD8C84AF74}" srcOrd="1" destOrd="0" parTransId="{9AD617F7-0292-45DC-A98B-6C6785601EE3}" sibTransId="{15870F40-07F1-45FE-A725-22E6A09BC925}"/>
    <dgm:cxn modelId="{E2F33C1C-8EDC-4C4B-849D-4F18D2F7B11C}" srcId="{DDF1DC52-C4FB-49C8-A757-63CD8C84AF74}" destId="{B98FE1FE-1F73-434B-8AFA-D13333E92E01}" srcOrd="0" destOrd="0" parTransId="{61437CB6-F69D-45D3-8299-E021588A51BB}" sibTransId="{8FB42AA1-4D7A-480A-BD92-2154C47B0A5F}"/>
    <dgm:cxn modelId="{60981F37-0298-4264-B983-0281A3B3CC29}" type="presOf" srcId="{6C799F9A-CEC6-4220-8705-088173316507}" destId="{DD7011E5-A548-48F5-8920-0BB55FF30CBC}" srcOrd="0" destOrd="0" presId="urn:microsoft.com/office/officeart/2005/8/layout/orgChart1"/>
    <dgm:cxn modelId="{218BB0CA-42A7-4BF6-ADBE-B904CAA2426E}" type="presOf" srcId="{1BFE9866-4C26-4772-AADE-2CAEEB0EE5B0}" destId="{362BDC93-749F-484C-BD30-52BF7F05E8B2}" srcOrd="0" destOrd="0" presId="urn:microsoft.com/office/officeart/2005/8/layout/orgChart1"/>
    <dgm:cxn modelId="{A0D1B78F-075D-420D-9162-4BBC89C62902}" type="presOf" srcId="{9AD617F7-0292-45DC-A98B-6C6785601EE3}" destId="{3F847993-0AE2-4D97-B430-66A749A2BC74}" srcOrd="0" destOrd="0" presId="urn:microsoft.com/office/officeart/2005/8/layout/orgChart1"/>
    <dgm:cxn modelId="{FC3590B5-9E50-4D82-9E5A-ADFCB565B600}" type="presOf" srcId="{4DD31A31-7AA5-4117-99BF-7A0EEA07E264}" destId="{98CFDCC9-97A8-4E18-B694-84500AE4E68A}" srcOrd="0" destOrd="0" presId="urn:microsoft.com/office/officeart/2005/8/layout/orgChart1"/>
    <dgm:cxn modelId="{0C927C65-EABD-4F2A-9108-5CDC044075CA}" type="presOf" srcId="{323351FC-294F-409D-90B1-88364948D0B6}" destId="{814A2FF9-7A8F-41CE-B24B-8960A6417884}" srcOrd="0" destOrd="0" presId="urn:microsoft.com/office/officeart/2005/8/layout/orgChart1"/>
    <dgm:cxn modelId="{E8801978-D5CA-4C26-B5C6-E54CA4A39398}" type="presOf" srcId="{34B5282B-B8DF-4956-9B22-316CA8FE2964}" destId="{746B6323-9C6A-4F75-9E41-44A5A068C156}" srcOrd="1" destOrd="0" presId="urn:microsoft.com/office/officeart/2005/8/layout/orgChart1"/>
    <dgm:cxn modelId="{88BEACC0-C86C-4B2F-BF2D-EB2F06871770}" type="presOf" srcId="{F64DE123-D32A-43BB-BF8E-2606C83910C6}" destId="{E82C365B-1AEB-4C9E-BB5B-B8E987CD0503}" srcOrd="0" destOrd="0" presId="urn:microsoft.com/office/officeart/2005/8/layout/orgChart1"/>
    <dgm:cxn modelId="{C871F42D-8404-4B17-97ED-C1B2EF7C2A91}" type="presOf" srcId="{8009CA23-3C50-4038-BDE9-36F46B25119E}" destId="{BA33DB4D-A4D9-48AD-9A7E-FB33558A19E8}" srcOrd="0" destOrd="0" presId="urn:microsoft.com/office/officeart/2005/8/layout/orgChart1"/>
    <dgm:cxn modelId="{C0D4B3C7-7EE8-404C-9970-4EB6949503D8}" type="presOf" srcId="{5781AB4D-1801-4C20-84AB-AC6BF769C05E}" destId="{BBEEE9E7-9F0E-4A71-B060-1DCDAF1ED5AF}" srcOrd="1" destOrd="0" presId="urn:microsoft.com/office/officeart/2005/8/layout/orgChart1"/>
    <dgm:cxn modelId="{E6C3801E-CB3B-456C-8A0D-615B2EF42915}" type="presOf" srcId="{0E06B566-6DAA-4628-93E4-5F97226FC07F}" destId="{21A47E2D-5945-447D-932D-3D7B5BC4BC74}" srcOrd="0" destOrd="0" presId="urn:microsoft.com/office/officeart/2005/8/layout/orgChart1"/>
    <dgm:cxn modelId="{8630C277-C397-43D8-BC56-1A4F6200633E}" srcId="{DDF1DC52-C4FB-49C8-A757-63CD8C84AF74}" destId="{1BFE9866-4C26-4772-AADE-2CAEEB0EE5B0}" srcOrd="1" destOrd="0" parTransId="{322AE031-7405-45E5-84F0-C893F3C796F6}" sibTransId="{D768D6F0-5FF8-44ED-89A4-F65D1B6F3E99}"/>
    <dgm:cxn modelId="{51F272F0-8520-4649-A27E-C6741F46E91A}" type="presOf" srcId="{1BFE9866-4C26-4772-AADE-2CAEEB0EE5B0}" destId="{CB53B4BA-1EE0-497D-9CF9-9A46DC35F263}" srcOrd="1" destOrd="0" presId="urn:microsoft.com/office/officeart/2005/8/layout/orgChart1"/>
    <dgm:cxn modelId="{2F4E255D-08C4-4D0A-B740-733139B6FB48}" type="presOf" srcId="{323351FC-294F-409D-90B1-88364948D0B6}" destId="{E39A69D6-EC26-4273-91F9-3D35F205900D}" srcOrd="1" destOrd="0" presId="urn:microsoft.com/office/officeart/2005/8/layout/orgChart1"/>
    <dgm:cxn modelId="{F93B2882-40A1-4482-9243-0E37218ECFC4}" type="presOf" srcId="{9C497751-62CD-48DA-920B-4F018405F48E}" destId="{EC21D55D-B2A0-4CBD-A64D-666DC7B872E1}" srcOrd="0" destOrd="0" presId="urn:microsoft.com/office/officeart/2005/8/layout/orgChart1"/>
    <dgm:cxn modelId="{4287ED3D-92B1-4AB1-B8AA-F4AB5C689A18}" type="presOf" srcId="{38119D2C-147F-45A4-8056-A3BA8E9EDDC9}" destId="{1ADC3604-6CFB-4920-B7DF-FB7A0D4FE0E4}" srcOrd="0" destOrd="0" presId="urn:microsoft.com/office/officeart/2005/8/layout/orgChart1"/>
    <dgm:cxn modelId="{98B02EAC-90D6-41A1-A0A6-87C2124C2CF7}" srcId="{B98FE1FE-1F73-434B-8AFA-D13333E92E01}" destId="{0E06B566-6DAA-4628-93E4-5F97226FC07F}" srcOrd="1" destOrd="0" parTransId="{0E37F2D8-AF9E-46A4-9763-5ABFB8F4C03D}" sibTransId="{C49AFAF6-1E7D-4C1F-BB95-AABF143224DF}"/>
    <dgm:cxn modelId="{E09A3BC1-D83E-4F71-997A-24197A9E00D4}" type="presOf" srcId="{DDF1DC52-C4FB-49C8-A757-63CD8C84AF74}" destId="{58E4EDBC-2370-4874-B17E-108A98D31B8E}" srcOrd="1" destOrd="0" presId="urn:microsoft.com/office/officeart/2005/8/layout/orgChart1"/>
    <dgm:cxn modelId="{1AD14175-D3F4-4CDB-8630-8600180C12DA}" type="presOf" srcId="{5781AB4D-1801-4C20-84AB-AC6BF769C05E}" destId="{6AC49B40-A30D-4F90-B441-D575AD01FAE9}" srcOrd="0" destOrd="0" presId="urn:microsoft.com/office/officeart/2005/8/layout/orgChart1"/>
    <dgm:cxn modelId="{4416A403-82C8-4A6B-B5E9-12F18822F86C}" type="presOf" srcId="{6C799F9A-CEC6-4220-8705-088173316507}" destId="{130A995E-963C-4C50-AA1E-08B343DB570F}" srcOrd="1" destOrd="0" presId="urn:microsoft.com/office/officeart/2005/8/layout/orgChart1"/>
    <dgm:cxn modelId="{A5E165BE-E8F6-43F6-89E0-795D881AE69B}" type="presOf" srcId="{67D4832D-825F-4C18-850A-502A5EC7EE32}" destId="{DD807AE7-93CC-4206-BCC9-B31A36FE15AF}" srcOrd="0" destOrd="0" presId="urn:microsoft.com/office/officeart/2005/8/layout/orgChart1"/>
    <dgm:cxn modelId="{9D3DD730-CD0A-4085-B1CD-720CF5B18A2F}" srcId="{323351FC-294F-409D-90B1-88364948D0B6}" destId="{5781AB4D-1801-4C20-84AB-AC6BF769C05E}" srcOrd="0" destOrd="0" parTransId="{67D4832D-825F-4C18-850A-502A5EC7EE32}" sibTransId="{AB1D7C35-8E3F-4EB2-9DB9-815014734C74}"/>
    <dgm:cxn modelId="{E2B51160-E904-436D-9658-97E7AE9DB723}" type="presParOf" srcId="{98CFDCC9-97A8-4E18-B694-84500AE4E68A}" destId="{4ADF6F99-3A12-405B-9871-C0846362A8E1}" srcOrd="0" destOrd="0" presId="urn:microsoft.com/office/officeart/2005/8/layout/orgChart1"/>
    <dgm:cxn modelId="{90299522-A0A0-426A-A6C3-7706F5F7425D}" type="presParOf" srcId="{4ADF6F99-3A12-405B-9871-C0846362A8E1}" destId="{D199FEAB-0990-4578-B4D8-59D4EA8364C2}" srcOrd="0" destOrd="0" presId="urn:microsoft.com/office/officeart/2005/8/layout/orgChart1"/>
    <dgm:cxn modelId="{02FF7E2F-E36B-4F20-95FA-0A2A4EC2D9E3}" type="presParOf" srcId="{D199FEAB-0990-4578-B4D8-59D4EA8364C2}" destId="{E82C365B-1AEB-4C9E-BB5B-B8E987CD0503}" srcOrd="0" destOrd="0" presId="urn:microsoft.com/office/officeart/2005/8/layout/orgChart1"/>
    <dgm:cxn modelId="{8464BEA7-385E-4DD6-B778-B2C2D4789DA4}" type="presParOf" srcId="{D199FEAB-0990-4578-B4D8-59D4EA8364C2}" destId="{EE053BCF-1D57-4C65-8552-0EA498370A06}" srcOrd="1" destOrd="0" presId="urn:microsoft.com/office/officeart/2005/8/layout/orgChart1"/>
    <dgm:cxn modelId="{61EE335B-FB98-4D13-99B2-1E142275C6B2}" type="presParOf" srcId="{4ADF6F99-3A12-405B-9871-C0846362A8E1}" destId="{027090CC-37C6-4097-902C-9AE2379BA0D4}" srcOrd="1" destOrd="0" presId="urn:microsoft.com/office/officeart/2005/8/layout/orgChart1"/>
    <dgm:cxn modelId="{B11C0884-1908-41BC-A8EA-C45980BA44EC}" type="presParOf" srcId="{027090CC-37C6-4097-902C-9AE2379BA0D4}" destId="{5364C56F-AE39-40FA-99BC-A6323BAC943B}" srcOrd="0" destOrd="0" presId="urn:microsoft.com/office/officeart/2005/8/layout/orgChart1"/>
    <dgm:cxn modelId="{3611D843-42D3-4302-B3F3-CFD8BE5CF7F1}" type="presParOf" srcId="{027090CC-37C6-4097-902C-9AE2379BA0D4}" destId="{43DE3DBB-E376-4E93-8157-650E93F8F540}" srcOrd="1" destOrd="0" presId="urn:microsoft.com/office/officeart/2005/8/layout/orgChart1"/>
    <dgm:cxn modelId="{CDDFA7CF-23B9-4F30-9766-F65390BB20C4}" type="presParOf" srcId="{43DE3DBB-E376-4E93-8157-650E93F8F540}" destId="{1CFDC581-A866-4069-88F6-6F4D8C39180E}" srcOrd="0" destOrd="0" presId="urn:microsoft.com/office/officeart/2005/8/layout/orgChart1"/>
    <dgm:cxn modelId="{F2CD046D-EE9A-4633-809E-76AAB299CDFF}" type="presParOf" srcId="{1CFDC581-A866-4069-88F6-6F4D8C39180E}" destId="{1ADC3604-6CFB-4920-B7DF-FB7A0D4FE0E4}" srcOrd="0" destOrd="0" presId="urn:microsoft.com/office/officeart/2005/8/layout/orgChart1"/>
    <dgm:cxn modelId="{7CAB64E5-054A-418A-9FB2-E6DC73F5ED94}" type="presParOf" srcId="{1CFDC581-A866-4069-88F6-6F4D8C39180E}" destId="{EEC301C4-E12F-44D7-85C7-BD0438ADE330}" srcOrd="1" destOrd="0" presId="urn:microsoft.com/office/officeart/2005/8/layout/orgChart1"/>
    <dgm:cxn modelId="{971DAAEE-079E-4D0A-AB1A-398D36ACA933}" type="presParOf" srcId="{43DE3DBB-E376-4E93-8157-650E93F8F540}" destId="{39C69466-B8D2-4EF8-9C9A-91B2A206DBD7}" srcOrd="1" destOrd="0" presId="urn:microsoft.com/office/officeart/2005/8/layout/orgChart1"/>
    <dgm:cxn modelId="{77325926-EDFA-4CD1-83A6-53458B4948A3}" type="presParOf" srcId="{39C69466-B8D2-4EF8-9C9A-91B2A206DBD7}" destId="{E25CE684-3FB6-4DA3-B9D4-A6285FFCDF0B}" srcOrd="0" destOrd="0" presId="urn:microsoft.com/office/officeart/2005/8/layout/orgChart1"/>
    <dgm:cxn modelId="{3438F515-E671-46AB-A72B-50F2C0A26B91}" type="presParOf" srcId="{39C69466-B8D2-4EF8-9C9A-91B2A206DBD7}" destId="{6974351F-D199-4AF6-94C6-05032A544A69}" srcOrd="1" destOrd="0" presId="urn:microsoft.com/office/officeart/2005/8/layout/orgChart1"/>
    <dgm:cxn modelId="{46027012-2E2E-429D-839A-212E9353CFD8}" type="presParOf" srcId="{6974351F-D199-4AF6-94C6-05032A544A69}" destId="{A047CFA1-F4D8-451B-AB1A-A983D86A90DA}" srcOrd="0" destOrd="0" presId="urn:microsoft.com/office/officeart/2005/8/layout/orgChart1"/>
    <dgm:cxn modelId="{24DF3111-CD58-4D56-A6DB-75C5421362E7}" type="presParOf" srcId="{A047CFA1-F4D8-451B-AB1A-A983D86A90DA}" destId="{814A2FF9-7A8F-41CE-B24B-8960A6417884}" srcOrd="0" destOrd="0" presId="urn:microsoft.com/office/officeart/2005/8/layout/orgChart1"/>
    <dgm:cxn modelId="{82EE5ECA-0834-409D-822B-CE32582F0158}" type="presParOf" srcId="{A047CFA1-F4D8-451B-AB1A-A983D86A90DA}" destId="{E39A69D6-EC26-4273-91F9-3D35F205900D}" srcOrd="1" destOrd="0" presId="urn:microsoft.com/office/officeart/2005/8/layout/orgChart1"/>
    <dgm:cxn modelId="{B4C633A7-3A94-4DA7-9514-6B8D7ACB8CFE}" type="presParOf" srcId="{6974351F-D199-4AF6-94C6-05032A544A69}" destId="{F8B3B525-6D28-4050-977C-255FE5FCA774}" srcOrd="1" destOrd="0" presId="urn:microsoft.com/office/officeart/2005/8/layout/orgChart1"/>
    <dgm:cxn modelId="{4A6B07FB-488D-40DE-8B78-6FAD8508C2FE}" type="presParOf" srcId="{F8B3B525-6D28-4050-977C-255FE5FCA774}" destId="{DD807AE7-93CC-4206-BCC9-B31A36FE15AF}" srcOrd="0" destOrd="0" presId="urn:microsoft.com/office/officeart/2005/8/layout/orgChart1"/>
    <dgm:cxn modelId="{D5BDD268-E46A-4171-8349-1EF04B7097E4}" type="presParOf" srcId="{F8B3B525-6D28-4050-977C-255FE5FCA774}" destId="{84BFEE26-2C82-4BA7-AFF2-5BB0E49122B8}" srcOrd="1" destOrd="0" presId="urn:microsoft.com/office/officeart/2005/8/layout/orgChart1"/>
    <dgm:cxn modelId="{756BBD10-BF08-4098-9218-27E535684948}" type="presParOf" srcId="{84BFEE26-2C82-4BA7-AFF2-5BB0E49122B8}" destId="{0E0FCC82-9D75-4237-8E92-594EA1D42091}" srcOrd="0" destOrd="0" presId="urn:microsoft.com/office/officeart/2005/8/layout/orgChart1"/>
    <dgm:cxn modelId="{4E5D5325-8B89-411C-9822-60C15BCCACDA}" type="presParOf" srcId="{0E0FCC82-9D75-4237-8E92-594EA1D42091}" destId="{6AC49B40-A30D-4F90-B441-D575AD01FAE9}" srcOrd="0" destOrd="0" presId="urn:microsoft.com/office/officeart/2005/8/layout/orgChart1"/>
    <dgm:cxn modelId="{778D5BE7-A387-4C4F-B5FC-2D0E9BA478F8}" type="presParOf" srcId="{0E0FCC82-9D75-4237-8E92-594EA1D42091}" destId="{BBEEE9E7-9F0E-4A71-B060-1DCDAF1ED5AF}" srcOrd="1" destOrd="0" presId="urn:microsoft.com/office/officeart/2005/8/layout/orgChart1"/>
    <dgm:cxn modelId="{D0D00C77-DC2C-418B-984B-C8A351296329}" type="presParOf" srcId="{84BFEE26-2C82-4BA7-AFF2-5BB0E49122B8}" destId="{03E4927C-4BD2-4BF2-AC00-93C472EAE5E8}" srcOrd="1" destOrd="0" presId="urn:microsoft.com/office/officeart/2005/8/layout/orgChart1"/>
    <dgm:cxn modelId="{6C85492D-354E-428E-8C58-E5EAACF57C36}" type="presParOf" srcId="{84BFEE26-2C82-4BA7-AFF2-5BB0E49122B8}" destId="{AA73831C-1144-4164-B36A-2AB37C808632}" srcOrd="2" destOrd="0" presId="urn:microsoft.com/office/officeart/2005/8/layout/orgChart1"/>
    <dgm:cxn modelId="{A29C9CBB-9E1C-477F-BBF6-B3B78CB81E86}" type="presParOf" srcId="{6974351F-D199-4AF6-94C6-05032A544A69}" destId="{378768A6-CF42-485E-83C9-9B61D75B4A6F}" srcOrd="2" destOrd="0" presId="urn:microsoft.com/office/officeart/2005/8/layout/orgChart1"/>
    <dgm:cxn modelId="{9D0BBAF6-2E4D-4DCD-A4AD-40A1AC360CE3}" type="presParOf" srcId="{39C69466-B8D2-4EF8-9C9A-91B2A206DBD7}" destId="{3F847993-0AE2-4D97-B430-66A749A2BC74}" srcOrd="2" destOrd="0" presId="urn:microsoft.com/office/officeart/2005/8/layout/orgChart1"/>
    <dgm:cxn modelId="{BD3B85C7-6785-456D-A58F-6AF75246C1D9}" type="presParOf" srcId="{39C69466-B8D2-4EF8-9C9A-91B2A206DBD7}" destId="{5EA6193E-01C1-4264-8C3C-F5E5F00E769F}" srcOrd="3" destOrd="0" presId="urn:microsoft.com/office/officeart/2005/8/layout/orgChart1"/>
    <dgm:cxn modelId="{108355F9-F794-4F6D-BD72-8344ED473E3A}" type="presParOf" srcId="{5EA6193E-01C1-4264-8C3C-F5E5F00E769F}" destId="{4233BC52-3E6A-419B-9141-4A91E003E8CC}" srcOrd="0" destOrd="0" presId="urn:microsoft.com/office/officeart/2005/8/layout/orgChart1"/>
    <dgm:cxn modelId="{369C8329-CA21-4F4D-928B-EC0D49B985F0}" type="presParOf" srcId="{4233BC52-3E6A-419B-9141-4A91E003E8CC}" destId="{B2AB14CB-463C-46DA-AA04-D6563A07771D}" srcOrd="0" destOrd="0" presId="urn:microsoft.com/office/officeart/2005/8/layout/orgChart1"/>
    <dgm:cxn modelId="{124225A6-25E9-495F-9AEA-0E3F08BF971D}" type="presParOf" srcId="{4233BC52-3E6A-419B-9141-4A91E003E8CC}" destId="{58E4EDBC-2370-4874-B17E-108A98D31B8E}" srcOrd="1" destOrd="0" presId="urn:microsoft.com/office/officeart/2005/8/layout/orgChart1"/>
    <dgm:cxn modelId="{4AF84221-0D7C-4049-95FA-5F426C6A7102}" type="presParOf" srcId="{5EA6193E-01C1-4264-8C3C-F5E5F00E769F}" destId="{9AF5CE02-D927-4D9F-AABC-B3307A20BC97}" srcOrd="1" destOrd="0" presId="urn:microsoft.com/office/officeart/2005/8/layout/orgChart1"/>
    <dgm:cxn modelId="{4FD757FA-6F10-4716-8617-33A84277C423}" type="presParOf" srcId="{9AF5CE02-D927-4D9F-AABC-B3307A20BC97}" destId="{945D2BCC-2519-41CC-BD06-E05CACCA3CC0}" srcOrd="0" destOrd="0" presId="urn:microsoft.com/office/officeart/2005/8/layout/orgChart1"/>
    <dgm:cxn modelId="{7CE094C4-09FC-4C81-A2F9-BBA63E111523}" type="presParOf" srcId="{9AF5CE02-D927-4D9F-AABC-B3307A20BC97}" destId="{46E4B4FD-6526-40F9-A446-7C430ACD1BE3}" srcOrd="1" destOrd="0" presId="urn:microsoft.com/office/officeart/2005/8/layout/orgChart1"/>
    <dgm:cxn modelId="{422EB813-78DE-4B05-AB4A-D3E426C17716}" type="presParOf" srcId="{46E4B4FD-6526-40F9-A446-7C430ACD1BE3}" destId="{0BF54FD9-63DB-4422-9A3C-481521226F17}" srcOrd="0" destOrd="0" presId="urn:microsoft.com/office/officeart/2005/8/layout/orgChart1"/>
    <dgm:cxn modelId="{E7E0C884-36A3-4BF0-9075-8F3D4DB6E445}" type="presParOf" srcId="{0BF54FD9-63DB-4422-9A3C-481521226F17}" destId="{41459C68-8D4C-4ADF-A96B-6D549469A45E}" srcOrd="0" destOrd="0" presId="urn:microsoft.com/office/officeart/2005/8/layout/orgChart1"/>
    <dgm:cxn modelId="{7F926D05-5A87-4F46-8559-78E284B0A161}" type="presParOf" srcId="{0BF54FD9-63DB-4422-9A3C-481521226F17}" destId="{DCFAB39F-DFAD-4705-AA09-0752F2651B6D}" srcOrd="1" destOrd="0" presId="urn:microsoft.com/office/officeart/2005/8/layout/orgChart1"/>
    <dgm:cxn modelId="{41895ED2-E0CF-471B-A6F7-70EB8B08C429}" type="presParOf" srcId="{46E4B4FD-6526-40F9-A446-7C430ACD1BE3}" destId="{D3E4DA67-D7C6-4C72-839A-90745F28B4AE}" srcOrd="1" destOrd="0" presId="urn:microsoft.com/office/officeart/2005/8/layout/orgChart1"/>
    <dgm:cxn modelId="{C4F0B03F-631F-4327-8B19-4231A776D36A}" type="presParOf" srcId="{D3E4DA67-D7C6-4C72-839A-90745F28B4AE}" destId="{EC21D55D-B2A0-4CBD-A64D-666DC7B872E1}" srcOrd="0" destOrd="0" presId="urn:microsoft.com/office/officeart/2005/8/layout/orgChart1"/>
    <dgm:cxn modelId="{4D8A5182-F60C-49F5-94BA-628D20804B71}" type="presParOf" srcId="{D3E4DA67-D7C6-4C72-839A-90745F28B4AE}" destId="{E4C41D04-AD63-420F-B1F2-7530ECC8417E}" srcOrd="1" destOrd="0" presId="urn:microsoft.com/office/officeart/2005/8/layout/orgChart1"/>
    <dgm:cxn modelId="{B9C8EA0E-EABF-4AFE-A890-73F62B66E705}" type="presParOf" srcId="{E4C41D04-AD63-420F-B1F2-7530ECC8417E}" destId="{471C660F-1729-4D95-9FAC-494103D9D342}" srcOrd="0" destOrd="0" presId="urn:microsoft.com/office/officeart/2005/8/layout/orgChart1"/>
    <dgm:cxn modelId="{6B5095D5-C0ED-4C4E-AB65-59304A1C70A2}" type="presParOf" srcId="{471C660F-1729-4D95-9FAC-494103D9D342}" destId="{DD7011E5-A548-48F5-8920-0BB55FF30CBC}" srcOrd="0" destOrd="0" presId="urn:microsoft.com/office/officeart/2005/8/layout/orgChart1"/>
    <dgm:cxn modelId="{1B9D7854-7F2E-4137-A110-3E06B8C939DA}" type="presParOf" srcId="{471C660F-1729-4D95-9FAC-494103D9D342}" destId="{130A995E-963C-4C50-AA1E-08B343DB570F}" srcOrd="1" destOrd="0" presId="urn:microsoft.com/office/officeart/2005/8/layout/orgChart1"/>
    <dgm:cxn modelId="{80E0A0CC-A29E-4577-8765-5C646A7BD200}" type="presParOf" srcId="{E4C41D04-AD63-420F-B1F2-7530ECC8417E}" destId="{AACB4AF3-F3EB-4516-938B-76311B8CAE00}" srcOrd="1" destOrd="0" presId="urn:microsoft.com/office/officeart/2005/8/layout/orgChart1"/>
    <dgm:cxn modelId="{170DED71-F67C-4DF2-882F-2D0D0001446C}" type="presParOf" srcId="{E4C41D04-AD63-420F-B1F2-7530ECC8417E}" destId="{5EFEC817-6BDA-48E0-B05C-D828845A14B7}" srcOrd="2" destOrd="0" presId="urn:microsoft.com/office/officeart/2005/8/layout/orgChart1"/>
    <dgm:cxn modelId="{7F67A5F2-535D-420E-A15C-4360133060F4}" type="presParOf" srcId="{D3E4DA67-D7C6-4C72-839A-90745F28B4AE}" destId="{80207833-9AE9-4022-B630-1FCD14F46BA5}" srcOrd="2" destOrd="0" presId="urn:microsoft.com/office/officeart/2005/8/layout/orgChart1"/>
    <dgm:cxn modelId="{D1EFCB56-D6FF-4A15-8ABA-AB5D70A5081B}" type="presParOf" srcId="{D3E4DA67-D7C6-4C72-839A-90745F28B4AE}" destId="{D86FA450-E6D8-49B5-8ACB-32A8E0E4A8E4}" srcOrd="3" destOrd="0" presId="urn:microsoft.com/office/officeart/2005/8/layout/orgChart1"/>
    <dgm:cxn modelId="{4AAF9E0B-85E2-4861-A8F5-C9B103254709}" type="presParOf" srcId="{D86FA450-E6D8-49B5-8ACB-32A8E0E4A8E4}" destId="{70D12C0F-C8AC-4822-A660-B3A30F5861B5}" srcOrd="0" destOrd="0" presId="urn:microsoft.com/office/officeart/2005/8/layout/orgChart1"/>
    <dgm:cxn modelId="{6308A9C9-B234-4692-B34E-7678011677FB}" type="presParOf" srcId="{70D12C0F-C8AC-4822-A660-B3A30F5861B5}" destId="{21A47E2D-5945-447D-932D-3D7B5BC4BC74}" srcOrd="0" destOrd="0" presId="urn:microsoft.com/office/officeart/2005/8/layout/orgChart1"/>
    <dgm:cxn modelId="{864DF9AE-534C-4CC9-A602-E9E65F9DF6A2}" type="presParOf" srcId="{70D12C0F-C8AC-4822-A660-B3A30F5861B5}" destId="{5C94BCD1-5055-46BD-912F-DD7E87177032}" srcOrd="1" destOrd="0" presId="urn:microsoft.com/office/officeart/2005/8/layout/orgChart1"/>
    <dgm:cxn modelId="{A26E9FAD-C763-478F-A347-DA81B1D374C7}" type="presParOf" srcId="{D86FA450-E6D8-49B5-8ACB-32A8E0E4A8E4}" destId="{EE78C566-A763-4291-BDB2-9777726A4DF4}" srcOrd="1" destOrd="0" presId="urn:microsoft.com/office/officeart/2005/8/layout/orgChart1"/>
    <dgm:cxn modelId="{59D80087-69A7-47DE-B2DD-1239DBA2F6DB}" type="presParOf" srcId="{EE78C566-A763-4291-BDB2-9777726A4DF4}" destId="{BA33DB4D-A4D9-48AD-9A7E-FB33558A19E8}" srcOrd="0" destOrd="0" presId="urn:microsoft.com/office/officeart/2005/8/layout/orgChart1"/>
    <dgm:cxn modelId="{A546C5AE-CFE9-4AB9-9A9A-6CBF9D9C5660}" type="presParOf" srcId="{EE78C566-A763-4291-BDB2-9777726A4DF4}" destId="{08AC6CBA-C671-437E-AF19-209236A4518E}" srcOrd="1" destOrd="0" presId="urn:microsoft.com/office/officeart/2005/8/layout/orgChart1"/>
    <dgm:cxn modelId="{50B6C974-56CF-4A93-A780-717E374E62E2}" type="presParOf" srcId="{08AC6CBA-C671-437E-AF19-209236A4518E}" destId="{E8A85F27-A56A-4AAA-AEE7-BFB6C54D3DED}" srcOrd="0" destOrd="0" presId="urn:microsoft.com/office/officeart/2005/8/layout/orgChart1"/>
    <dgm:cxn modelId="{95E52DBB-50E2-45A5-A219-3BFCE0918540}" type="presParOf" srcId="{E8A85F27-A56A-4AAA-AEE7-BFB6C54D3DED}" destId="{3804271B-628C-4C5E-B4F5-BB44E9F297A9}" srcOrd="0" destOrd="0" presId="urn:microsoft.com/office/officeart/2005/8/layout/orgChart1"/>
    <dgm:cxn modelId="{AE28F956-00D2-4DBB-A4F9-D1FE66E9F6BC}" type="presParOf" srcId="{E8A85F27-A56A-4AAA-AEE7-BFB6C54D3DED}" destId="{746B6323-9C6A-4F75-9E41-44A5A068C156}" srcOrd="1" destOrd="0" presId="urn:microsoft.com/office/officeart/2005/8/layout/orgChart1"/>
    <dgm:cxn modelId="{B6868D16-FF08-4FA0-897A-082D3DF63F48}" type="presParOf" srcId="{08AC6CBA-C671-437E-AF19-209236A4518E}" destId="{3460456E-52C5-491C-88A0-1A73A01ABB1A}" srcOrd="1" destOrd="0" presId="urn:microsoft.com/office/officeart/2005/8/layout/orgChart1"/>
    <dgm:cxn modelId="{C1605AA2-FB1D-49C4-8F60-AD905AD8DDAA}" type="presParOf" srcId="{08AC6CBA-C671-437E-AF19-209236A4518E}" destId="{15DEDC1B-2B3F-4647-B3DF-AD33924B5D40}" srcOrd="2" destOrd="0" presId="urn:microsoft.com/office/officeart/2005/8/layout/orgChart1"/>
    <dgm:cxn modelId="{2766D4BB-112D-4C7C-A9E2-6D73DB2B9AE5}" type="presParOf" srcId="{D86FA450-E6D8-49B5-8ACB-32A8E0E4A8E4}" destId="{11CC9A93-1807-4345-85D5-2D9BDFE11935}" srcOrd="2" destOrd="0" presId="urn:microsoft.com/office/officeart/2005/8/layout/orgChart1"/>
    <dgm:cxn modelId="{2D9832BF-62DF-4521-B034-D1501635FC9B}" type="presParOf" srcId="{46E4B4FD-6526-40F9-A446-7C430ACD1BE3}" destId="{145A8F99-D462-4CE7-9BD4-3DB5A79849D2}" srcOrd="2" destOrd="0" presId="urn:microsoft.com/office/officeart/2005/8/layout/orgChart1"/>
    <dgm:cxn modelId="{0869A776-F865-4F9A-B873-0C4BD963BFC1}" type="presParOf" srcId="{9AF5CE02-D927-4D9F-AABC-B3307A20BC97}" destId="{057D4B0F-44F5-421F-8EFF-8BCC91AF395B}" srcOrd="2" destOrd="0" presId="urn:microsoft.com/office/officeart/2005/8/layout/orgChart1"/>
    <dgm:cxn modelId="{86F9B352-6A2D-45F6-BFE7-CBC1053D51C0}" type="presParOf" srcId="{9AF5CE02-D927-4D9F-AABC-B3307A20BC97}" destId="{010D9936-94E8-49AA-8414-1AF952CFBCA9}" srcOrd="3" destOrd="0" presId="urn:microsoft.com/office/officeart/2005/8/layout/orgChart1"/>
    <dgm:cxn modelId="{4855CF6C-B346-4544-A6A9-A99539861024}" type="presParOf" srcId="{010D9936-94E8-49AA-8414-1AF952CFBCA9}" destId="{56765ABF-E4C2-408D-910A-00F11A6A910C}" srcOrd="0" destOrd="0" presId="urn:microsoft.com/office/officeart/2005/8/layout/orgChart1"/>
    <dgm:cxn modelId="{DBB58256-26B4-4F1D-8240-0BC11FEF3453}" type="presParOf" srcId="{56765ABF-E4C2-408D-910A-00F11A6A910C}" destId="{362BDC93-749F-484C-BD30-52BF7F05E8B2}" srcOrd="0" destOrd="0" presId="urn:microsoft.com/office/officeart/2005/8/layout/orgChart1"/>
    <dgm:cxn modelId="{1BAE92C9-FF64-4A76-9C59-FCC97588781A}" type="presParOf" srcId="{56765ABF-E4C2-408D-910A-00F11A6A910C}" destId="{CB53B4BA-1EE0-497D-9CF9-9A46DC35F263}" srcOrd="1" destOrd="0" presId="urn:microsoft.com/office/officeart/2005/8/layout/orgChart1"/>
    <dgm:cxn modelId="{0A50AB90-19CC-41F5-B6ED-7BCF0AED47A1}" type="presParOf" srcId="{010D9936-94E8-49AA-8414-1AF952CFBCA9}" destId="{013E492C-2591-45EA-9A60-DBCC16DF5D38}" srcOrd="1" destOrd="0" presId="urn:microsoft.com/office/officeart/2005/8/layout/orgChart1"/>
    <dgm:cxn modelId="{95C8D86A-AC1D-4948-BE8C-6593B60E8B8E}" type="presParOf" srcId="{013E492C-2591-45EA-9A60-DBCC16DF5D38}" destId="{C0C89E46-A889-403C-9139-4B0F3065D83A}" srcOrd="0" destOrd="0" presId="urn:microsoft.com/office/officeart/2005/8/layout/orgChart1"/>
    <dgm:cxn modelId="{5342B3E7-FC8E-4C4F-BAA4-EE318A7F3EE7}" type="presParOf" srcId="{013E492C-2591-45EA-9A60-DBCC16DF5D38}" destId="{DAE55716-1FBF-43B0-A1A4-0FE9551A0F63}" srcOrd="1" destOrd="0" presId="urn:microsoft.com/office/officeart/2005/8/layout/orgChart1"/>
    <dgm:cxn modelId="{A6819FC5-12FD-4252-844B-C07343ABDA67}" type="presParOf" srcId="{DAE55716-1FBF-43B0-A1A4-0FE9551A0F63}" destId="{2FD8F12F-2721-4692-8D8E-20DC3520995D}" srcOrd="0" destOrd="0" presId="urn:microsoft.com/office/officeart/2005/8/layout/orgChart1"/>
    <dgm:cxn modelId="{BDF784CD-AF8F-4713-B877-02057AB2F9AB}" type="presParOf" srcId="{2FD8F12F-2721-4692-8D8E-20DC3520995D}" destId="{57B7EDF2-09FA-4F4E-9C67-B316F3AD519D}" srcOrd="0" destOrd="0" presId="urn:microsoft.com/office/officeart/2005/8/layout/orgChart1"/>
    <dgm:cxn modelId="{E0FC78BE-27D9-4B2C-9018-9DD41CB728A3}" type="presParOf" srcId="{2FD8F12F-2721-4692-8D8E-20DC3520995D}" destId="{C94A6EAD-E182-41DF-B19C-CB6477B2E543}" srcOrd="1" destOrd="0" presId="urn:microsoft.com/office/officeart/2005/8/layout/orgChart1"/>
    <dgm:cxn modelId="{4A9191AA-EFE3-4E27-B3E6-7EF197D93328}" type="presParOf" srcId="{DAE55716-1FBF-43B0-A1A4-0FE9551A0F63}" destId="{5E4A8DD3-BABB-4C87-BD37-9671FD1F0D32}" srcOrd="1" destOrd="0" presId="urn:microsoft.com/office/officeart/2005/8/layout/orgChart1"/>
    <dgm:cxn modelId="{CB4F8404-8D22-4470-BA4D-4DBC6038B0BB}" type="presParOf" srcId="{DAE55716-1FBF-43B0-A1A4-0FE9551A0F63}" destId="{F41F5EE4-79DD-4253-9C26-EE5FAA3B1AD1}" srcOrd="2" destOrd="0" presId="urn:microsoft.com/office/officeart/2005/8/layout/orgChart1"/>
    <dgm:cxn modelId="{8D545E87-A50B-4D1F-AA82-6B71D2E3ACC3}" type="presParOf" srcId="{010D9936-94E8-49AA-8414-1AF952CFBCA9}" destId="{1F8E0DEE-8017-461B-8680-32613783EC4D}" srcOrd="2" destOrd="0" presId="urn:microsoft.com/office/officeart/2005/8/layout/orgChart1"/>
    <dgm:cxn modelId="{88E58846-2BA9-4B97-BCBF-F420CB05F00F}" type="presParOf" srcId="{5EA6193E-01C1-4264-8C3C-F5E5F00E769F}" destId="{C9F030F3-9274-43F9-99A7-DD441C7D5828}" srcOrd="2" destOrd="0" presId="urn:microsoft.com/office/officeart/2005/8/layout/orgChart1"/>
    <dgm:cxn modelId="{19718A76-C865-4AE9-83FE-F0C8FF2142D4}" type="presParOf" srcId="{43DE3DBB-E376-4E93-8157-650E93F8F540}" destId="{A1E8CE5A-C17E-4BEF-AE57-7A5DA8CD6B20}" srcOrd="2" destOrd="0" presId="urn:microsoft.com/office/officeart/2005/8/layout/orgChart1"/>
    <dgm:cxn modelId="{E2A5B0C8-41F6-408B-8667-24C437DA7FB0}" type="presParOf" srcId="{4ADF6F99-3A12-405B-9871-C0846362A8E1}" destId="{55F8E276-1304-4C8E-80FD-D2B8ED559C7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A82B45BA-44B8-4848-B694-D1C003657F8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E65843-BE75-4903-8492-F2A94A90C123}">
      <dgm:prSet phldrT="[Text]" custT="1"/>
      <dgm:spPr/>
      <dgm:t>
        <a:bodyPr/>
        <a:lstStyle/>
        <a:p>
          <a:r>
            <a:rPr lang="en-US" sz="3200" dirty="0" err="1" smtClean="0"/>
            <a:t>div</a:t>
          </a:r>
          <a:r>
            <a:rPr lang="en-US" sz="1800" dirty="0" err="1" smtClean="0"/>
            <a:t>id</a:t>
          </a:r>
          <a:r>
            <a:rPr lang="en-US" sz="1800" dirty="0" smtClean="0"/>
            <a:t>=“filters”</a:t>
          </a:r>
          <a:endParaRPr lang="en-US" sz="6200" dirty="0"/>
        </a:p>
      </dgm:t>
    </dgm:pt>
    <dgm:pt modelId="{4A0CD37E-A0D1-4189-8160-8A881677190D}" type="parTrans" cxnId="{008081F5-78EB-46DA-A48F-AAAEF28C0B1D}">
      <dgm:prSet/>
      <dgm:spPr/>
      <dgm:t>
        <a:bodyPr/>
        <a:lstStyle/>
        <a:p>
          <a:endParaRPr lang="en-US"/>
        </a:p>
      </dgm:t>
    </dgm:pt>
    <dgm:pt modelId="{020E4718-D241-46E9-A173-CE41888D83F1}" type="sibTrans" cxnId="{008081F5-78EB-46DA-A48F-AAAEF28C0B1D}">
      <dgm:prSet/>
      <dgm:spPr/>
      <dgm:t>
        <a:bodyPr/>
        <a:lstStyle/>
        <a:p>
          <a:endParaRPr lang="en-US"/>
        </a:p>
      </dgm:t>
    </dgm:pt>
    <dgm:pt modelId="{55A78606-3CD2-46F0-A043-BC77106705F2}" type="asst">
      <dgm:prSet phldrT="[Text]"/>
      <dgm:spPr/>
      <dgm:t>
        <a:bodyPr/>
        <a:lstStyle/>
        <a:p>
          <a:r>
            <a:rPr lang="en-US" dirty="0" smtClean="0"/>
            <a:t>Button</a:t>
          </a:r>
        </a:p>
        <a:p>
          <a:r>
            <a:rPr lang="en-US" dirty="0" smtClean="0"/>
            <a:t>Class=“</a:t>
          </a:r>
          <a:r>
            <a:rPr lang="en-US" dirty="0" err="1" smtClean="0"/>
            <a:t>monthwise</a:t>
          </a:r>
          <a:r>
            <a:rPr lang="en-US" dirty="0" smtClean="0"/>
            <a:t>”</a:t>
          </a:r>
          <a:endParaRPr lang="en-US" dirty="0"/>
        </a:p>
      </dgm:t>
    </dgm:pt>
    <dgm:pt modelId="{AC097071-7CD4-43AB-8DFE-88466DA40B08}" type="parTrans" cxnId="{C4322627-554E-48CC-8ACC-C1D1295CDAEA}">
      <dgm:prSet/>
      <dgm:spPr/>
      <dgm:t>
        <a:bodyPr/>
        <a:lstStyle/>
        <a:p>
          <a:endParaRPr lang="en-US"/>
        </a:p>
      </dgm:t>
    </dgm:pt>
    <dgm:pt modelId="{BA3B2DA2-2FB8-41DB-B9B1-629E788FA133}" type="sibTrans" cxnId="{C4322627-554E-48CC-8ACC-C1D1295CDAEA}">
      <dgm:prSet/>
      <dgm:spPr/>
      <dgm:t>
        <a:bodyPr/>
        <a:lstStyle/>
        <a:p>
          <a:endParaRPr lang="en-US"/>
        </a:p>
      </dgm:t>
    </dgm:pt>
    <dgm:pt modelId="{C85F93CF-0435-4E0A-A939-31763B675210}" type="asst">
      <dgm:prSet/>
      <dgm:spPr/>
      <dgm:t>
        <a:bodyPr/>
        <a:lstStyle/>
        <a:p>
          <a:r>
            <a:rPr lang="en-US" dirty="0" smtClean="0"/>
            <a:t>Button</a:t>
          </a:r>
        </a:p>
        <a:p>
          <a:r>
            <a:rPr lang="en-US" dirty="0" err="1" smtClean="0"/>
            <a:t>Class”quarterwise</a:t>
          </a:r>
          <a:r>
            <a:rPr lang="en-US" dirty="0" smtClean="0"/>
            <a:t>”</a:t>
          </a:r>
          <a:endParaRPr lang="en-US" dirty="0"/>
        </a:p>
      </dgm:t>
    </dgm:pt>
    <dgm:pt modelId="{50F53C01-71C4-4158-8003-C2E1DDAFD8CA}" type="parTrans" cxnId="{22D94802-D2AE-449F-9465-F227D3AF657A}">
      <dgm:prSet/>
      <dgm:spPr/>
      <dgm:t>
        <a:bodyPr/>
        <a:lstStyle/>
        <a:p>
          <a:endParaRPr lang="en-US"/>
        </a:p>
      </dgm:t>
    </dgm:pt>
    <dgm:pt modelId="{D80ABA19-BFC5-4D4F-85EA-B2801B08E57F}" type="sibTrans" cxnId="{22D94802-D2AE-449F-9465-F227D3AF657A}">
      <dgm:prSet/>
      <dgm:spPr/>
      <dgm:t>
        <a:bodyPr/>
        <a:lstStyle/>
        <a:p>
          <a:endParaRPr lang="en-US"/>
        </a:p>
      </dgm:t>
    </dgm:pt>
    <dgm:pt modelId="{642E0F4A-782E-465B-8422-3C4096B95679}" type="pres">
      <dgm:prSet presAssocID="{A82B45BA-44B8-4848-B694-D1C003657F8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E333FD2-9010-4826-B620-3D202032826E}" type="pres">
      <dgm:prSet presAssocID="{93E65843-BE75-4903-8492-F2A94A90C123}" presName="hierRoot1" presStyleCnt="0">
        <dgm:presLayoutVars>
          <dgm:hierBranch val="init"/>
        </dgm:presLayoutVars>
      </dgm:prSet>
      <dgm:spPr/>
    </dgm:pt>
    <dgm:pt modelId="{BD4F46E4-861F-44E3-B910-96C7101221F8}" type="pres">
      <dgm:prSet presAssocID="{93E65843-BE75-4903-8492-F2A94A90C123}" presName="rootComposite1" presStyleCnt="0"/>
      <dgm:spPr/>
    </dgm:pt>
    <dgm:pt modelId="{3D07AD79-37DA-492B-9BC9-F3933D3667F3}" type="pres">
      <dgm:prSet presAssocID="{93E65843-BE75-4903-8492-F2A94A90C123}" presName="rootText1" presStyleLbl="node0" presStyleIdx="0" presStyleCnt="1" custScaleX="117357" custScaleY="9720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CB53B5-29B8-439B-8522-BDEBFEBD58CD}" type="pres">
      <dgm:prSet presAssocID="{93E65843-BE75-4903-8492-F2A94A90C123}" presName="rootConnector1" presStyleLbl="node1" presStyleIdx="0" presStyleCnt="0"/>
      <dgm:spPr/>
      <dgm:t>
        <a:bodyPr/>
        <a:lstStyle/>
        <a:p>
          <a:endParaRPr lang="en-US"/>
        </a:p>
      </dgm:t>
    </dgm:pt>
    <dgm:pt modelId="{D6358E47-341F-49B1-BA21-2756BDF0DF0D}" type="pres">
      <dgm:prSet presAssocID="{93E65843-BE75-4903-8492-F2A94A90C123}" presName="hierChild2" presStyleCnt="0"/>
      <dgm:spPr/>
    </dgm:pt>
    <dgm:pt modelId="{D8133745-DB47-4ECE-A7BF-A01B1A0C83EA}" type="pres">
      <dgm:prSet presAssocID="{93E65843-BE75-4903-8492-F2A94A90C123}" presName="hierChild3" presStyleCnt="0"/>
      <dgm:spPr/>
    </dgm:pt>
    <dgm:pt modelId="{2D4B0C5D-CFA2-47C8-8FC4-D3FBB77A2977}" type="pres">
      <dgm:prSet presAssocID="{AC097071-7CD4-43AB-8DFE-88466DA40B08}" presName="Name111" presStyleLbl="parChTrans1D2" presStyleIdx="0" presStyleCnt="2"/>
      <dgm:spPr/>
      <dgm:t>
        <a:bodyPr/>
        <a:lstStyle/>
        <a:p>
          <a:endParaRPr lang="en-US"/>
        </a:p>
      </dgm:t>
    </dgm:pt>
    <dgm:pt modelId="{9F15BB67-733E-4C42-AF8C-25937DC4E4AC}" type="pres">
      <dgm:prSet presAssocID="{55A78606-3CD2-46F0-A043-BC77106705F2}" presName="hierRoot3" presStyleCnt="0">
        <dgm:presLayoutVars>
          <dgm:hierBranch val="init"/>
        </dgm:presLayoutVars>
      </dgm:prSet>
      <dgm:spPr/>
    </dgm:pt>
    <dgm:pt modelId="{9975ADBC-D174-40D5-8CA4-A40F6C8058B2}" type="pres">
      <dgm:prSet presAssocID="{55A78606-3CD2-46F0-A043-BC77106705F2}" presName="rootComposite3" presStyleCnt="0"/>
      <dgm:spPr/>
    </dgm:pt>
    <dgm:pt modelId="{339E23A4-9095-448D-BB7F-A4718BB87D9D}" type="pres">
      <dgm:prSet presAssocID="{55A78606-3CD2-46F0-A043-BC77106705F2}" presName="rootText3" presStyleLbl="asst1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1BB386-9027-45F6-B4F7-01773D8979DB}" type="pres">
      <dgm:prSet presAssocID="{55A78606-3CD2-46F0-A043-BC77106705F2}" presName="rootConnector3" presStyleLbl="asst1" presStyleIdx="0" presStyleCnt="2"/>
      <dgm:spPr/>
      <dgm:t>
        <a:bodyPr/>
        <a:lstStyle/>
        <a:p>
          <a:endParaRPr lang="en-US"/>
        </a:p>
      </dgm:t>
    </dgm:pt>
    <dgm:pt modelId="{C38632EC-775C-4588-A56F-4E000A855E16}" type="pres">
      <dgm:prSet presAssocID="{55A78606-3CD2-46F0-A043-BC77106705F2}" presName="hierChild6" presStyleCnt="0"/>
      <dgm:spPr/>
    </dgm:pt>
    <dgm:pt modelId="{82AF85D9-7CBE-43B4-AA87-58863C8D0388}" type="pres">
      <dgm:prSet presAssocID="{55A78606-3CD2-46F0-A043-BC77106705F2}" presName="hierChild7" presStyleCnt="0"/>
      <dgm:spPr/>
    </dgm:pt>
    <dgm:pt modelId="{8FD807C8-2122-469E-9572-FD4AAB7A29EF}" type="pres">
      <dgm:prSet presAssocID="{50F53C01-71C4-4158-8003-C2E1DDAFD8CA}" presName="Name111" presStyleLbl="parChTrans1D2" presStyleIdx="1" presStyleCnt="2"/>
      <dgm:spPr/>
      <dgm:t>
        <a:bodyPr/>
        <a:lstStyle/>
        <a:p>
          <a:endParaRPr lang="en-US"/>
        </a:p>
      </dgm:t>
    </dgm:pt>
    <dgm:pt modelId="{1A0E4C6B-8BEF-4858-AFE6-0CE83C9CFB45}" type="pres">
      <dgm:prSet presAssocID="{C85F93CF-0435-4E0A-A939-31763B675210}" presName="hierRoot3" presStyleCnt="0">
        <dgm:presLayoutVars>
          <dgm:hierBranch val="init"/>
        </dgm:presLayoutVars>
      </dgm:prSet>
      <dgm:spPr/>
    </dgm:pt>
    <dgm:pt modelId="{41F51015-CBD8-4A04-B4CA-A5E31CC6D3BE}" type="pres">
      <dgm:prSet presAssocID="{C85F93CF-0435-4E0A-A939-31763B675210}" presName="rootComposite3" presStyleCnt="0"/>
      <dgm:spPr/>
    </dgm:pt>
    <dgm:pt modelId="{D831F3F1-3C0D-45F4-94B6-EA30165AD51D}" type="pres">
      <dgm:prSet presAssocID="{C85F93CF-0435-4E0A-A939-31763B675210}" presName="rootText3" presStyleLbl="asst1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39D187-A653-4CBE-947D-1957CBD1C90C}" type="pres">
      <dgm:prSet presAssocID="{C85F93CF-0435-4E0A-A939-31763B675210}" presName="rootConnector3" presStyleLbl="asst1" presStyleIdx="1" presStyleCnt="2"/>
      <dgm:spPr/>
      <dgm:t>
        <a:bodyPr/>
        <a:lstStyle/>
        <a:p>
          <a:endParaRPr lang="en-US"/>
        </a:p>
      </dgm:t>
    </dgm:pt>
    <dgm:pt modelId="{9A461CC2-890D-4501-802D-99EEEA73A5B7}" type="pres">
      <dgm:prSet presAssocID="{C85F93CF-0435-4E0A-A939-31763B675210}" presName="hierChild6" presStyleCnt="0"/>
      <dgm:spPr/>
    </dgm:pt>
    <dgm:pt modelId="{46EDE4B5-B68C-40D4-9A1F-A95A05DF5C2C}" type="pres">
      <dgm:prSet presAssocID="{C85F93CF-0435-4E0A-A939-31763B675210}" presName="hierChild7" presStyleCnt="0"/>
      <dgm:spPr/>
    </dgm:pt>
  </dgm:ptLst>
  <dgm:cxnLst>
    <dgm:cxn modelId="{DBB8A9C1-64D8-4D41-B8E3-A7D04024C996}" type="presOf" srcId="{55A78606-3CD2-46F0-A043-BC77106705F2}" destId="{339E23A4-9095-448D-BB7F-A4718BB87D9D}" srcOrd="0" destOrd="0" presId="urn:microsoft.com/office/officeart/2005/8/layout/orgChart1"/>
    <dgm:cxn modelId="{20D1AE9D-8AA7-4795-8620-2C7A35DF0534}" type="presOf" srcId="{50F53C01-71C4-4158-8003-C2E1DDAFD8CA}" destId="{8FD807C8-2122-469E-9572-FD4AAB7A29EF}" srcOrd="0" destOrd="0" presId="urn:microsoft.com/office/officeart/2005/8/layout/orgChart1"/>
    <dgm:cxn modelId="{E2F0DCAE-6470-4B80-92D2-51EA7FD83A4B}" type="presOf" srcId="{C85F93CF-0435-4E0A-A939-31763B675210}" destId="{D831F3F1-3C0D-45F4-94B6-EA30165AD51D}" srcOrd="0" destOrd="0" presId="urn:microsoft.com/office/officeart/2005/8/layout/orgChart1"/>
    <dgm:cxn modelId="{C6406DB7-B824-4859-AA20-20ED66B06DAE}" type="presOf" srcId="{C85F93CF-0435-4E0A-A939-31763B675210}" destId="{8D39D187-A653-4CBE-947D-1957CBD1C90C}" srcOrd="1" destOrd="0" presId="urn:microsoft.com/office/officeart/2005/8/layout/orgChart1"/>
    <dgm:cxn modelId="{C4322627-554E-48CC-8ACC-C1D1295CDAEA}" srcId="{93E65843-BE75-4903-8492-F2A94A90C123}" destId="{55A78606-3CD2-46F0-A043-BC77106705F2}" srcOrd="0" destOrd="0" parTransId="{AC097071-7CD4-43AB-8DFE-88466DA40B08}" sibTransId="{BA3B2DA2-2FB8-41DB-B9B1-629E788FA133}"/>
    <dgm:cxn modelId="{22D94802-D2AE-449F-9465-F227D3AF657A}" srcId="{93E65843-BE75-4903-8492-F2A94A90C123}" destId="{C85F93CF-0435-4E0A-A939-31763B675210}" srcOrd="1" destOrd="0" parTransId="{50F53C01-71C4-4158-8003-C2E1DDAFD8CA}" sibTransId="{D80ABA19-BFC5-4D4F-85EA-B2801B08E57F}"/>
    <dgm:cxn modelId="{C5B32894-D578-42D1-BC6F-FE26D63A9B95}" type="presOf" srcId="{AC097071-7CD4-43AB-8DFE-88466DA40B08}" destId="{2D4B0C5D-CFA2-47C8-8FC4-D3FBB77A2977}" srcOrd="0" destOrd="0" presId="urn:microsoft.com/office/officeart/2005/8/layout/orgChart1"/>
    <dgm:cxn modelId="{008081F5-78EB-46DA-A48F-AAAEF28C0B1D}" srcId="{A82B45BA-44B8-4848-B694-D1C003657F87}" destId="{93E65843-BE75-4903-8492-F2A94A90C123}" srcOrd="0" destOrd="0" parTransId="{4A0CD37E-A0D1-4189-8160-8A881677190D}" sibTransId="{020E4718-D241-46E9-A173-CE41888D83F1}"/>
    <dgm:cxn modelId="{F97946A9-CB1D-420B-9979-FDA0AC3F83C4}" type="presOf" srcId="{55A78606-3CD2-46F0-A043-BC77106705F2}" destId="{C81BB386-9027-45F6-B4F7-01773D8979DB}" srcOrd="1" destOrd="0" presId="urn:microsoft.com/office/officeart/2005/8/layout/orgChart1"/>
    <dgm:cxn modelId="{8802A4E9-9781-454C-8A72-C81D3BE36660}" type="presOf" srcId="{93E65843-BE75-4903-8492-F2A94A90C123}" destId="{3D07AD79-37DA-492B-9BC9-F3933D3667F3}" srcOrd="0" destOrd="0" presId="urn:microsoft.com/office/officeart/2005/8/layout/orgChart1"/>
    <dgm:cxn modelId="{8BF6CAB4-BB4B-4F49-89FA-767D1C34C1AC}" type="presOf" srcId="{A82B45BA-44B8-4848-B694-D1C003657F87}" destId="{642E0F4A-782E-465B-8422-3C4096B95679}" srcOrd="0" destOrd="0" presId="urn:microsoft.com/office/officeart/2005/8/layout/orgChart1"/>
    <dgm:cxn modelId="{26CAF69B-0823-4E0C-82BE-18741C545845}" type="presOf" srcId="{93E65843-BE75-4903-8492-F2A94A90C123}" destId="{F9CB53B5-29B8-439B-8522-BDEBFEBD58CD}" srcOrd="1" destOrd="0" presId="urn:microsoft.com/office/officeart/2005/8/layout/orgChart1"/>
    <dgm:cxn modelId="{E345F110-A0F9-4E06-BB98-3F70B6DABA4A}" type="presParOf" srcId="{642E0F4A-782E-465B-8422-3C4096B95679}" destId="{BE333FD2-9010-4826-B620-3D202032826E}" srcOrd="0" destOrd="0" presId="urn:microsoft.com/office/officeart/2005/8/layout/orgChart1"/>
    <dgm:cxn modelId="{888856F6-A43D-431D-A92D-2BA92EEACFDF}" type="presParOf" srcId="{BE333FD2-9010-4826-B620-3D202032826E}" destId="{BD4F46E4-861F-44E3-B910-96C7101221F8}" srcOrd="0" destOrd="0" presId="urn:microsoft.com/office/officeart/2005/8/layout/orgChart1"/>
    <dgm:cxn modelId="{DBC77C05-09B3-4CBF-9483-670B23975882}" type="presParOf" srcId="{BD4F46E4-861F-44E3-B910-96C7101221F8}" destId="{3D07AD79-37DA-492B-9BC9-F3933D3667F3}" srcOrd="0" destOrd="0" presId="urn:microsoft.com/office/officeart/2005/8/layout/orgChart1"/>
    <dgm:cxn modelId="{D475972A-089A-4277-8062-C718EEB5A560}" type="presParOf" srcId="{BD4F46E4-861F-44E3-B910-96C7101221F8}" destId="{F9CB53B5-29B8-439B-8522-BDEBFEBD58CD}" srcOrd="1" destOrd="0" presId="urn:microsoft.com/office/officeart/2005/8/layout/orgChart1"/>
    <dgm:cxn modelId="{426DCDA5-A538-4AD2-988F-9F460B3224AE}" type="presParOf" srcId="{BE333FD2-9010-4826-B620-3D202032826E}" destId="{D6358E47-341F-49B1-BA21-2756BDF0DF0D}" srcOrd="1" destOrd="0" presId="urn:microsoft.com/office/officeart/2005/8/layout/orgChart1"/>
    <dgm:cxn modelId="{2626DD88-54A6-408B-9CBC-7A5354FA1AF5}" type="presParOf" srcId="{BE333FD2-9010-4826-B620-3D202032826E}" destId="{D8133745-DB47-4ECE-A7BF-A01B1A0C83EA}" srcOrd="2" destOrd="0" presId="urn:microsoft.com/office/officeart/2005/8/layout/orgChart1"/>
    <dgm:cxn modelId="{3EA3DAE4-C769-4F3C-B4B6-0AA6FAC30AF0}" type="presParOf" srcId="{D8133745-DB47-4ECE-A7BF-A01B1A0C83EA}" destId="{2D4B0C5D-CFA2-47C8-8FC4-D3FBB77A2977}" srcOrd="0" destOrd="0" presId="urn:microsoft.com/office/officeart/2005/8/layout/orgChart1"/>
    <dgm:cxn modelId="{00F72C5B-E617-4EC8-80B8-33D568F52EB5}" type="presParOf" srcId="{D8133745-DB47-4ECE-A7BF-A01B1A0C83EA}" destId="{9F15BB67-733E-4C42-AF8C-25937DC4E4AC}" srcOrd="1" destOrd="0" presId="urn:microsoft.com/office/officeart/2005/8/layout/orgChart1"/>
    <dgm:cxn modelId="{2DD50FA3-C696-47BF-9279-9CBCA3177972}" type="presParOf" srcId="{9F15BB67-733E-4C42-AF8C-25937DC4E4AC}" destId="{9975ADBC-D174-40D5-8CA4-A40F6C8058B2}" srcOrd="0" destOrd="0" presId="urn:microsoft.com/office/officeart/2005/8/layout/orgChart1"/>
    <dgm:cxn modelId="{2098A8FC-20D4-4266-B130-C3717E5A487B}" type="presParOf" srcId="{9975ADBC-D174-40D5-8CA4-A40F6C8058B2}" destId="{339E23A4-9095-448D-BB7F-A4718BB87D9D}" srcOrd="0" destOrd="0" presId="urn:microsoft.com/office/officeart/2005/8/layout/orgChart1"/>
    <dgm:cxn modelId="{9648F4F0-60CF-46F7-A343-382373731E4A}" type="presParOf" srcId="{9975ADBC-D174-40D5-8CA4-A40F6C8058B2}" destId="{C81BB386-9027-45F6-B4F7-01773D8979DB}" srcOrd="1" destOrd="0" presId="urn:microsoft.com/office/officeart/2005/8/layout/orgChart1"/>
    <dgm:cxn modelId="{A706E649-E639-4A29-AB28-F3E0875C5F69}" type="presParOf" srcId="{9F15BB67-733E-4C42-AF8C-25937DC4E4AC}" destId="{C38632EC-775C-4588-A56F-4E000A855E16}" srcOrd="1" destOrd="0" presId="urn:microsoft.com/office/officeart/2005/8/layout/orgChart1"/>
    <dgm:cxn modelId="{916952DF-DB3F-417D-99F1-669826C7F14F}" type="presParOf" srcId="{9F15BB67-733E-4C42-AF8C-25937DC4E4AC}" destId="{82AF85D9-7CBE-43B4-AA87-58863C8D0388}" srcOrd="2" destOrd="0" presId="urn:microsoft.com/office/officeart/2005/8/layout/orgChart1"/>
    <dgm:cxn modelId="{7D70D634-8EE2-4011-85C7-0FB56C61C7EA}" type="presParOf" srcId="{D8133745-DB47-4ECE-A7BF-A01B1A0C83EA}" destId="{8FD807C8-2122-469E-9572-FD4AAB7A29EF}" srcOrd="2" destOrd="0" presId="urn:microsoft.com/office/officeart/2005/8/layout/orgChart1"/>
    <dgm:cxn modelId="{D215D303-E349-4089-9B64-55D1C538CC10}" type="presParOf" srcId="{D8133745-DB47-4ECE-A7BF-A01B1A0C83EA}" destId="{1A0E4C6B-8BEF-4858-AFE6-0CE83C9CFB45}" srcOrd="3" destOrd="0" presId="urn:microsoft.com/office/officeart/2005/8/layout/orgChart1"/>
    <dgm:cxn modelId="{14016BA9-284A-41FC-BF16-B1241BD18824}" type="presParOf" srcId="{1A0E4C6B-8BEF-4858-AFE6-0CE83C9CFB45}" destId="{41F51015-CBD8-4A04-B4CA-A5E31CC6D3BE}" srcOrd="0" destOrd="0" presId="urn:microsoft.com/office/officeart/2005/8/layout/orgChart1"/>
    <dgm:cxn modelId="{77A77676-B83C-4B42-B2DD-E6717E1BC8A6}" type="presParOf" srcId="{41F51015-CBD8-4A04-B4CA-A5E31CC6D3BE}" destId="{D831F3F1-3C0D-45F4-94B6-EA30165AD51D}" srcOrd="0" destOrd="0" presId="urn:microsoft.com/office/officeart/2005/8/layout/orgChart1"/>
    <dgm:cxn modelId="{F959C7EA-4CD3-4CF6-BEF5-FA5BA231CD00}" type="presParOf" srcId="{41F51015-CBD8-4A04-B4CA-A5E31CC6D3BE}" destId="{8D39D187-A653-4CBE-947D-1957CBD1C90C}" srcOrd="1" destOrd="0" presId="urn:microsoft.com/office/officeart/2005/8/layout/orgChart1"/>
    <dgm:cxn modelId="{05D35C26-6857-4308-8486-2A9A4C790B0E}" type="presParOf" srcId="{1A0E4C6B-8BEF-4858-AFE6-0CE83C9CFB45}" destId="{9A461CC2-890D-4501-802D-99EEEA73A5B7}" srcOrd="1" destOrd="0" presId="urn:microsoft.com/office/officeart/2005/8/layout/orgChart1"/>
    <dgm:cxn modelId="{55F9F912-BCD7-4501-A025-6E51A4AEB7A1}" type="presParOf" srcId="{1A0E4C6B-8BEF-4858-AFE6-0CE83C9CFB45}" destId="{46EDE4B5-B68C-40D4-9A1F-A95A05DF5C2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A82B45BA-44B8-4848-B694-D1C003657F8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E65843-BE75-4903-8492-F2A94A90C123}">
      <dgm:prSet phldrT="[Text]" custT="1"/>
      <dgm:spPr/>
      <dgm:t>
        <a:bodyPr/>
        <a:lstStyle/>
        <a:p>
          <a:r>
            <a:rPr lang="en-US" sz="6200" dirty="0" err="1" smtClean="0"/>
            <a:t>ul</a:t>
          </a:r>
          <a:endParaRPr lang="en-US" sz="6200" dirty="0"/>
        </a:p>
      </dgm:t>
    </dgm:pt>
    <dgm:pt modelId="{4A0CD37E-A0D1-4189-8160-8A881677190D}" type="parTrans" cxnId="{008081F5-78EB-46DA-A48F-AAAEF28C0B1D}">
      <dgm:prSet/>
      <dgm:spPr/>
      <dgm:t>
        <a:bodyPr/>
        <a:lstStyle/>
        <a:p>
          <a:endParaRPr lang="en-US"/>
        </a:p>
      </dgm:t>
    </dgm:pt>
    <dgm:pt modelId="{020E4718-D241-46E9-A173-CE41888D83F1}" type="sibTrans" cxnId="{008081F5-78EB-46DA-A48F-AAAEF28C0B1D}">
      <dgm:prSet/>
      <dgm:spPr/>
      <dgm:t>
        <a:bodyPr/>
        <a:lstStyle/>
        <a:p>
          <a:endParaRPr lang="en-US"/>
        </a:p>
      </dgm:t>
    </dgm:pt>
    <dgm:pt modelId="{55A78606-3CD2-46F0-A043-BC77106705F2}" type="asst">
      <dgm:prSet phldrT="[Text]"/>
      <dgm:spPr/>
      <dgm:t>
        <a:bodyPr/>
        <a:lstStyle/>
        <a:p>
          <a:r>
            <a:rPr lang="en-US" dirty="0" smtClean="0"/>
            <a:t>Li(class=“sale </a:t>
          </a:r>
          <a:r>
            <a:rPr lang="en-US" dirty="0" err="1" smtClean="0"/>
            <a:t>monthwise</a:t>
          </a:r>
          <a:r>
            <a:rPr lang="en-US" dirty="0" smtClean="0"/>
            <a:t>”</a:t>
          </a:r>
          <a:endParaRPr lang="en-US" dirty="0"/>
        </a:p>
      </dgm:t>
    </dgm:pt>
    <dgm:pt modelId="{AC097071-7CD4-43AB-8DFE-88466DA40B08}" type="parTrans" cxnId="{C4322627-554E-48CC-8ACC-C1D1295CDAEA}">
      <dgm:prSet/>
      <dgm:spPr/>
      <dgm:t>
        <a:bodyPr/>
        <a:lstStyle/>
        <a:p>
          <a:endParaRPr lang="en-US"/>
        </a:p>
      </dgm:t>
    </dgm:pt>
    <dgm:pt modelId="{BA3B2DA2-2FB8-41DB-B9B1-629E788FA133}" type="sibTrans" cxnId="{C4322627-554E-48CC-8ACC-C1D1295CDAEA}">
      <dgm:prSet/>
      <dgm:spPr/>
      <dgm:t>
        <a:bodyPr/>
        <a:lstStyle/>
        <a:p>
          <a:endParaRPr lang="en-US"/>
        </a:p>
      </dgm:t>
    </dgm:pt>
    <dgm:pt modelId="{C85F93CF-0435-4E0A-A939-31763B675210}" type="asst">
      <dgm:prSet/>
      <dgm:spPr/>
      <dgm:t>
        <a:bodyPr/>
        <a:lstStyle/>
        <a:p>
          <a:r>
            <a:rPr lang="en-US" dirty="0" smtClean="0"/>
            <a:t>li</a:t>
          </a:r>
          <a:endParaRPr lang="en-US" dirty="0"/>
        </a:p>
      </dgm:t>
    </dgm:pt>
    <dgm:pt modelId="{50F53C01-71C4-4158-8003-C2E1DDAFD8CA}" type="parTrans" cxnId="{22D94802-D2AE-449F-9465-F227D3AF657A}">
      <dgm:prSet/>
      <dgm:spPr/>
      <dgm:t>
        <a:bodyPr/>
        <a:lstStyle/>
        <a:p>
          <a:endParaRPr lang="en-US"/>
        </a:p>
      </dgm:t>
    </dgm:pt>
    <dgm:pt modelId="{D80ABA19-BFC5-4D4F-85EA-B2801B08E57F}" type="sibTrans" cxnId="{22D94802-D2AE-449F-9465-F227D3AF657A}">
      <dgm:prSet/>
      <dgm:spPr/>
      <dgm:t>
        <a:bodyPr/>
        <a:lstStyle/>
        <a:p>
          <a:endParaRPr lang="en-US"/>
        </a:p>
      </dgm:t>
    </dgm:pt>
    <dgm:pt modelId="{4AC712B9-83A3-4C13-BA9E-2053BD05E0F5}">
      <dgm:prSet/>
      <dgm:spPr/>
      <dgm:t>
        <a:bodyPr/>
        <a:lstStyle/>
        <a:p>
          <a:r>
            <a:rPr lang="en-US" dirty="0" err="1" smtClean="0"/>
            <a:t>ul</a:t>
          </a:r>
          <a:endParaRPr lang="en-US" dirty="0"/>
        </a:p>
      </dgm:t>
    </dgm:pt>
    <dgm:pt modelId="{F8D91381-85F0-4A2D-98A5-2C5AB02474BA}" type="parTrans" cxnId="{C54070C8-C0F6-4631-A423-E33A0198F58B}">
      <dgm:prSet/>
      <dgm:spPr/>
      <dgm:t>
        <a:bodyPr/>
        <a:lstStyle/>
        <a:p>
          <a:endParaRPr lang="en-US"/>
        </a:p>
      </dgm:t>
    </dgm:pt>
    <dgm:pt modelId="{B7839883-9691-42EB-841A-0A83CE06F3AC}" type="sibTrans" cxnId="{C54070C8-C0F6-4631-A423-E33A0198F58B}">
      <dgm:prSet/>
      <dgm:spPr/>
      <dgm:t>
        <a:bodyPr/>
        <a:lstStyle/>
        <a:p>
          <a:endParaRPr lang="en-US"/>
        </a:p>
      </dgm:t>
    </dgm:pt>
    <dgm:pt modelId="{98BCDC02-6D2A-41DD-AA50-E2FE3259B2BE}">
      <dgm:prSet/>
      <dgm:spPr/>
      <dgm:t>
        <a:bodyPr/>
        <a:lstStyle/>
        <a:p>
          <a:r>
            <a:rPr lang="en-US" dirty="0" smtClean="0"/>
            <a:t>Li(sale)</a:t>
          </a:r>
          <a:endParaRPr lang="en-US" dirty="0"/>
        </a:p>
      </dgm:t>
    </dgm:pt>
    <dgm:pt modelId="{30D224C1-5E41-4D6B-ADEA-85D7DB833F1C}" type="parTrans" cxnId="{F3246312-08E2-40BB-A60F-D76EE29E9447}">
      <dgm:prSet/>
      <dgm:spPr/>
      <dgm:t>
        <a:bodyPr/>
        <a:lstStyle/>
        <a:p>
          <a:endParaRPr lang="en-US"/>
        </a:p>
      </dgm:t>
    </dgm:pt>
    <dgm:pt modelId="{43FC7D3C-C7E7-4AC5-8439-A58445CE0B4C}" type="sibTrans" cxnId="{F3246312-08E2-40BB-A60F-D76EE29E9447}">
      <dgm:prSet/>
      <dgm:spPr/>
      <dgm:t>
        <a:bodyPr/>
        <a:lstStyle/>
        <a:p>
          <a:endParaRPr lang="en-US"/>
        </a:p>
      </dgm:t>
    </dgm:pt>
    <dgm:pt modelId="{5FAC7301-4133-4EEC-9C8B-31ED132C3987}">
      <dgm:prSet/>
      <dgm:spPr/>
      <dgm:t>
        <a:bodyPr/>
        <a:lstStyle/>
        <a:p>
          <a:r>
            <a:rPr lang="en-US" dirty="0" smtClean="0"/>
            <a:t>Li(sale)</a:t>
          </a:r>
          <a:endParaRPr lang="en-US" dirty="0"/>
        </a:p>
      </dgm:t>
    </dgm:pt>
    <dgm:pt modelId="{9B0208E9-DE1A-465C-BA98-5CC888168585}" type="parTrans" cxnId="{D45C5630-CF14-44C9-975F-00EEFECA28D9}">
      <dgm:prSet/>
      <dgm:spPr/>
      <dgm:t>
        <a:bodyPr/>
        <a:lstStyle/>
        <a:p>
          <a:endParaRPr lang="en-US"/>
        </a:p>
      </dgm:t>
    </dgm:pt>
    <dgm:pt modelId="{B0D97EFB-88D2-4D5F-8A04-A79A1AC923DD}" type="sibTrans" cxnId="{D45C5630-CF14-44C9-975F-00EEFECA28D9}">
      <dgm:prSet/>
      <dgm:spPr/>
      <dgm:t>
        <a:bodyPr/>
        <a:lstStyle/>
        <a:p>
          <a:endParaRPr lang="en-US"/>
        </a:p>
      </dgm:t>
    </dgm:pt>
    <dgm:pt modelId="{642E0F4A-782E-465B-8422-3C4096B95679}" type="pres">
      <dgm:prSet presAssocID="{A82B45BA-44B8-4848-B694-D1C003657F8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E333FD2-9010-4826-B620-3D202032826E}" type="pres">
      <dgm:prSet presAssocID="{93E65843-BE75-4903-8492-F2A94A90C123}" presName="hierRoot1" presStyleCnt="0">
        <dgm:presLayoutVars>
          <dgm:hierBranch val="init"/>
        </dgm:presLayoutVars>
      </dgm:prSet>
      <dgm:spPr/>
    </dgm:pt>
    <dgm:pt modelId="{BD4F46E4-861F-44E3-B910-96C7101221F8}" type="pres">
      <dgm:prSet presAssocID="{93E65843-BE75-4903-8492-F2A94A90C123}" presName="rootComposite1" presStyleCnt="0"/>
      <dgm:spPr/>
    </dgm:pt>
    <dgm:pt modelId="{3D07AD79-37DA-492B-9BC9-F3933D3667F3}" type="pres">
      <dgm:prSet presAssocID="{93E65843-BE75-4903-8492-F2A94A90C123}" presName="rootText1" presStyleLbl="node0" presStyleIdx="0" presStyleCnt="1" custScaleX="117357" custScaleY="9720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CB53B5-29B8-439B-8522-BDEBFEBD58CD}" type="pres">
      <dgm:prSet presAssocID="{93E65843-BE75-4903-8492-F2A94A90C123}" presName="rootConnector1" presStyleLbl="node1" presStyleIdx="0" presStyleCnt="0"/>
      <dgm:spPr/>
      <dgm:t>
        <a:bodyPr/>
        <a:lstStyle/>
        <a:p>
          <a:endParaRPr lang="en-US"/>
        </a:p>
      </dgm:t>
    </dgm:pt>
    <dgm:pt modelId="{D6358E47-341F-49B1-BA21-2756BDF0DF0D}" type="pres">
      <dgm:prSet presAssocID="{93E65843-BE75-4903-8492-F2A94A90C123}" presName="hierChild2" presStyleCnt="0"/>
      <dgm:spPr/>
    </dgm:pt>
    <dgm:pt modelId="{D8133745-DB47-4ECE-A7BF-A01B1A0C83EA}" type="pres">
      <dgm:prSet presAssocID="{93E65843-BE75-4903-8492-F2A94A90C123}" presName="hierChild3" presStyleCnt="0"/>
      <dgm:spPr/>
    </dgm:pt>
    <dgm:pt modelId="{2D4B0C5D-CFA2-47C8-8FC4-D3FBB77A2977}" type="pres">
      <dgm:prSet presAssocID="{AC097071-7CD4-43AB-8DFE-88466DA40B08}" presName="Name111" presStyleLbl="parChTrans1D2" presStyleIdx="0" presStyleCnt="2"/>
      <dgm:spPr/>
      <dgm:t>
        <a:bodyPr/>
        <a:lstStyle/>
        <a:p>
          <a:endParaRPr lang="en-US"/>
        </a:p>
      </dgm:t>
    </dgm:pt>
    <dgm:pt modelId="{9F15BB67-733E-4C42-AF8C-25937DC4E4AC}" type="pres">
      <dgm:prSet presAssocID="{55A78606-3CD2-46F0-A043-BC77106705F2}" presName="hierRoot3" presStyleCnt="0">
        <dgm:presLayoutVars>
          <dgm:hierBranch val="init"/>
        </dgm:presLayoutVars>
      </dgm:prSet>
      <dgm:spPr/>
    </dgm:pt>
    <dgm:pt modelId="{9975ADBC-D174-40D5-8CA4-A40F6C8058B2}" type="pres">
      <dgm:prSet presAssocID="{55A78606-3CD2-46F0-A043-BC77106705F2}" presName="rootComposite3" presStyleCnt="0"/>
      <dgm:spPr/>
    </dgm:pt>
    <dgm:pt modelId="{339E23A4-9095-448D-BB7F-A4718BB87D9D}" type="pres">
      <dgm:prSet presAssocID="{55A78606-3CD2-46F0-A043-BC77106705F2}" presName="rootText3" presStyleLbl="asst1" presStyleIdx="0" presStyleCnt="2" custLinFactNeighborX="3898" custLinFactNeighborY="-71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1BB386-9027-45F6-B4F7-01773D8979DB}" type="pres">
      <dgm:prSet presAssocID="{55A78606-3CD2-46F0-A043-BC77106705F2}" presName="rootConnector3" presStyleLbl="asst1" presStyleIdx="0" presStyleCnt="2"/>
      <dgm:spPr/>
      <dgm:t>
        <a:bodyPr/>
        <a:lstStyle/>
        <a:p>
          <a:endParaRPr lang="en-US"/>
        </a:p>
      </dgm:t>
    </dgm:pt>
    <dgm:pt modelId="{C38632EC-775C-4588-A56F-4E000A855E16}" type="pres">
      <dgm:prSet presAssocID="{55A78606-3CD2-46F0-A043-BC77106705F2}" presName="hierChild6" presStyleCnt="0"/>
      <dgm:spPr/>
    </dgm:pt>
    <dgm:pt modelId="{FE012C8C-4903-46E2-AE52-DDB4240655C3}" type="pres">
      <dgm:prSet presAssocID="{F8D91381-85F0-4A2D-98A5-2C5AB02474BA}" presName="Name37" presStyleLbl="parChTrans1D3" presStyleIdx="0" presStyleCnt="1"/>
      <dgm:spPr/>
      <dgm:t>
        <a:bodyPr/>
        <a:lstStyle/>
        <a:p>
          <a:endParaRPr lang="en-US"/>
        </a:p>
      </dgm:t>
    </dgm:pt>
    <dgm:pt modelId="{0EDC1BF3-A4A4-471E-87E8-8E9AE6D39769}" type="pres">
      <dgm:prSet presAssocID="{4AC712B9-83A3-4C13-BA9E-2053BD05E0F5}" presName="hierRoot2" presStyleCnt="0">
        <dgm:presLayoutVars>
          <dgm:hierBranch val="init"/>
        </dgm:presLayoutVars>
      </dgm:prSet>
      <dgm:spPr/>
    </dgm:pt>
    <dgm:pt modelId="{8DC29FF1-3008-4EFB-A1B0-EBCC30393B8C}" type="pres">
      <dgm:prSet presAssocID="{4AC712B9-83A3-4C13-BA9E-2053BD05E0F5}" presName="rootComposite" presStyleCnt="0"/>
      <dgm:spPr/>
    </dgm:pt>
    <dgm:pt modelId="{C0E2D733-6057-4525-8FD4-DB26587EEFE0}" type="pres">
      <dgm:prSet presAssocID="{4AC712B9-83A3-4C13-BA9E-2053BD05E0F5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82085E-9847-4DDF-9753-A33740A5B674}" type="pres">
      <dgm:prSet presAssocID="{4AC712B9-83A3-4C13-BA9E-2053BD05E0F5}" presName="rootConnector" presStyleLbl="node3" presStyleIdx="0" presStyleCnt="1"/>
      <dgm:spPr/>
      <dgm:t>
        <a:bodyPr/>
        <a:lstStyle/>
        <a:p>
          <a:endParaRPr lang="en-US"/>
        </a:p>
      </dgm:t>
    </dgm:pt>
    <dgm:pt modelId="{071DEB0F-9566-4714-9473-8B0FB836C3FA}" type="pres">
      <dgm:prSet presAssocID="{4AC712B9-83A3-4C13-BA9E-2053BD05E0F5}" presName="hierChild4" presStyleCnt="0"/>
      <dgm:spPr/>
    </dgm:pt>
    <dgm:pt modelId="{1D41C58C-1038-40D0-84F2-19A4CEB5136F}" type="pres">
      <dgm:prSet presAssocID="{30D224C1-5E41-4D6B-ADEA-85D7DB833F1C}" presName="Name37" presStyleLbl="parChTrans1D4" presStyleIdx="0" presStyleCnt="2"/>
      <dgm:spPr/>
      <dgm:t>
        <a:bodyPr/>
        <a:lstStyle/>
        <a:p>
          <a:endParaRPr lang="en-US"/>
        </a:p>
      </dgm:t>
    </dgm:pt>
    <dgm:pt modelId="{546A923B-750C-45C5-B905-1A2A11D103EE}" type="pres">
      <dgm:prSet presAssocID="{98BCDC02-6D2A-41DD-AA50-E2FE3259B2BE}" presName="hierRoot2" presStyleCnt="0">
        <dgm:presLayoutVars>
          <dgm:hierBranch val="init"/>
        </dgm:presLayoutVars>
      </dgm:prSet>
      <dgm:spPr/>
    </dgm:pt>
    <dgm:pt modelId="{816A6DA0-3947-4044-91BD-A3583F441293}" type="pres">
      <dgm:prSet presAssocID="{98BCDC02-6D2A-41DD-AA50-E2FE3259B2BE}" presName="rootComposite" presStyleCnt="0"/>
      <dgm:spPr/>
    </dgm:pt>
    <dgm:pt modelId="{B8FC1FD7-8EBE-450D-B009-0484C2486E96}" type="pres">
      <dgm:prSet presAssocID="{98BCDC02-6D2A-41DD-AA50-E2FE3259B2BE}" presName="rootText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C40D1C1-DB5D-4050-8A24-1F64592A5E73}" type="pres">
      <dgm:prSet presAssocID="{98BCDC02-6D2A-41DD-AA50-E2FE3259B2BE}" presName="rootConnector" presStyleLbl="node4" presStyleIdx="0" presStyleCnt="2"/>
      <dgm:spPr/>
      <dgm:t>
        <a:bodyPr/>
        <a:lstStyle/>
        <a:p>
          <a:endParaRPr lang="en-US"/>
        </a:p>
      </dgm:t>
    </dgm:pt>
    <dgm:pt modelId="{8E34B876-0B32-482A-A9BD-37650872B2C8}" type="pres">
      <dgm:prSet presAssocID="{98BCDC02-6D2A-41DD-AA50-E2FE3259B2BE}" presName="hierChild4" presStyleCnt="0"/>
      <dgm:spPr/>
    </dgm:pt>
    <dgm:pt modelId="{88F2A4B8-EAFE-41F2-A421-C454C8C5B392}" type="pres">
      <dgm:prSet presAssocID="{98BCDC02-6D2A-41DD-AA50-E2FE3259B2BE}" presName="hierChild5" presStyleCnt="0"/>
      <dgm:spPr/>
    </dgm:pt>
    <dgm:pt modelId="{714CE8F2-0EF5-4A01-92E6-326FD9553898}" type="pres">
      <dgm:prSet presAssocID="{9B0208E9-DE1A-465C-BA98-5CC888168585}" presName="Name37" presStyleLbl="parChTrans1D4" presStyleIdx="1" presStyleCnt="2"/>
      <dgm:spPr/>
      <dgm:t>
        <a:bodyPr/>
        <a:lstStyle/>
        <a:p>
          <a:endParaRPr lang="en-US"/>
        </a:p>
      </dgm:t>
    </dgm:pt>
    <dgm:pt modelId="{77D5CD2F-0843-4420-AD5F-217C2FB1F3CE}" type="pres">
      <dgm:prSet presAssocID="{5FAC7301-4133-4EEC-9C8B-31ED132C3987}" presName="hierRoot2" presStyleCnt="0">
        <dgm:presLayoutVars>
          <dgm:hierBranch val="init"/>
        </dgm:presLayoutVars>
      </dgm:prSet>
      <dgm:spPr/>
    </dgm:pt>
    <dgm:pt modelId="{745519EA-64BE-4FA6-9313-97AD96AABD5B}" type="pres">
      <dgm:prSet presAssocID="{5FAC7301-4133-4EEC-9C8B-31ED132C3987}" presName="rootComposite" presStyleCnt="0"/>
      <dgm:spPr/>
    </dgm:pt>
    <dgm:pt modelId="{84E3C49D-CE21-434C-A369-76A4BE3D4F48}" type="pres">
      <dgm:prSet presAssocID="{5FAC7301-4133-4EEC-9C8B-31ED132C3987}" presName="rootText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DB8F07-AB89-41F5-8EA1-C78A8DD094F4}" type="pres">
      <dgm:prSet presAssocID="{5FAC7301-4133-4EEC-9C8B-31ED132C3987}" presName="rootConnector" presStyleLbl="node4" presStyleIdx="1" presStyleCnt="2"/>
      <dgm:spPr/>
      <dgm:t>
        <a:bodyPr/>
        <a:lstStyle/>
        <a:p>
          <a:endParaRPr lang="en-US"/>
        </a:p>
      </dgm:t>
    </dgm:pt>
    <dgm:pt modelId="{E47C4BFD-693B-4C44-AA74-25F2439C49A1}" type="pres">
      <dgm:prSet presAssocID="{5FAC7301-4133-4EEC-9C8B-31ED132C3987}" presName="hierChild4" presStyleCnt="0"/>
      <dgm:spPr/>
    </dgm:pt>
    <dgm:pt modelId="{4FF8D725-8A1C-4448-9FC7-33272B63108A}" type="pres">
      <dgm:prSet presAssocID="{5FAC7301-4133-4EEC-9C8B-31ED132C3987}" presName="hierChild5" presStyleCnt="0"/>
      <dgm:spPr/>
    </dgm:pt>
    <dgm:pt modelId="{77292373-A81C-4DCE-AB35-CA0FA83E60EF}" type="pres">
      <dgm:prSet presAssocID="{4AC712B9-83A3-4C13-BA9E-2053BD05E0F5}" presName="hierChild5" presStyleCnt="0"/>
      <dgm:spPr/>
    </dgm:pt>
    <dgm:pt modelId="{82AF85D9-7CBE-43B4-AA87-58863C8D0388}" type="pres">
      <dgm:prSet presAssocID="{55A78606-3CD2-46F0-A043-BC77106705F2}" presName="hierChild7" presStyleCnt="0"/>
      <dgm:spPr/>
    </dgm:pt>
    <dgm:pt modelId="{8FD807C8-2122-469E-9572-FD4AAB7A29EF}" type="pres">
      <dgm:prSet presAssocID="{50F53C01-71C4-4158-8003-C2E1DDAFD8CA}" presName="Name111" presStyleLbl="parChTrans1D2" presStyleIdx="1" presStyleCnt="2"/>
      <dgm:spPr/>
      <dgm:t>
        <a:bodyPr/>
        <a:lstStyle/>
        <a:p>
          <a:endParaRPr lang="en-US"/>
        </a:p>
      </dgm:t>
    </dgm:pt>
    <dgm:pt modelId="{1A0E4C6B-8BEF-4858-AFE6-0CE83C9CFB45}" type="pres">
      <dgm:prSet presAssocID="{C85F93CF-0435-4E0A-A939-31763B675210}" presName="hierRoot3" presStyleCnt="0">
        <dgm:presLayoutVars>
          <dgm:hierBranch val="init"/>
        </dgm:presLayoutVars>
      </dgm:prSet>
      <dgm:spPr/>
    </dgm:pt>
    <dgm:pt modelId="{41F51015-CBD8-4A04-B4CA-A5E31CC6D3BE}" type="pres">
      <dgm:prSet presAssocID="{C85F93CF-0435-4E0A-A939-31763B675210}" presName="rootComposite3" presStyleCnt="0"/>
      <dgm:spPr/>
    </dgm:pt>
    <dgm:pt modelId="{D831F3F1-3C0D-45F4-94B6-EA30165AD51D}" type="pres">
      <dgm:prSet presAssocID="{C85F93CF-0435-4E0A-A939-31763B675210}" presName="rootText3" presStyleLbl="asst1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39D187-A653-4CBE-947D-1957CBD1C90C}" type="pres">
      <dgm:prSet presAssocID="{C85F93CF-0435-4E0A-A939-31763B675210}" presName="rootConnector3" presStyleLbl="asst1" presStyleIdx="1" presStyleCnt="2"/>
      <dgm:spPr/>
      <dgm:t>
        <a:bodyPr/>
        <a:lstStyle/>
        <a:p>
          <a:endParaRPr lang="en-US"/>
        </a:p>
      </dgm:t>
    </dgm:pt>
    <dgm:pt modelId="{9A461CC2-890D-4501-802D-99EEEA73A5B7}" type="pres">
      <dgm:prSet presAssocID="{C85F93CF-0435-4E0A-A939-31763B675210}" presName="hierChild6" presStyleCnt="0"/>
      <dgm:spPr/>
    </dgm:pt>
    <dgm:pt modelId="{46EDE4B5-B68C-40D4-9A1F-A95A05DF5C2C}" type="pres">
      <dgm:prSet presAssocID="{C85F93CF-0435-4E0A-A939-31763B675210}" presName="hierChild7" presStyleCnt="0"/>
      <dgm:spPr/>
    </dgm:pt>
  </dgm:ptLst>
  <dgm:cxnLst>
    <dgm:cxn modelId="{C6406DB7-B824-4859-AA20-20ED66B06DAE}" type="presOf" srcId="{C85F93CF-0435-4E0A-A939-31763B675210}" destId="{8D39D187-A653-4CBE-947D-1957CBD1C90C}" srcOrd="1" destOrd="0" presId="urn:microsoft.com/office/officeart/2005/8/layout/orgChart1"/>
    <dgm:cxn modelId="{BD0B3AEB-D0C7-48C1-922D-4463B2C72BD5}" type="presOf" srcId="{98BCDC02-6D2A-41DD-AA50-E2FE3259B2BE}" destId="{AC40D1C1-DB5D-4050-8A24-1F64592A5E73}" srcOrd="1" destOrd="0" presId="urn:microsoft.com/office/officeart/2005/8/layout/orgChart1"/>
    <dgm:cxn modelId="{C5B32894-D578-42D1-BC6F-FE26D63A9B95}" type="presOf" srcId="{AC097071-7CD4-43AB-8DFE-88466DA40B08}" destId="{2D4B0C5D-CFA2-47C8-8FC4-D3FBB77A2977}" srcOrd="0" destOrd="0" presId="urn:microsoft.com/office/officeart/2005/8/layout/orgChart1"/>
    <dgm:cxn modelId="{D45C5630-CF14-44C9-975F-00EEFECA28D9}" srcId="{4AC712B9-83A3-4C13-BA9E-2053BD05E0F5}" destId="{5FAC7301-4133-4EEC-9C8B-31ED132C3987}" srcOrd="1" destOrd="0" parTransId="{9B0208E9-DE1A-465C-BA98-5CC888168585}" sibTransId="{B0D97EFB-88D2-4D5F-8A04-A79A1AC923DD}"/>
    <dgm:cxn modelId="{008081F5-78EB-46DA-A48F-AAAEF28C0B1D}" srcId="{A82B45BA-44B8-4848-B694-D1C003657F87}" destId="{93E65843-BE75-4903-8492-F2A94A90C123}" srcOrd="0" destOrd="0" parTransId="{4A0CD37E-A0D1-4189-8160-8A881677190D}" sibTransId="{020E4718-D241-46E9-A173-CE41888D83F1}"/>
    <dgm:cxn modelId="{C4322627-554E-48CC-8ACC-C1D1295CDAEA}" srcId="{93E65843-BE75-4903-8492-F2A94A90C123}" destId="{55A78606-3CD2-46F0-A043-BC77106705F2}" srcOrd="0" destOrd="0" parTransId="{AC097071-7CD4-43AB-8DFE-88466DA40B08}" sibTransId="{BA3B2DA2-2FB8-41DB-B9B1-629E788FA133}"/>
    <dgm:cxn modelId="{A69986D3-0A36-4BB7-8BEB-569B0D0754CF}" type="presOf" srcId="{4AC712B9-83A3-4C13-BA9E-2053BD05E0F5}" destId="{5F82085E-9847-4DDF-9753-A33740A5B674}" srcOrd="1" destOrd="0" presId="urn:microsoft.com/office/officeart/2005/8/layout/orgChart1"/>
    <dgm:cxn modelId="{48AF6778-B2ED-4618-A51D-794E1E1D0F2C}" type="presOf" srcId="{98BCDC02-6D2A-41DD-AA50-E2FE3259B2BE}" destId="{B8FC1FD7-8EBE-450D-B009-0484C2486E96}" srcOrd="0" destOrd="0" presId="urn:microsoft.com/office/officeart/2005/8/layout/orgChart1"/>
    <dgm:cxn modelId="{A3ED3AF0-638A-46DC-AE93-3C6091A8F544}" type="presOf" srcId="{30D224C1-5E41-4D6B-ADEA-85D7DB833F1C}" destId="{1D41C58C-1038-40D0-84F2-19A4CEB5136F}" srcOrd="0" destOrd="0" presId="urn:microsoft.com/office/officeart/2005/8/layout/orgChart1"/>
    <dgm:cxn modelId="{F97946A9-CB1D-420B-9979-FDA0AC3F83C4}" type="presOf" srcId="{55A78606-3CD2-46F0-A043-BC77106705F2}" destId="{C81BB386-9027-45F6-B4F7-01773D8979DB}" srcOrd="1" destOrd="0" presId="urn:microsoft.com/office/officeart/2005/8/layout/orgChart1"/>
    <dgm:cxn modelId="{6217B40E-8273-4BCB-B10A-86BCA3EB1EB6}" type="presOf" srcId="{5FAC7301-4133-4EEC-9C8B-31ED132C3987}" destId="{61DB8F07-AB89-41F5-8EA1-C78A8DD094F4}" srcOrd="1" destOrd="0" presId="urn:microsoft.com/office/officeart/2005/8/layout/orgChart1"/>
    <dgm:cxn modelId="{45D45C60-F4E4-48F4-9086-6E9377A5C95C}" type="presOf" srcId="{F8D91381-85F0-4A2D-98A5-2C5AB02474BA}" destId="{FE012C8C-4903-46E2-AE52-DDB4240655C3}" srcOrd="0" destOrd="0" presId="urn:microsoft.com/office/officeart/2005/8/layout/orgChart1"/>
    <dgm:cxn modelId="{F3246312-08E2-40BB-A60F-D76EE29E9447}" srcId="{4AC712B9-83A3-4C13-BA9E-2053BD05E0F5}" destId="{98BCDC02-6D2A-41DD-AA50-E2FE3259B2BE}" srcOrd="0" destOrd="0" parTransId="{30D224C1-5E41-4D6B-ADEA-85D7DB833F1C}" sibTransId="{43FC7D3C-C7E7-4AC5-8439-A58445CE0B4C}"/>
    <dgm:cxn modelId="{8802A4E9-9781-454C-8A72-C81D3BE36660}" type="presOf" srcId="{93E65843-BE75-4903-8492-F2A94A90C123}" destId="{3D07AD79-37DA-492B-9BC9-F3933D3667F3}" srcOrd="0" destOrd="0" presId="urn:microsoft.com/office/officeart/2005/8/layout/orgChart1"/>
    <dgm:cxn modelId="{E7BCCE88-B84D-4729-A495-D1FD986C3495}" type="presOf" srcId="{5FAC7301-4133-4EEC-9C8B-31ED132C3987}" destId="{84E3C49D-CE21-434C-A369-76A4BE3D4F48}" srcOrd="0" destOrd="0" presId="urn:microsoft.com/office/officeart/2005/8/layout/orgChart1"/>
    <dgm:cxn modelId="{20D1AE9D-8AA7-4795-8620-2C7A35DF0534}" type="presOf" srcId="{50F53C01-71C4-4158-8003-C2E1DDAFD8CA}" destId="{8FD807C8-2122-469E-9572-FD4AAB7A29EF}" srcOrd="0" destOrd="0" presId="urn:microsoft.com/office/officeart/2005/8/layout/orgChart1"/>
    <dgm:cxn modelId="{E2F0DCAE-6470-4B80-92D2-51EA7FD83A4B}" type="presOf" srcId="{C85F93CF-0435-4E0A-A939-31763B675210}" destId="{D831F3F1-3C0D-45F4-94B6-EA30165AD51D}" srcOrd="0" destOrd="0" presId="urn:microsoft.com/office/officeart/2005/8/layout/orgChart1"/>
    <dgm:cxn modelId="{DBB8A9C1-64D8-4D41-B8E3-A7D04024C996}" type="presOf" srcId="{55A78606-3CD2-46F0-A043-BC77106705F2}" destId="{339E23A4-9095-448D-BB7F-A4718BB87D9D}" srcOrd="0" destOrd="0" presId="urn:microsoft.com/office/officeart/2005/8/layout/orgChart1"/>
    <dgm:cxn modelId="{8BF6CAB4-BB4B-4F49-89FA-767D1C34C1AC}" type="presOf" srcId="{A82B45BA-44B8-4848-B694-D1C003657F87}" destId="{642E0F4A-782E-465B-8422-3C4096B95679}" srcOrd="0" destOrd="0" presId="urn:microsoft.com/office/officeart/2005/8/layout/orgChart1"/>
    <dgm:cxn modelId="{22D94802-D2AE-449F-9465-F227D3AF657A}" srcId="{93E65843-BE75-4903-8492-F2A94A90C123}" destId="{C85F93CF-0435-4E0A-A939-31763B675210}" srcOrd="1" destOrd="0" parTransId="{50F53C01-71C4-4158-8003-C2E1DDAFD8CA}" sibTransId="{D80ABA19-BFC5-4D4F-85EA-B2801B08E57F}"/>
    <dgm:cxn modelId="{6D20CE3B-E999-4AF3-8BAE-619B94753372}" type="presOf" srcId="{4AC712B9-83A3-4C13-BA9E-2053BD05E0F5}" destId="{C0E2D733-6057-4525-8FD4-DB26587EEFE0}" srcOrd="0" destOrd="0" presId="urn:microsoft.com/office/officeart/2005/8/layout/orgChart1"/>
    <dgm:cxn modelId="{26CAF69B-0823-4E0C-82BE-18741C545845}" type="presOf" srcId="{93E65843-BE75-4903-8492-F2A94A90C123}" destId="{F9CB53B5-29B8-439B-8522-BDEBFEBD58CD}" srcOrd="1" destOrd="0" presId="urn:microsoft.com/office/officeart/2005/8/layout/orgChart1"/>
    <dgm:cxn modelId="{2E3F073F-E943-4336-BF47-DD427A49D015}" type="presOf" srcId="{9B0208E9-DE1A-465C-BA98-5CC888168585}" destId="{714CE8F2-0EF5-4A01-92E6-326FD9553898}" srcOrd="0" destOrd="0" presId="urn:microsoft.com/office/officeart/2005/8/layout/orgChart1"/>
    <dgm:cxn modelId="{C54070C8-C0F6-4631-A423-E33A0198F58B}" srcId="{55A78606-3CD2-46F0-A043-BC77106705F2}" destId="{4AC712B9-83A3-4C13-BA9E-2053BD05E0F5}" srcOrd="0" destOrd="0" parTransId="{F8D91381-85F0-4A2D-98A5-2C5AB02474BA}" sibTransId="{B7839883-9691-42EB-841A-0A83CE06F3AC}"/>
    <dgm:cxn modelId="{E345F110-A0F9-4E06-BB98-3F70B6DABA4A}" type="presParOf" srcId="{642E0F4A-782E-465B-8422-3C4096B95679}" destId="{BE333FD2-9010-4826-B620-3D202032826E}" srcOrd="0" destOrd="0" presId="urn:microsoft.com/office/officeart/2005/8/layout/orgChart1"/>
    <dgm:cxn modelId="{888856F6-A43D-431D-A92D-2BA92EEACFDF}" type="presParOf" srcId="{BE333FD2-9010-4826-B620-3D202032826E}" destId="{BD4F46E4-861F-44E3-B910-96C7101221F8}" srcOrd="0" destOrd="0" presId="urn:microsoft.com/office/officeart/2005/8/layout/orgChart1"/>
    <dgm:cxn modelId="{DBC77C05-09B3-4CBF-9483-670B23975882}" type="presParOf" srcId="{BD4F46E4-861F-44E3-B910-96C7101221F8}" destId="{3D07AD79-37DA-492B-9BC9-F3933D3667F3}" srcOrd="0" destOrd="0" presId="urn:microsoft.com/office/officeart/2005/8/layout/orgChart1"/>
    <dgm:cxn modelId="{D475972A-089A-4277-8062-C718EEB5A560}" type="presParOf" srcId="{BD4F46E4-861F-44E3-B910-96C7101221F8}" destId="{F9CB53B5-29B8-439B-8522-BDEBFEBD58CD}" srcOrd="1" destOrd="0" presId="urn:microsoft.com/office/officeart/2005/8/layout/orgChart1"/>
    <dgm:cxn modelId="{426DCDA5-A538-4AD2-988F-9F460B3224AE}" type="presParOf" srcId="{BE333FD2-9010-4826-B620-3D202032826E}" destId="{D6358E47-341F-49B1-BA21-2756BDF0DF0D}" srcOrd="1" destOrd="0" presId="urn:microsoft.com/office/officeart/2005/8/layout/orgChart1"/>
    <dgm:cxn modelId="{2626DD88-54A6-408B-9CBC-7A5354FA1AF5}" type="presParOf" srcId="{BE333FD2-9010-4826-B620-3D202032826E}" destId="{D8133745-DB47-4ECE-A7BF-A01B1A0C83EA}" srcOrd="2" destOrd="0" presId="urn:microsoft.com/office/officeart/2005/8/layout/orgChart1"/>
    <dgm:cxn modelId="{3EA3DAE4-C769-4F3C-B4B6-0AA6FAC30AF0}" type="presParOf" srcId="{D8133745-DB47-4ECE-A7BF-A01B1A0C83EA}" destId="{2D4B0C5D-CFA2-47C8-8FC4-D3FBB77A2977}" srcOrd="0" destOrd="0" presId="urn:microsoft.com/office/officeart/2005/8/layout/orgChart1"/>
    <dgm:cxn modelId="{00F72C5B-E617-4EC8-80B8-33D568F52EB5}" type="presParOf" srcId="{D8133745-DB47-4ECE-A7BF-A01B1A0C83EA}" destId="{9F15BB67-733E-4C42-AF8C-25937DC4E4AC}" srcOrd="1" destOrd="0" presId="urn:microsoft.com/office/officeart/2005/8/layout/orgChart1"/>
    <dgm:cxn modelId="{2DD50FA3-C696-47BF-9279-9CBCA3177972}" type="presParOf" srcId="{9F15BB67-733E-4C42-AF8C-25937DC4E4AC}" destId="{9975ADBC-D174-40D5-8CA4-A40F6C8058B2}" srcOrd="0" destOrd="0" presId="urn:microsoft.com/office/officeart/2005/8/layout/orgChart1"/>
    <dgm:cxn modelId="{2098A8FC-20D4-4266-B130-C3717E5A487B}" type="presParOf" srcId="{9975ADBC-D174-40D5-8CA4-A40F6C8058B2}" destId="{339E23A4-9095-448D-BB7F-A4718BB87D9D}" srcOrd="0" destOrd="0" presId="urn:microsoft.com/office/officeart/2005/8/layout/orgChart1"/>
    <dgm:cxn modelId="{9648F4F0-60CF-46F7-A343-382373731E4A}" type="presParOf" srcId="{9975ADBC-D174-40D5-8CA4-A40F6C8058B2}" destId="{C81BB386-9027-45F6-B4F7-01773D8979DB}" srcOrd="1" destOrd="0" presId="urn:microsoft.com/office/officeart/2005/8/layout/orgChart1"/>
    <dgm:cxn modelId="{A706E649-E639-4A29-AB28-F3E0875C5F69}" type="presParOf" srcId="{9F15BB67-733E-4C42-AF8C-25937DC4E4AC}" destId="{C38632EC-775C-4588-A56F-4E000A855E16}" srcOrd="1" destOrd="0" presId="urn:microsoft.com/office/officeart/2005/8/layout/orgChart1"/>
    <dgm:cxn modelId="{511D55FD-362F-4A21-B55A-D61F5B9CEDCF}" type="presParOf" srcId="{C38632EC-775C-4588-A56F-4E000A855E16}" destId="{FE012C8C-4903-46E2-AE52-DDB4240655C3}" srcOrd="0" destOrd="0" presId="urn:microsoft.com/office/officeart/2005/8/layout/orgChart1"/>
    <dgm:cxn modelId="{28875F39-671B-486F-AA1A-106D95B8F47B}" type="presParOf" srcId="{C38632EC-775C-4588-A56F-4E000A855E16}" destId="{0EDC1BF3-A4A4-471E-87E8-8E9AE6D39769}" srcOrd="1" destOrd="0" presId="urn:microsoft.com/office/officeart/2005/8/layout/orgChart1"/>
    <dgm:cxn modelId="{EAC409F2-1679-44B8-BDEE-A2740567CE94}" type="presParOf" srcId="{0EDC1BF3-A4A4-471E-87E8-8E9AE6D39769}" destId="{8DC29FF1-3008-4EFB-A1B0-EBCC30393B8C}" srcOrd="0" destOrd="0" presId="urn:microsoft.com/office/officeart/2005/8/layout/orgChart1"/>
    <dgm:cxn modelId="{B724902B-D07E-4F8F-B5E1-C51C6C47030D}" type="presParOf" srcId="{8DC29FF1-3008-4EFB-A1B0-EBCC30393B8C}" destId="{C0E2D733-6057-4525-8FD4-DB26587EEFE0}" srcOrd="0" destOrd="0" presId="urn:microsoft.com/office/officeart/2005/8/layout/orgChart1"/>
    <dgm:cxn modelId="{CF51BC8D-43E3-4590-9811-6C97B272A77E}" type="presParOf" srcId="{8DC29FF1-3008-4EFB-A1B0-EBCC30393B8C}" destId="{5F82085E-9847-4DDF-9753-A33740A5B674}" srcOrd="1" destOrd="0" presId="urn:microsoft.com/office/officeart/2005/8/layout/orgChart1"/>
    <dgm:cxn modelId="{61B9381C-52F3-4422-BE9B-A1936574FD37}" type="presParOf" srcId="{0EDC1BF3-A4A4-471E-87E8-8E9AE6D39769}" destId="{071DEB0F-9566-4714-9473-8B0FB836C3FA}" srcOrd="1" destOrd="0" presId="urn:microsoft.com/office/officeart/2005/8/layout/orgChart1"/>
    <dgm:cxn modelId="{E3983EF6-BFF1-4D35-B796-708BDDD96B81}" type="presParOf" srcId="{071DEB0F-9566-4714-9473-8B0FB836C3FA}" destId="{1D41C58C-1038-40D0-84F2-19A4CEB5136F}" srcOrd="0" destOrd="0" presId="urn:microsoft.com/office/officeart/2005/8/layout/orgChart1"/>
    <dgm:cxn modelId="{5BA8A10E-B9FC-4C60-8AAA-2B49590E6FE7}" type="presParOf" srcId="{071DEB0F-9566-4714-9473-8B0FB836C3FA}" destId="{546A923B-750C-45C5-B905-1A2A11D103EE}" srcOrd="1" destOrd="0" presId="urn:microsoft.com/office/officeart/2005/8/layout/orgChart1"/>
    <dgm:cxn modelId="{B4BFE57A-69B3-4FEE-B67A-C6376B186C1F}" type="presParOf" srcId="{546A923B-750C-45C5-B905-1A2A11D103EE}" destId="{816A6DA0-3947-4044-91BD-A3583F441293}" srcOrd="0" destOrd="0" presId="urn:microsoft.com/office/officeart/2005/8/layout/orgChart1"/>
    <dgm:cxn modelId="{F9313849-6A7C-4CE4-A7FD-34AAEA02A5C6}" type="presParOf" srcId="{816A6DA0-3947-4044-91BD-A3583F441293}" destId="{B8FC1FD7-8EBE-450D-B009-0484C2486E96}" srcOrd="0" destOrd="0" presId="urn:microsoft.com/office/officeart/2005/8/layout/orgChart1"/>
    <dgm:cxn modelId="{E5A251C0-7A9A-4829-8F9A-159A506EB5E4}" type="presParOf" srcId="{816A6DA0-3947-4044-91BD-A3583F441293}" destId="{AC40D1C1-DB5D-4050-8A24-1F64592A5E73}" srcOrd="1" destOrd="0" presId="urn:microsoft.com/office/officeart/2005/8/layout/orgChart1"/>
    <dgm:cxn modelId="{9D015676-EE9B-4797-BFBB-ACDAF656AE91}" type="presParOf" srcId="{546A923B-750C-45C5-B905-1A2A11D103EE}" destId="{8E34B876-0B32-482A-A9BD-37650872B2C8}" srcOrd="1" destOrd="0" presId="urn:microsoft.com/office/officeart/2005/8/layout/orgChart1"/>
    <dgm:cxn modelId="{262E20AF-A9EF-4B38-8B2E-C07FC124C144}" type="presParOf" srcId="{546A923B-750C-45C5-B905-1A2A11D103EE}" destId="{88F2A4B8-EAFE-41F2-A421-C454C8C5B392}" srcOrd="2" destOrd="0" presId="urn:microsoft.com/office/officeart/2005/8/layout/orgChart1"/>
    <dgm:cxn modelId="{C1A0AEB9-C1A0-4417-B138-7257899DDEEA}" type="presParOf" srcId="{071DEB0F-9566-4714-9473-8B0FB836C3FA}" destId="{714CE8F2-0EF5-4A01-92E6-326FD9553898}" srcOrd="2" destOrd="0" presId="urn:microsoft.com/office/officeart/2005/8/layout/orgChart1"/>
    <dgm:cxn modelId="{989594F1-A429-4BEF-9161-0457B70F40B5}" type="presParOf" srcId="{071DEB0F-9566-4714-9473-8B0FB836C3FA}" destId="{77D5CD2F-0843-4420-AD5F-217C2FB1F3CE}" srcOrd="3" destOrd="0" presId="urn:microsoft.com/office/officeart/2005/8/layout/orgChart1"/>
    <dgm:cxn modelId="{1B273735-DAC1-4A83-A3B4-4115F3847BE7}" type="presParOf" srcId="{77D5CD2F-0843-4420-AD5F-217C2FB1F3CE}" destId="{745519EA-64BE-4FA6-9313-97AD96AABD5B}" srcOrd="0" destOrd="0" presId="urn:microsoft.com/office/officeart/2005/8/layout/orgChart1"/>
    <dgm:cxn modelId="{3EF565A4-F9B9-418E-9A60-740192339E9B}" type="presParOf" srcId="{745519EA-64BE-4FA6-9313-97AD96AABD5B}" destId="{84E3C49D-CE21-434C-A369-76A4BE3D4F48}" srcOrd="0" destOrd="0" presId="urn:microsoft.com/office/officeart/2005/8/layout/orgChart1"/>
    <dgm:cxn modelId="{4F98329F-672E-4CDF-9DDD-2F03DF2B6878}" type="presParOf" srcId="{745519EA-64BE-4FA6-9313-97AD96AABD5B}" destId="{61DB8F07-AB89-41F5-8EA1-C78A8DD094F4}" srcOrd="1" destOrd="0" presId="urn:microsoft.com/office/officeart/2005/8/layout/orgChart1"/>
    <dgm:cxn modelId="{959D1235-2B24-428E-9DD1-8FA8F0817E93}" type="presParOf" srcId="{77D5CD2F-0843-4420-AD5F-217C2FB1F3CE}" destId="{E47C4BFD-693B-4C44-AA74-25F2439C49A1}" srcOrd="1" destOrd="0" presId="urn:microsoft.com/office/officeart/2005/8/layout/orgChart1"/>
    <dgm:cxn modelId="{3FE59DD6-2F8D-47A9-9AA3-4D419E35856E}" type="presParOf" srcId="{77D5CD2F-0843-4420-AD5F-217C2FB1F3CE}" destId="{4FF8D725-8A1C-4448-9FC7-33272B63108A}" srcOrd="2" destOrd="0" presId="urn:microsoft.com/office/officeart/2005/8/layout/orgChart1"/>
    <dgm:cxn modelId="{ACC73FE4-D18A-4643-B2A5-181EAA68261A}" type="presParOf" srcId="{0EDC1BF3-A4A4-471E-87E8-8E9AE6D39769}" destId="{77292373-A81C-4DCE-AB35-CA0FA83E60EF}" srcOrd="2" destOrd="0" presId="urn:microsoft.com/office/officeart/2005/8/layout/orgChart1"/>
    <dgm:cxn modelId="{916952DF-DB3F-417D-99F1-669826C7F14F}" type="presParOf" srcId="{9F15BB67-733E-4C42-AF8C-25937DC4E4AC}" destId="{82AF85D9-7CBE-43B4-AA87-58863C8D0388}" srcOrd="2" destOrd="0" presId="urn:microsoft.com/office/officeart/2005/8/layout/orgChart1"/>
    <dgm:cxn modelId="{7D70D634-8EE2-4011-85C7-0FB56C61C7EA}" type="presParOf" srcId="{D8133745-DB47-4ECE-A7BF-A01B1A0C83EA}" destId="{8FD807C8-2122-469E-9572-FD4AAB7A29EF}" srcOrd="2" destOrd="0" presId="urn:microsoft.com/office/officeart/2005/8/layout/orgChart1"/>
    <dgm:cxn modelId="{D215D303-E349-4089-9B64-55D1C538CC10}" type="presParOf" srcId="{D8133745-DB47-4ECE-A7BF-A01B1A0C83EA}" destId="{1A0E4C6B-8BEF-4858-AFE6-0CE83C9CFB45}" srcOrd="3" destOrd="0" presId="urn:microsoft.com/office/officeart/2005/8/layout/orgChart1"/>
    <dgm:cxn modelId="{14016BA9-284A-41FC-BF16-B1241BD18824}" type="presParOf" srcId="{1A0E4C6B-8BEF-4858-AFE6-0CE83C9CFB45}" destId="{41F51015-CBD8-4A04-B4CA-A5E31CC6D3BE}" srcOrd="0" destOrd="0" presId="urn:microsoft.com/office/officeart/2005/8/layout/orgChart1"/>
    <dgm:cxn modelId="{77A77676-B83C-4B42-B2DD-E6717E1BC8A6}" type="presParOf" srcId="{41F51015-CBD8-4A04-B4CA-A5E31CC6D3BE}" destId="{D831F3F1-3C0D-45F4-94B6-EA30165AD51D}" srcOrd="0" destOrd="0" presId="urn:microsoft.com/office/officeart/2005/8/layout/orgChart1"/>
    <dgm:cxn modelId="{F959C7EA-4CD3-4CF6-BEF5-FA5BA231CD00}" type="presParOf" srcId="{41F51015-CBD8-4A04-B4CA-A5E31CC6D3BE}" destId="{8D39D187-A653-4CBE-947D-1957CBD1C90C}" srcOrd="1" destOrd="0" presId="urn:microsoft.com/office/officeart/2005/8/layout/orgChart1"/>
    <dgm:cxn modelId="{05D35C26-6857-4308-8486-2A9A4C790B0E}" type="presParOf" srcId="{1A0E4C6B-8BEF-4858-AFE6-0CE83C9CFB45}" destId="{9A461CC2-890D-4501-802D-99EEEA73A5B7}" srcOrd="1" destOrd="0" presId="urn:microsoft.com/office/officeart/2005/8/layout/orgChart1"/>
    <dgm:cxn modelId="{55F9F912-BCD7-4501-A025-6E51A4AEB7A1}" type="presParOf" srcId="{1A0E4C6B-8BEF-4858-AFE6-0CE83C9CFB45}" destId="{46EDE4B5-B68C-40D4-9A1F-A95A05DF5C2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DD31A31-7AA5-4117-99BF-7A0EEA07E26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4C80A7-9803-475A-9999-26AC3FDC0020}">
      <dgm:prSet phldrT="[Text]"/>
      <dgm:spPr/>
      <dgm:t>
        <a:bodyPr/>
        <a:lstStyle/>
        <a:p>
          <a:r>
            <a:rPr lang="en-US" dirty="0" smtClean="0">
              <a:solidFill>
                <a:schemeClr val="accent5"/>
              </a:solidFill>
            </a:rPr>
            <a:t>Document</a:t>
          </a:r>
          <a:endParaRPr lang="en-US" dirty="0">
            <a:solidFill>
              <a:schemeClr val="accent5"/>
            </a:solidFill>
          </a:endParaRPr>
        </a:p>
      </dgm:t>
    </dgm:pt>
    <dgm:pt modelId="{18DFAAE3-8F51-4FF4-B7FD-1F5CADC6EEDB}" type="parTrans" cxnId="{84639555-E7C9-4144-99F5-1FD26DF480CD}">
      <dgm:prSet/>
      <dgm:spPr/>
      <dgm:t>
        <a:bodyPr/>
        <a:lstStyle/>
        <a:p>
          <a:endParaRPr lang="en-US"/>
        </a:p>
      </dgm:t>
    </dgm:pt>
    <dgm:pt modelId="{2FD027DC-F7EF-4AC7-AEA0-6F5C2ED7D530}" type="sibTrans" cxnId="{84639555-E7C9-4144-99F5-1FD26DF480CD}">
      <dgm:prSet/>
      <dgm:spPr/>
      <dgm:t>
        <a:bodyPr/>
        <a:lstStyle/>
        <a:p>
          <a:endParaRPr lang="en-US"/>
        </a:p>
      </dgm:t>
    </dgm:pt>
    <dgm:pt modelId="{177CC5D4-F342-4431-B377-E983498B8D25}" type="asst">
      <dgm:prSet phldrT="[Text]"/>
      <dgm:spPr/>
      <dgm:t>
        <a:bodyPr/>
        <a:lstStyle/>
        <a:p>
          <a:r>
            <a:rPr lang="en-US" dirty="0" smtClean="0">
              <a:solidFill>
                <a:schemeClr val="accent5"/>
              </a:solidFill>
            </a:rPr>
            <a:t>html</a:t>
          </a:r>
          <a:endParaRPr lang="en-US" dirty="0">
            <a:solidFill>
              <a:schemeClr val="accent5"/>
            </a:solidFill>
          </a:endParaRPr>
        </a:p>
      </dgm:t>
    </dgm:pt>
    <dgm:pt modelId="{03FAF911-8482-4F06-831D-07D9F52F25D7}" type="parTrans" cxnId="{A7E59B92-8F89-4B85-BD43-AF7CA15F2079}">
      <dgm:prSet/>
      <dgm:spPr/>
      <dgm:t>
        <a:bodyPr/>
        <a:lstStyle/>
        <a:p>
          <a:endParaRPr lang="en-US"/>
        </a:p>
      </dgm:t>
    </dgm:pt>
    <dgm:pt modelId="{426D99B9-979C-45FE-963E-32ABA311B141}" type="sibTrans" cxnId="{A7E59B92-8F89-4B85-BD43-AF7CA15F2079}">
      <dgm:prSet/>
      <dgm:spPr/>
      <dgm:t>
        <a:bodyPr/>
        <a:lstStyle/>
        <a:p>
          <a:endParaRPr lang="en-US"/>
        </a:p>
      </dgm:t>
    </dgm:pt>
    <dgm:pt modelId="{013DBCA3-19B6-4FC9-AAD4-B817A5FAC0C8}">
      <dgm:prSet phldrT="[Text]"/>
      <dgm:spPr/>
      <dgm:t>
        <a:bodyPr/>
        <a:lstStyle/>
        <a:p>
          <a:r>
            <a:rPr lang="en-US" dirty="0" smtClean="0">
              <a:solidFill>
                <a:schemeClr val="accent5"/>
              </a:solidFill>
            </a:rPr>
            <a:t>head</a:t>
          </a:r>
          <a:endParaRPr lang="en-US" dirty="0">
            <a:solidFill>
              <a:schemeClr val="accent5"/>
            </a:solidFill>
          </a:endParaRPr>
        </a:p>
      </dgm:t>
    </dgm:pt>
    <dgm:pt modelId="{524B7678-2DD5-49A4-869F-2A0345055CB2}" type="parTrans" cxnId="{12EDCC65-118C-4F63-BD80-EE6CED6FEFD3}">
      <dgm:prSet/>
      <dgm:spPr/>
      <dgm:t>
        <a:bodyPr/>
        <a:lstStyle/>
        <a:p>
          <a:endParaRPr lang="en-US"/>
        </a:p>
      </dgm:t>
    </dgm:pt>
    <dgm:pt modelId="{C2EB074F-54A3-47B4-8B90-C56CB68EF108}" type="sibTrans" cxnId="{12EDCC65-118C-4F63-BD80-EE6CED6FEFD3}">
      <dgm:prSet/>
      <dgm:spPr/>
      <dgm:t>
        <a:bodyPr/>
        <a:lstStyle/>
        <a:p>
          <a:endParaRPr lang="en-US"/>
        </a:p>
      </dgm:t>
    </dgm:pt>
    <dgm:pt modelId="{097901EC-4788-4F5F-9757-CFFB9A773EAC}">
      <dgm:prSet phldrT="[Text]"/>
      <dgm:spPr/>
      <dgm:t>
        <a:bodyPr/>
        <a:lstStyle/>
        <a:p>
          <a:r>
            <a:rPr lang="en-US" dirty="0" smtClean="0">
              <a:solidFill>
                <a:schemeClr val="accent5"/>
              </a:solidFill>
            </a:rPr>
            <a:t>Title</a:t>
          </a:r>
          <a:endParaRPr lang="en-US" dirty="0">
            <a:solidFill>
              <a:schemeClr val="accent5"/>
            </a:solidFill>
          </a:endParaRPr>
        </a:p>
      </dgm:t>
    </dgm:pt>
    <dgm:pt modelId="{C0A2AF52-84A9-43BE-BFCD-2513FB17BB52}" type="parTrans" cxnId="{BDE71CE2-76C4-46F8-8CFD-23EBBBAC3A23}">
      <dgm:prSet/>
      <dgm:spPr/>
      <dgm:t>
        <a:bodyPr/>
        <a:lstStyle/>
        <a:p>
          <a:endParaRPr lang="en-US"/>
        </a:p>
      </dgm:t>
    </dgm:pt>
    <dgm:pt modelId="{DFD027D6-4AE9-4A63-9147-ABEBB76CC6F7}" type="sibTrans" cxnId="{BDE71CE2-76C4-46F8-8CFD-23EBBBAC3A23}">
      <dgm:prSet/>
      <dgm:spPr/>
      <dgm:t>
        <a:bodyPr/>
        <a:lstStyle/>
        <a:p>
          <a:endParaRPr lang="en-US"/>
        </a:p>
      </dgm:t>
    </dgm:pt>
    <dgm:pt modelId="{F64DE123-D32A-43BB-BF8E-2606C83910C6}">
      <dgm:prSet phldrT="[Text]"/>
      <dgm:spPr/>
      <dgm:t>
        <a:bodyPr/>
        <a:lstStyle/>
        <a:p>
          <a:r>
            <a:rPr lang="en-US" dirty="0" smtClean="0">
              <a:solidFill>
                <a:schemeClr val="accent5"/>
              </a:solidFill>
            </a:rPr>
            <a:t>Body</a:t>
          </a:r>
          <a:endParaRPr lang="en-US" dirty="0">
            <a:solidFill>
              <a:schemeClr val="accent5"/>
            </a:solidFill>
          </a:endParaRPr>
        </a:p>
      </dgm:t>
    </dgm:pt>
    <dgm:pt modelId="{3D740B98-F821-442C-AF9B-8E035C461614}" type="parTrans" cxnId="{CACCB914-0E4F-4E16-9C3B-C182A2512A19}">
      <dgm:prSet/>
      <dgm:spPr/>
      <dgm:t>
        <a:bodyPr/>
        <a:lstStyle/>
        <a:p>
          <a:endParaRPr lang="en-US"/>
        </a:p>
      </dgm:t>
    </dgm:pt>
    <dgm:pt modelId="{D8AA6021-584A-4D49-B337-A6F886E30CEE}" type="sibTrans" cxnId="{CACCB914-0E4F-4E16-9C3B-C182A2512A19}">
      <dgm:prSet/>
      <dgm:spPr/>
      <dgm:t>
        <a:bodyPr/>
        <a:lstStyle/>
        <a:p>
          <a:endParaRPr lang="en-US"/>
        </a:p>
      </dgm:t>
    </dgm:pt>
    <dgm:pt modelId="{9454BF24-F20F-4765-984E-8C6FA1F5D2E4}">
      <dgm:prSet phldrT="[Text]"/>
      <dgm:spPr/>
      <dgm:t>
        <a:bodyPr/>
        <a:lstStyle/>
        <a:p>
          <a:r>
            <a:rPr lang="en-US" dirty="0" smtClean="0"/>
            <a:t>Page Title</a:t>
          </a:r>
          <a:endParaRPr lang="en-US" dirty="0"/>
        </a:p>
      </dgm:t>
    </dgm:pt>
    <dgm:pt modelId="{4F6C15DB-5B8D-4415-B2FD-C25CA3702D44}" type="parTrans" cxnId="{F3B69425-CE4F-48E6-A80A-F702C72E6FB0}">
      <dgm:prSet/>
      <dgm:spPr/>
      <dgm:t>
        <a:bodyPr/>
        <a:lstStyle/>
        <a:p>
          <a:endParaRPr lang="en-US"/>
        </a:p>
      </dgm:t>
    </dgm:pt>
    <dgm:pt modelId="{66ECE845-FB3E-41F5-BDD9-034D6C5DAFA2}" type="sibTrans" cxnId="{F3B69425-CE4F-48E6-A80A-F702C72E6FB0}">
      <dgm:prSet/>
      <dgm:spPr/>
      <dgm:t>
        <a:bodyPr/>
        <a:lstStyle/>
        <a:p>
          <a:endParaRPr lang="en-US"/>
        </a:p>
      </dgm:t>
    </dgm:pt>
    <dgm:pt modelId="{C1CE31DF-DD7D-45CE-B602-B72926E1DD95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chemeClr val="accent5"/>
              </a:solidFill>
            </a:rPr>
            <a:t>h1</a:t>
          </a:r>
          <a:endParaRPr lang="en-US" dirty="0">
            <a:solidFill>
              <a:schemeClr val="accent5"/>
            </a:solidFill>
          </a:endParaRPr>
        </a:p>
      </dgm:t>
    </dgm:pt>
    <dgm:pt modelId="{9BDAD652-2AC2-4293-936C-643475344D77}" type="parTrans" cxnId="{310B7308-800B-4760-A090-65B9E60E8295}">
      <dgm:prSet/>
      <dgm:spPr/>
      <dgm:t>
        <a:bodyPr/>
        <a:lstStyle/>
        <a:p>
          <a:endParaRPr lang="en-US"/>
        </a:p>
      </dgm:t>
    </dgm:pt>
    <dgm:pt modelId="{EF1D5988-F4A4-45AE-AC12-E2C5481C5FF9}" type="sibTrans" cxnId="{310B7308-800B-4760-A090-65B9E60E8295}">
      <dgm:prSet/>
      <dgm:spPr/>
      <dgm:t>
        <a:bodyPr/>
        <a:lstStyle/>
        <a:p>
          <a:endParaRPr lang="en-US"/>
        </a:p>
      </dgm:t>
    </dgm:pt>
    <dgm:pt modelId="{73D46C7A-523A-4B44-849E-0BEA11F412A1}">
      <dgm:prSet phldrT="[Text]"/>
      <dgm:spPr/>
      <dgm:t>
        <a:bodyPr/>
        <a:lstStyle/>
        <a:p>
          <a:r>
            <a:rPr lang="en-US" dirty="0" smtClean="0"/>
            <a:t>What do you like to eat</a:t>
          </a:r>
        </a:p>
      </dgm:t>
    </dgm:pt>
    <dgm:pt modelId="{BABA9AFC-C157-4A1A-A215-D3D7AA359243}" type="parTrans" cxnId="{D2C7136B-9BBF-42F6-B97E-9828D5EAEA2F}">
      <dgm:prSet/>
      <dgm:spPr/>
      <dgm:t>
        <a:bodyPr/>
        <a:lstStyle/>
        <a:p>
          <a:endParaRPr lang="en-US"/>
        </a:p>
      </dgm:t>
    </dgm:pt>
    <dgm:pt modelId="{1BC727C1-1227-4030-A106-063F67C3C45D}" type="sibTrans" cxnId="{D2C7136B-9BBF-42F6-B97E-9828D5EAEA2F}">
      <dgm:prSet/>
      <dgm:spPr/>
      <dgm:t>
        <a:bodyPr/>
        <a:lstStyle/>
        <a:p>
          <a:endParaRPr lang="en-US"/>
        </a:p>
      </dgm:t>
    </dgm:pt>
    <dgm:pt modelId="{D84CB16E-58B1-4C27-8BA3-1287CAA1B8E4}">
      <dgm:prSet/>
      <dgm:spPr/>
      <dgm:t>
        <a:bodyPr/>
        <a:lstStyle/>
        <a:p>
          <a:r>
            <a:rPr lang="en-US" dirty="0" smtClean="0">
              <a:solidFill>
                <a:schemeClr val="accent5"/>
              </a:solidFill>
            </a:rPr>
            <a:t>p</a:t>
          </a:r>
          <a:endParaRPr lang="en-US" dirty="0">
            <a:solidFill>
              <a:schemeClr val="accent5"/>
            </a:solidFill>
          </a:endParaRPr>
        </a:p>
      </dgm:t>
    </dgm:pt>
    <dgm:pt modelId="{A13DB697-96BB-4A2E-94D3-9DE6052BAB5F}" type="parTrans" cxnId="{28C53FDE-3F2D-46F4-B8CA-C308E821A979}">
      <dgm:prSet/>
      <dgm:spPr/>
      <dgm:t>
        <a:bodyPr/>
        <a:lstStyle/>
        <a:p>
          <a:endParaRPr lang="en-US"/>
        </a:p>
      </dgm:t>
    </dgm:pt>
    <dgm:pt modelId="{93C8BA37-5920-4314-BE3A-265CE98488AC}" type="sibTrans" cxnId="{28C53FDE-3F2D-46F4-B8CA-C308E821A979}">
      <dgm:prSet/>
      <dgm:spPr/>
      <dgm:t>
        <a:bodyPr/>
        <a:lstStyle/>
        <a:p>
          <a:endParaRPr lang="en-US"/>
        </a:p>
      </dgm:t>
    </dgm:pt>
    <dgm:pt modelId="{96EE6EC9-1EF3-403A-8F88-6124F770AA1F}">
      <dgm:prSet/>
      <dgm:spPr/>
      <dgm:t>
        <a:bodyPr/>
        <a:lstStyle/>
        <a:p>
          <a:r>
            <a:rPr lang="en-US" dirty="0" smtClean="0"/>
            <a:t>Welcome to the</a:t>
          </a:r>
        </a:p>
        <a:p>
          <a:r>
            <a:rPr lang="en-US" dirty="0" smtClean="0"/>
            <a:t> Restaurant</a:t>
          </a:r>
          <a:endParaRPr lang="en-US" dirty="0"/>
        </a:p>
      </dgm:t>
    </dgm:pt>
    <dgm:pt modelId="{CF8F3DDC-BF13-45BB-8245-D02617E6AF5C}" type="parTrans" cxnId="{6C66E0BC-EAC7-458F-AD6E-D72EE7EEC0AE}">
      <dgm:prSet/>
      <dgm:spPr/>
      <dgm:t>
        <a:bodyPr/>
        <a:lstStyle/>
        <a:p>
          <a:endParaRPr lang="en-US"/>
        </a:p>
      </dgm:t>
    </dgm:pt>
    <dgm:pt modelId="{D21B1CF0-E0AB-4D79-BA44-2B1C99A87330}" type="sibTrans" cxnId="{6C66E0BC-EAC7-458F-AD6E-D72EE7EEC0AE}">
      <dgm:prSet/>
      <dgm:spPr/>
      <dgm:t>
        <a:bodyPr/>
        <a:lstStyle/>
        <a:p>
          <a:endParaRPr lang="en-US"/>
        </a:p>
      </dgm:t>
    </dgm:pt>
    <dgm:pt modelId="{98CFDCC9-97A8-4E18-B694-84500AE4E68A}" type="pres">
      <dgm:prSet presAssocID="{4DD31A31-7AA5-4117-99BF-7A0EEA07E26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C63C586-1993-4895-90CD-7C2B6A807B72}" type="pres">
      <dgm:prSet presAssocID="{EC4C80A7-9803-475A-9999-26AC3FDC0020}" presName="hierRoot1" presStyleCnt="0">
        <dgm:presLayoutVars>
          <dgm:hierBranch val="init"/>
        </dgm:presLayoutVars>
      </dgm:prSet>
      <dgm:spPr/>
    </dgm:pt>
    <dgm:pt modelId="{35E78C88-F5E9-459F-985D-22B4A04C18AA}" type="pres">
      <dgm:prSet presAssocID="{EC4C80A7-9803-475A-9999-26AC3FDC0020}" presName="rootComposite1" presStyleCnt="0"/>
      <dgm:spPr/>
    </dgm:pt>
    <dgm:pt modelId="{9EFB9D93-D3DC-49FF-8EA7-2822BE963305}" type="pres">
      <dgm:prSet presAssocID="{EC4C80A7-9803-475A-9999-26AC3FDC0020}" presName="rootText1" presStyleLbl="node0" presStyleIdx="0" presStyleCnt="1" custLinFactX="-100000" custLinFactNeighborX="-116249" custLinFactNeighborY="-715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A6083F-E081-4E4A-BC09-51F8D1DB2D1F}" type="pres">
      <dgm:prSet presAssocID="{EC4C80A7-9803-475A-9999-26AC3FDC002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AE9C82C3-BF65-431C-8592-38811CC7CC73}" type="pres">
      <dgm:prSet presAssocID="{EC4C80A7-9803-475A-9999-26AC3FDC0020}" presName="hierChild2" presStyleCnt="0"/>
      <dgm:spPr/>
    </dgm:pt>
    <dgm:pt modelId="{2239FECA-73F7-41C0-8852-11E172D586FF}" type="pres">
      <dgm:prSet presAssocID="{EC4C80A7-9803-475A-9999-26AC3FDC0020}" presName="hierChild3" presStyleCnt="0"/>
      <dgm:spPr/>
    </dgm:pt>
    <dgm:pt modelId="{445B0DA3-A5DA-47C5-9E8A-24F95D5597CC}" type="pres">
      <dgm:prSet presAssocID="{03FAF911-8482-4F06-831D-07D9F52F25D7}" presName="Name111" presStyleLbl="parChTrans1D2" presStyleIdx="0" presStyleCnt="1"/>
      <dgm:spPr/>
      <dgm:t>
        <a:bodyPr/>
        <a:lstStyle/>
        <a:p>
          <a:endParaRPr lang="en-US"/>
        </a:p>
      </dgm:t>
    </dgm:pt>
    <dgm:pt modelId="{978F0EA0-2572-421B-AA75-9BDC8B380906}" type="pres">
      <dgm:prSet presAssocID="{177CC5D4-F342-4431-B377-E983498B8D25}" presName="hierRoot3" presStyleCnt="0">
        <dgm:presLayoutVars>
          <dgm:hierBranch val="init"/>
        </dgm:presLayoutVars>
      </dgm:prSet>
      <dgm:spPr/>
    </dgm:pt>
    <dgm:pt modelId="{B3BB38E1-AF4B-45EC-9FC3-09F0163F4E95}" type="pres">
      <dgm:prSet presAssocID="{177CC5D4-F342-4431-B377-E983498B8D25}" presName="rootComposite3" presStyleCnt="0"/>
      <dgm:spPr/>
    </dgm:pt>
    <dgm:pt modelId="{0EA6E432-5813-4791-ABB5-FACFDEAF5B6C}" type="pres">
      <dgm:prSet presAssocID="{177CC5D4-F342-4431-B377-E983498B8D25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D058B0-ABDE-49E9-94A4-EE340A3FD930}" type="pres">
      <dgm:prSet presAssocID="{177CC5D4-F342-4431-B377-E983498B8D25}" presName="rootConnector3" presStyleLbl="asst1" presStyleIdx="0" presStyleCnt="1"/>
      <dgm:spPr/>
      <dgm:t>
        <a:bodyPr/>
        <a:lstStyle/>
        <a:p>
          <a:endParaRPr lang="en-US"/>
        </a:p>
      </dgm:t>
    </dgm:pt>
    <dgm:pt modelId="{42DC138E-383C-4C47-82E5-20A9F55467E9}" type="pres">
      <dgm:prSet presAssocID="{177CC5D4-F342-4431-B377-E983498B8D25}" presName="hierChild6" presStyleCnt="0"/>
      <dgm:spPr/>
    </dgm:pt>
    <dgm:pt modelId="{12385F82-AE57-4D44-BB59-024772438866}" type="pres">
      <dgm:prSet presAssocID="{524B7678-2DD5-49A4-869F-2A0345055CB2}" presName="Name37" presStyleLbl="parChTrans1D3" presStyleIdx="0" presStyleCnt="3"/>
      <dgm:spPr/>
      <dgm:t>
        <a:bodyPr/>
        <a:lstStyle/>
        <a:p>
          <a:endParaRPr lang="en-US"/>
        </a:p>
      </dgm:t>
    </dgm:pt>
    <dgm:pt modelId="{004900FF-EB63-4D3E-AFC3-0FCFE5BF9963}" type="pres">
      <dgm:prSet presAssocID="{013DBCA3-19B6-4FC9-AAD4-B817A5FAC0C8}" presName="hierRoot2" presStyleCnt="0">
        <dgm:presLayoutVars>
          <dgm:hierBranch val="init"/>
        </dgm:presLayoutVars>
      </dgm:prSet>
      <dgm:spPr/>
    </dgm:pt>
    <dgm:pt modelId="{4F10A4DB-1E01-40E6-ACDE-4F37E778CC17}" type="pres">
      <dgm:prSet presAssocID="{013DBCA3-19B6-4FC9-AAD4-B817A5FAC0C8}" presName="rootComposite" presStyleCnt="0"/>
      <dgm:spPr/>
    </dgm:pt>
    <dgm:pt modelId="{06BCC53D-7AD3-48B7-8B6F-507E8F6E360B}" type="pres">
      <dgm:prSet presAssocID="{013DBCA3-19B6-4FC9-AAD4-B817A5FAC0C8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CBAC90-8876-4CE2-B93E-54CFE497B1D9}" type="pres">
      <dgm:prSet presAssocID="{013DBCA3-19B6-4FC9-AAD4-B817A5FAC0C8}" presName="rootConnector" presStyleLbl="node3" presStyleIdx="0" presStyleCnt="3"/>
      <dgm:spPr/>
      <dgm:t>
        <a:bodyPr/>
        <a:lstStyle/>
        <a:p>
          <a:endParaRPr lang="en-US"/>
        </a:p>
      </dgm:t>
    </dgm:pt>
    <dgm:pt modelId="{5FFCC4DC-7E71-4DE4-9BD4-BA5EF9944201}" type="pres">
      <dgm:prSet presAssocID="{013DBCA3-19B6-4FC9-AAD4-B817A5FAC0C8}" presName="hierChild4" presStyleCnt="0"/>
      <dgm:spPr/>
    </dgm:pt>
    <dgm:pt modelId="{EB05C519-DA4A-48B8-B49C-C8E9AADCF323}" type="pres">
      <dgm:prSet presAssocID="{013DBCA3-19B6-4FC9-AAD4-B817A5FAC0C8}" presName="hierChild5" presStyleCnt="0"/>
      <dgm:spPr/>
    </dgm:pt>
    <dgm:pt modelId="{E6188A23-1621-4D8B-A574-C3F602AF95BD}" type="pres">
      <dgm:prSet presAssocID="{C0A2AF52-84A9-43BE-BFCD-2513FB17BB52}" presName="Name37" presStyleLbl="parChTrans1D3" presStyleIdx="1" presStyleCnt="3"/>
      <dgm:spPr/>
      <dgm:t>
        <a:bodyPr/>
        <a:lstStyle/>
        <a:p>
          <a:endParaRPr lang="en-US"/>
        </a:p>
      </dgm:t>
    </dgm:pt>
    <dgm:pt modelId="{0CC385F6-8B65-40D4-B84D-05D28B0645DC}" type="pres">
      <dgm:prSet presAssocID="{097901EC-4788-4F5F-9757-CFFB9A773EAC}" presName="hierRoot2" presStyleCnt="0">
        <dgm:presLayoutVars>
          <dgm:hierBranch val="init"/>
        </dgm:presLayoutVars>
      </dgm:prSet>
      <dgm:spPr/>
    </dgm:pt>
    <dgm:pt modelId="{0F0D6721-1BC4-42BA-BBBF-402ADCBC9995}" type="pres">
      <dgm:prSet presAssocID="{097901EC-4788-4F5F-9757-CFFB9A773EAC}" presName="rootComposite" presStyleCnt="0"/>
      <dgm:spPr/>
    </dgm:pt>
    <dgm:pt modelId="{1B0C446D-FB04-4F82-8F6C-4E2B4AB9D823}" type="pres">
      <dgm:prSet presAssocID="{097901EC-4788-4F5F-9757-CFFB9A773EAC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8C7050-70F3-479E-9A04-FB19785E998C}" type="pres">
      <dgm:prSet presAssocID="{097901EC-4788-4F5F-9757-CFFB9A773EAC}" presName="rootConnector" presStyleLbl="node3" presStyleIdx="1" presStyleCnt="3"/>
      <dgm:spPr/>
      <dgm:t>
        <a:bodyPr/>
        <a:lstStyle/>
        <a:p>
          <a:endParaRPr lang="en-US"/>
        </a:p>
      </dgm:t>
    </dgm:pt>
    <dgm:pt modelId="{F1C0BDF0-EDDD-4C34-9952-AE0B1EC839D8}" type="pres">
      <dgm:prSet presAssocID="{097901EC-4788-4F5F-9757-CFFB9A773EAC}" presName="hierChild4" presStyleCnt="0"/>
      <dgm:spPr/>
    </dgm:pt>
    <dgm:pt modelId="{3F717AB8-89F8-40EB-A1FA-64223A5D66DD}" type="pres">
      <dgm:prSet presAssocID="{4F6C15DB-5B8D-4415-B2FD-C25CA3702D44}" presName="Name37" presStyleLbl="parChTrans1D4" presStyleIdx="0" presStyleCnt="5"/>
      <dgm:spPr/>
      <dgm:t>
        <a:bodyPr/>
        <a:lstStyle/>
        <a:p>
          <a:endParaRPr lang="en-US"/>
        </a:p>
      </dgm:t>
    </dgm:pt>
    <dgm:pt modelId="{8571B635-0A95-413A-BB2F-400DEA1DC8AB}" type="pres">
      <dgm:prSet presAssocID="{9454BF24-F20F-4765-984E-8C6FA1F5D2E4}" presName="hierRoot2" presStyleCnt="0">
        <dgm:presLayoutVars>
          <dgm:hierBranch val="init"/>
        </dgm:presLayoutVars>
      </dgm:prSet>
      <dgm:spPr/>
    </dgm:pt>
    <dgm:pt modelId="{85FE77F7-2D44-4BB1-98D6-868FC99A2F5C}" type="pres">
      <dgm:prSet presAssocID="{9454BF24-F20F-4765-984E-8C6FA1F5D2E4}" presName="rootComposite" presStyleCnt="0"/>
      <dgm:spPr/>
    </dgm:pt>
    <dgm:pt modelId="{26178CFC-0024-46A8-ADDD-84F2F4B6B3CB}" type="pres">
      <dgm:prSet presAssocID="{9454BF24-F20F-4765-984E-8C6FA1F5D2E4}" presName="rootText" presStyleLbl="node4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0C1A0F-6A9F-4722-97DB-D1D746E6C25C}" type="pres">
      <dgm:prSet presAssocID="{9454BF24-F20F-4765-984E-8C6FA1F5D2E4}" presName="rootConnector" presStyleLbl="node4" presStyleIdx="0" presStyleCnt="5"/>
      <dgm:spPr/>
      <dgm:t>
        <a:bodyPr/>
        <a:lstStyle/>
        <a:p>
          <a:endParaRPr lang="en-US"/>
        </a:p>
      </dgm:t>
    </dgm:pt>
    <dgm:pt modelId="{0942473C-F729-4459-AB3D-FE117E2DBC52}" type="pres">
      <dgm:prSet presAssocID="{9454BF24-F20F-4765-984E-8C6FA1F5D2E4}" presName="hierChild4" presStyleCnt="0"/>
      <dgm:spPr/>
    </dgm:pt>
    <dgm:pt modelId="{C03F97D1-907E-4EED-BBEA-E93713713312}" type="pres">
      <dgm:prSet presAssocID="{9454BF24-F20F-4765-984E-8C6FA1F5D2E4}" presName="hierChild5" presStyleCnt="0"/>
      <dgm:spPr/>
    </dgm:pt>
    <dgm:pt modelId="{A2CCDAA4-6DA3-4561-8C53-23DEB4E6198B}" type="pres">
      <dgm:prSet presAssocID="{097901EC-4788-4F5F-9757-CFFB9A773EAC}" presName="hierChild5" presStyleCnt="0"/>
      <dgm:spPr/>
    </dgm:pt>
    <dgm:pt modelId="{5717DAE9-32BF-4B78-8FA5-A474FAF92578}" type="pres">
      <dgm:prSet presAssocID="{3D740B98-F821-442C-AF9B-8E035C461614}" presName="Name37" presStyleLbl="parChTrans1D3" presStyleIdx="2" presStyleCnt="3"/>
      <dgm:spPr/>
      <dgm:t>
        <a:bodyPr/>
        <a:lstStyle/>
        <a:p>
          <a:endParaRPr lang="en-US"/>
        </a:p>
      </dgm:t>
    </dgm:pt>
    <dgm:pt modelId="{7704DD9D-6594-4EB6-9A24-122B6F4A81CC}" type="pres">
      <dgm:prSet presAssocID="{F64DE123-D32A-43BB-BF8E-2606C83910C6}" presName="hierRoot2" presStyleCnt="0">
        <dgm:presLayoutVars>
          <dgm:hierBranch val="init"/>
        </dgm:presLayoutVars>
      </dgm:prSet>
      <dgm:spPr/>
    </dgm:pt>
    <dgm:pt modelId="{FFBFE64C-1B84-4C65-AC07-DC0606805B0F}" type="pres">
      <dgm:prSet presAssocID="{F64DE123-D32A-43BB-BF8E-2606C83910C6}" presName="rootComposite" presStyleCnt="0"/>
      <dgm:spPr/>
    </dgm:pt>
    <dgm:pt modelId="{BECED89C-E68B-4BA3-A220-A038155A28C7}" type="pres">
      <dgm:prSet presAssocID="{F64DE123-D32A-43BB-BF8E-2606C83910C6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0058C2-AFDB-4E19-A423-C3582DC8772C}" type="pres">
      <dgm:prSet presAssocID="{F64DE123-D32A-43BB-BF8E-2606C83910C6}" presName="rootConnector" presStyleLbl="node3" presStyleIdx="2" presStyleCnt="3"/>
      <dgm:spPr/>
      <dgm:t>
        <a:bodyPr/>
        <a:lstStyle/>
        <a:p>
          <a:endParaRPr lang="en-US"/>
        </a:p>
      </dgm:t>
    </dgm:pt>
    <dgm:pt modelId="{48C3FFBB-6F50-4909-9E5E-A820CD82A8F7}" type="pres">
      <dgm:prSet presAssocID="{F64DE123-D32A-43BB-BF8E-2606C83910C6}" presName="hierChild4" presStyleCnt="0"/>
      <dgm:spPr/>
    </dgm:pt>
    <dgm:pt modelId="{E605DF52-8D9D-4494-B027-7CCF1184384E}" type="pres">
      <dgm:prSet presAssocID="{9BDAD652-2AC2-4293-936C-643475344D77}" presName="Name37" presStyleLbl="parChTrans1D4" presStyleIdx="1" presStyleCnt="5"/>
      <dgm:spPr/>
      <dgm:t>
        <a:bodyPr/>
        <a:lstStyle/>
        <a:p>
          <a:endParaRPr lang="en-US"/>
        </a:p>
      </dgm:t>
    </dgm:pt>
    <dgm:pt modelId="{B32D8073-AB64-4370-8298-C475776B43CB}" type="pres">
      <dgm:prSet presAssocID="{C1CE31DF-DD7D-45CE-B602-B72926E1DD95}" presName="hierRoot2" presStyleCnt="0">
        <dgm:presLayoutVars>
          <dgm:hierBranch val="init"/>
        </dgm:presLayoutVars>
      </dgm:prSet>
      <dgm:spPr/>
    </dgm:pt>
    <dgm:pt modelId="{D5597A51-2687-42F8-95B7-FE2A1A2FAB62}" type="pres">
      <dgm:prSet presAssocID="{C1CE31DF-DD7D-45CE-B602-B72926E1DD95}" presName="rootComposite" presStyleCnt="0"/>
      <dgm:spPr/>
    </dgm:pt>
    <dgm:pt modelId="{C7AA7D68-3D9F-4AC4-81D6-BFD0E9D912F6}" type="pres">
      <dgm:prSet presAssocID="{C1CE31DF-DD7D-45CE-B602-B72926E1DD95}" presName="rootText" presStyleLbl="node4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869412-B3A3-4DF8-AEAB-4FED6006B439}" type="pres">
      <dgm:prSet presAssocID="{C1CE31DF-DD7D-45CE-B602-B72926E1DD95}" presName="rootConnector" presStyleLbl="node4" presStyleIdx="1" presStyleCnt="5"/>
      <dgm:spPr/>
      <dgm:t>
        <a:bodyPr/>
        <a:lstStyle/>
        <a:p>
          <a:endParaRPr lang="en-US"/>
        </a:p>
      </dgm:t>
    </dgm:pt>
    <dgm:pt modelId="{A1D73641-DD67-4605-916E-74304A224D8F}" type="pres">
      <dgm:prSet presAssocID="{C1CE31DF-DD7D-45CE-B602-B72926E1DD95}" presName="hierChild4" presStyleCnt="0"/>
      <dgm:spPr/>
    </dgm:pt>
    <dgm:pt modelId="{C0FCCCFA-8ACE-4E32-AA83-318AAA3FEBEC}" type="pres">
      <dgm:prSet presAssocID="{BABA9AFC-C157-4A1A-A215-D3D7AA359243}" presName="Name37" presStyleLbl="parChTrans1D4" presStyleIdx="2" presStyleCnt="5"/>
      <dgm:spPr/>
      <dgm:t>
        <a:bodyPr/>
        <a:lstStyle/>
        <a:p>
          <a:endParaRPr lang="en-US"/>
        </a:p>
      </dgm:t>
    </dgm:pt>
    <dgm:pt modelId="{7844E55C-2009-425F-97DA-9166363E3C9E}" type="pres">
      <dgm:prSet presAssocID="{73D46C7A-523A-4B44-849E-0BEA11F412A1}" presName="hierRoot2" presStyleCnt="0">
        <dgm:presLayoutVars>
          <dgm:hierBranch val="init"/>
        </dgm:presLayoutVars>
      </dgm:prSet>
      <dgm:spPr/>
    </dgm:pt>
    <dgm:pt modelId="{F62F63F3-24D9-4105-BEA9-1340E9D4BE60}" type="pres">
      <dgm:prSet presAssocID="{73D46C7A-523A-4B44-849E-0BEA11F412A1}" presName="rootComposite" presStyleCnt="0"/>
      <dgm:spPr/>
    </dgm:pt>
    <dgm:pt modelId="{5C5A565F-DDFE-45FA-8AFF-7069D3A6D993}" type="pres">
      <dgm:prSet presAssocID="{73D46C7A-523A-4B44-849E-0BEA11F412A1}" presName="rootText" presStyleLbl="node4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4D8112-5588-4FD8-80E9-07DE6A8A9763}" type="pres">
      <dgm:prSet presAssocID="{73D46C7A-523A-4B44-849E-0BEA11F412A1}" presName="rootConnector" presStyleLbl="node4" presStyleIdx="2" presStyleCnt="5"/>
      <dgm:spPr/>
      <dgm:t>
        <a:bodyPr/>
        <a:lstStyle/>
        <a:p>
          <a:endParaRPr lang="en-US"/>
        </a:p>
      </dgm:t>
    </dgm:pt>
    <dgm:pt modelId="{13EE27FE-32C2-4777-9F2E-045FA68B385B}" type="pres">
      <dgm:prSet presAssocID="{73D46C7A-523A-4B44-849E-0BEA11F412A1}" presName="hierChild4" presStyleCnt="0"/>
      <dgm:spPr/>
    </dgm:pt>
    <dgm:pt modelId="{68DA6751-F437-40DB-A84E-F804953AC5E0}" type="pres">
      <dgm:prSet presAssocID="{73D46C7A-523A-4B44-849E-0BEA11F412A1}" presName="hierChild5" presStyleCnt="0"/>
      <dgm:spPr/>
    </dgm:pt>
    <dgm:pt modelId="{DF970793-B46F-4AE0-B68F-FF7F899D5443}" type="pres">
      <dgm:prSet presAssocID="{C1CE31DF-DD7D-45CE-B602-B72926E1DD95}" presName="hierChild5" presStyleCnt="0"/>
      <dgm:spPr/>
    </dgm:pt>
    <dgm:pt modelId="{FA10B633-B29C-4C26-85DE-61616D55202C}" type="pres">
      <dgm:prSet presAssocID="{A13DB697-96BB-4A2E-94D3-9DE6052BAB5F}" presName="Name37" presStyleLbl="parChTrans1D4" presStyleIdx="3" presStyleCnt="5"/>
      <dgm:spPr/>
      <dgm:t>
        <a:bodyPr/>
        <a:lstStyle/>
        <a:p>
          <a:endParaRPr lang="en-US"/>
        </a:p>
      </dgm:t>
    </dgm:pt>
    <dgm:pt modelId="{DCB95615-7319-4650-BDCC-25D56F47421A}" type="pres">
      <dgm:prSet presAssocID="{D84CB16E-58B1-4C27-8BA3-1287CAA1B8E4}" presName="hierRoot2" presStyleCnt="0">
        <dgm:presLayoutVars>
          <dgm:hierBranch val="init"/>
        </dgm:presLayoutVars>
      </dgm:prSet>
      <dgm:spPr/>
    </dgm:pt>
    <dgm:pt modelId="{A6E46219-CAE9-4999-8041-A1E146FE5994}" type="pres">
      <dgm:prSet presAssocID="{D84CB16E-58B1-4C27-8BA3-1287CAA1B8E4}" presName="rootComposite" presStyleCnt="0"/>
      <dgm:spPr/>
    </dgm:pt>
    <dgm:pt modelId="{7E5305F5-0D75-40E2-98D8-6E5911D4AED7}" type="pres">
      <dgm:prSet presAssocID="{D84CB16E-58B1-4C27-8BA3-1287CAA1B8E4}" presName="rootText" presStyleLbl="node4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995132-B775-47F8-B4A9-8D7F3C8859DE}" type="pres">
      <dgm:prSet presAssocID="{D84CB16E-58B1-4C27-8BA3-1287CAA1B8E4}" presName="rootConnector" presStyleLbl="node4" presStyleIdx="3" presStyleCnt="5"/>
      <dgm:spPr/>
      <dgm:t>
        <a:bodyPr/>
        <a:lstStyle/>
        <a:p>
          <a:endParaRPr lang="en-US"/>
        </a:p>
      </dgm:t>
    </dgm:pt>
    <dgm:pt modelId="{27E43AE4-5DB7-48EB-A747-E9F8044ED6C2}" type="pres">
      <dgm:prSet presAssocID="{D84CB16E-58B1-4C27-8BA3-1287CAA1B8E4}" presName="hierChild4" presStyleCnt="0"/>
      <dgm:spPr/>
    </dgm:pt>
    <dgm:pt modelId="{9D5BFD86-4C7A-4CA7-B3D0-CF299191A02A}" type="pres">
      <dgm:prSet presAssocID="{CF8F3DDC-BF13-45BB-8245-D02617E6AF5C}" presName="Name37" presStyleLbl="parChTrans1D4" presStyleIdx="4" presStyleCnt="5"/>
      <dgm:spPr/>
      <dgm:t>
        <a:bodyPr/>
        <a:lstStyle/>
        <a:p>
          <a:endParaRPr lang="en-US"/>
        </a:p>
      </dgm:t>
    </dgm:pt>
    <dgm:pt modelId="{867A78AB-4D98-497D-B9AA-4B18747744E1}" type="pres">
      <dgm:prSet presAssocID="{96EE6EC9-1EF3-403A-8F88-6124F770AA1F}" presName="hierRoot2" presStyleCnt="0">
        <dgm:presLayoutVars>
          <dgm:hierBranch val="init"/>
        </dgm:presLayoutVars>
      </dgm:prSet>
      <dgm:spPr/>
    </dgm:pt>
    <dgm:pt modelId="{ABC75331-372B-4926-8499-1590FCDACEA1}" type="pres">
      <dgm:prSet presAssocID="{96EE6EC9-1EF3-403A-8F88-6124F770AA1F}" presName="rootComposite" presStyleCnt="0"/>
      <dgm:spPr/>
    </dgm:pt>
    <dgm:pt modelId="{62A75925-4EDD-43FC-8B49-F8F30CD1B8B9}" type="pres">
      <dgm:prSet presAssocID="{96EE6EC9-1EF3-403A-8F88-6124F770AA1F}" presName="rootText" presStyleLbl="node4" presStyleIdx="4" presStyleCnt="5" custScaleX="125382" custScaleY="241269" custLinFactNeighborX="28742" custLinFactNeighborY="2003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E10D99-C17C-4FA1-BD95-0D76F4FF9627}" type="pres">
      <dgm:prSet presAssocID="{96EE6EC9-1EF3-403A-8F88-6124F770AA1F}" presName="rootConnector" presStyleLbl="node4" presStyleIdx="4" presStyleCnt="5"/>
      <dgm:spPr/>
      <dgm:t>
        <a:bodyPr/>
        <a:lstStyle/>
        <a:p>
          <a:endParaRPr lang="en-US"/>
        </a:p>
      </dgm:t>
    </dgm:pt>
    <dgm:pt modelId="{1B3FABF9-48BB-47B9-9C3F-5673ED099D44}" type="pres">
      <dgm:prSet presAssocID="{96EE6EC9-1EF3-403A-8F88-6124F770AA1F}" presName="hierChild4" presStyleCnt="0"/>
      <dgm:spPr/>
    </dgm:pt>
    <dgm:pt modelId="{F5EF852B-BA5F-4A11-832F-CF8B15F17402}" type="pres">
      <dgm:prSet presAssocID="{96EE6EC9-1EF3-403A-8F88-6124F770AA1F}" presName="hierChild5" presStyleCnt="0"/>
      <dgm:spPr/>
    </dgm:pt>
    <dgm:pt modelId="{BD61C2FA-07AA-453B-9340-FDEEDFC7EAAB}" type="pres">
      <dgm:prSet presAssocID="{D84CB16E-58B1-4C27-8BA3-1287CAA1B8E4}" presName="hierChild5" presStyleCnt="0"/>
      <dgm:spPr/>
    </dgm:pt>
    <dgm:pt modelId="{31D138FA-0119-4996-ABFE-446BF157890A}" type="pres">
      <dgm:prSet presAssocID="{F64DE123-D32A-43BB-BF8E-2606C83910C6}" presName="hierChild5" presStyleCnt="0"/>
      <dgm:spPr/>
    </dgm:pt>
    <dgm:pt modelId="{85C5B53C-5A9F-4997-91CD-954714AB4019}" type="pres">
      <dgm:prSet presAssocID="{177CC5D4-F342-4431-B377-E983498B8D25}" presName="hierChild7" presStyleCnt="0"/>
      <dgm:spPr/>
    </dgm:pt>
  </dgm:ptLst>
  <dgm:cxnLst>
    <dgm:cxn modelId="{1D45852A-3FB7-4753-BD35-99643E18FEC3}" type="presOf" srcId="{177CC5D4-F342-4431-B377-E983498B8D25}" destId="{0EA6E432-5813-4791-ABB5-FACFDEAF5B6C}" srcOrd="0" destOrd="0" presId="urn:microsoft.com/office/officeart/2005/8/layout/orgChart1"/>
    <dgm:cxn modelId="{13E8B141-EFFB-44A2-9881-72E1A67CC56D}" type="presOf" srcId="{CF8F3DDC-BF13-45BB-8245-D02617E6AF5C}" destId="{9D5BFD86-4C7A-4CA7-B3D0-CF299191A02A}" srcOrd="0" destOrd="0" presId="urn:microsoft.com/office/officeart/2005/8/layout/orgChart1"/>
    <dgm:cxn modelId="{43392370-98A3-4627-968C-E86E9F215017}" type="presOf" srcId="{097901EC-4788-4F5F-9757-CFFB9A773EAC}" destId="{1B0C446D-FB04-4F82-8F6C-4E2B4AB9D823}" srcOrd="0" destOrd="0" presId="urn:microsoft.com/office/officeart/2005/8/layout/orgChart1"/>
    <dgm:cxn modelId="{A7E59B92-8F89-4B85-BD43-AF7CA15F2079}" srcId="{EC4C80A7-9803-475A-9999-26AC3FDC0020}" destId="{177CC5D4-F342-4431-B377-E983498B8D25}" srcOrd="0" destOrd="0" parTransId="{03FAF911-8482-4F06-831D-07D9F52F25D7}" sibTransId="{426D99B9-979C-45FE-963E-32ABA311B141}"/>
    <dgm:cxn modelId="{F4648C9B-69D9-4F5E-8306-648722AC45F5}" type="presOf" srcId="{BABA9AFC-C157-4A1A-A215-D3D7AA359243}" destId="{C0FCCCFA-8ACE-4E32-AA83-318AAA3FEBEC}" srcOrd="0" destOrd="0" presId="urn:microsoft.com/office/officeart/2005/8/layout/orgChart1"/>
    <dgm:cxn modelId="{84639555-E7C9-4144-99F5-1FD26DF480CD}" srcId="{4DD31A31-7AA5-4117-99BF-7A0EEA07E264}" destId="{EC4C80A7-9803-475A-9999-26AC3FDC0020}" srcOrd="0" destOrd="0" parTransId="{18DFAAE3-8F51-4FF4-B7FD-1F5CADC6EEDB}" sibTransId="{2FD027DC-F7EF-4AC7-AEA0-6F5C2ED7D530}"/>
    <dgm:cxn modelId="{D8FBD661-8815-41E6-975C-9AC4724D4DF2}" type="presOf" srcId="{96EE6EC9-1EF3-403A-8F88-6124F770AA1F}" destId="{62A75925-4EDD-43FC-8B49-F8F30CD1B8B9}" srcOrd="0" destOrd="0" presId="urn:microsoft.com/office/officeart/2005/8/layout/orgChart1"/>
    <dgm:cxn modelId="{EF1C8E68-B04B-48D5-A898-27B57D9FDD8C}" type="presOf" srcId="{524B7678-2DD5-49A4-869F-2A0345055CB2}" destId="{12385F82-AE57-4D44-BB59-024772438866}" srcOrd="0" destOrd="0" presId="urn:microsoft.com/office/officeart/2005/8/layout/orgChart1"/>
    <dgm:cxn modelId="{60C1266A-C2F0-48CC-AB5F-0D18BB7A75A9}" type="presOf" srcId="{177CC5D4-F342-4431-B377-E983498B8D25}" destId="{A8D058B0-ABDE-49E9-94A4-EE340A3FD930}" srcOrd="1" destOrd="0" presId="urn:microsoft.com/office/officeart/2005/8/layout/orgChart1"/>
    <dgm:cxn modelId="{746ED5C9-A81D-4982-A260-DDC46E1D664D}" type="presOf" srcId="{73D46C7A-523A-4B44-849E-0BEA11F412A1}" destId="{224D8112-5588-4FD8-80E9-07DE6A8A9763}" srcOrd="1" destOrd="0" presId="urn:microsoft.com/office/officeart/2005/8/layout/orgChart1"/>
    <dgm:cxn modelId="{310B7308-800B-4760-A090-65B9E60E8295}" srcId="{F64DE123-D32A-43BB-BF8E-2606C83910C6}" destId="{C1CE31DF-DD7D-45CE-B602-B72926E1DD95}" srcOrd="0" destOrd="0" parTransId="{9BDAD652-2AC2-4293-936C-643475344D77}" sibTransId="{EF1D5988-F4A4-45AE-AC12-E2C5481C5FF9}"/>
    <dgm:cxn modelId="{09717627-891E-482E-A581-6457E9BCB950}" type="presOf" srcId="{C1CE31DF-DD7D-45CE-B602-B72926E1DD95}" destId="{C7AA7D68-3D9F-4AC4-81D6-BFD0E9D912F6}" srcOrd="0" destOrd="0" presId="urn:microsoft.com/office/officeart/2005/8/layout/orgChart1"/>
    <dgm:cxn modelId="{00F4A5D4-B80A-4172-BF8C-70BC4CFE000F}" type="presOf" srcId="{3D740B98-F821-442C-AF9B-8E035C461614}" destId="{5717DAE9-32BF-4B78-8FA5-A474FAF92578}" srcOrd="0" destOrd="0" presId="urn:microsoft.com/office/officeart/2005/8/layout/orgChart1"/>
    <dgm:cxn modelId="{CACCB914-0E4F-4E16-9C3B-C182A2512A19}" srcId="{177CC5D4-F342-4431-B377-E983498B8D25}" destId="{F64DE123-D32A-43BB-BF8E-2606C83910C6}" srcOrd="2" destOrd="0" parTransId="{3D740B98-F821-442C-AF9B-8E035C461614}" sibTransId="{D8AA6021-584A-4D49-B337-A6F886E30CEE}"/>
    <dgm:cxn modelId="{6EF3CB13-A91A-4C1E-A3C8-2570430CE4E2}" type="presOf" srcId="{03FAF911-8482-4F06-831D-07D9F52F25D7}" destId="{445B0DA3-A5DA-47C5-9E8A-24F95D5597CC}" srcOrd="0" destOrd="0" presId="urn:microsoft.com/office/officeart/2005/8/layout/orgChart1"/>
    <dgm:cxn modelId="{54B36638-63F4-4D43-A1F6-A82FED1E8FAA}" type="presOf" srcId="{C0A2AF52-84A9-43BE-BFCD-2513FB17BB52}" destId="{E6188A23-1621-4D8B-A574-C3F602AF95BD}" srcOrd="0" destOrd="0" presId="urn:microsoft.com/office/officeart/2005/8/layout/orgChart1"/>
    <dgm:cxn modelId="{35CE12E8-3FA2-4E51-B440-2DDE48C3291C}" type="presOf" srcId="{D84CB16E-58B1-4C27-8BA3-1287CAA1B8E4}" destId="{26995132-B775-47F8-B4A9-8D7F3C8859DE}" srcOrd="1" destOrd="0" presId="urn:microsoft.com/office/officeart/2005/8/layout/orgChart1"/>
    <dgm:cxn modelId="{FC3590B5-9E50-4D82-9E5A-ADFCB565B600}" type="presOf" srcId="{4DD31A31-7AA5-4117-99BF-7A0EEA07E264}" destId="{98CFDCC9-97A8-4E18-B694-84500AE4E68A}" srcOrd="0" destOrd="0" presId="urn:microsoft.com/office/officeart/2005/8/layout/orgChart1"/>
    <dgm:cxn modelId="{F3B69425-CE4F-48E6-A80A-F702C72E6FB0}" srcId="{097901EC-4788-4F5F-9757-CFFB9A773EAC}" destId="{9454BF24-F20F-4765-984E-8C6FA1F5D2E4}" srcOrd="0" destOrd="0" parTransId="{4F6C15DB-5B8D-4415-B2FD-C25CA3702D44}" sibTransId="{66ECE845-FB3E-41F5-BDD9-034D6C5DAFA2}"/>
    <dgm:cxn modelId="{28C53FDE-3F2D-46F4-B8CA-C308E821A979}" srcId="{F64DE123-D32A-43BB-BF8E-2606C83910C6}" destId="{D84CB16E-58B1-4C27-8BA3-1287CAA1B8E4}" srcOrd="1" destOrd="0" parTransId="{A13DB697-96BB-4A2E-94D3-9DE6052BAB5F}" sibTransId="{93C8BA37-5920-4314-BE3A-265CE98488AC}"/>
    <dgm:cxn modelId="{9D6386FF-55A6-44FE-B569-DF2FE23C3E73}" type="presOf" srcId="{9454BF24-F20F-4765-984E-8C6FA1F5D2E4}" destId="{D50C1A0F-6A9F-4722-97DB-D1D746E6C25C}" srcOrd="1" destOrd="0" presId="urn:microsoft.com/office/officeart/2005/8/layout/orgChart1"/>
    <dgm:cxn modelId="{6C66E0BC-EAC7-458F-AD6E-D72EE7EEC0AE}" srcId="{D84CB16E-58B1-4C27-8BA3-1287CAA1B8E4}" destId="{96EE6EC9-1EF3-403A-8F88-6124F770AA1F}" srcOrd="0" destOrd="0" parTransId="{CF8F3DDC-BF13-45BB-8245-D02617E6AF5C}" sibTransId="{D21B1CF0-E0AB-4D79-BA44-2B1C99A87330}"/>
    <dgm:cxn modelId="{D2C7136B-9BBF-42F6-B97E-9828D5EAEA2F}" srcId="{C1CE31DF-DD7D-45CE-B602-B72926E1DD95}" destId="{73D46C7A-523A-4B44-849E-0BEA11F412A1}" srcOrd="0" destOrd="0" parTransId="{BABA9AFC-C157-4A1A-A215-D3D7AA359243}" sibTransId="{1BC727C1-1227-4030-A106-063F67C3C45D}"/>
    <dgm:cxn modelId="{B3530185-8B5E-4CD1-8955-022E92A9E40A}" type="presOf" srcId="{F64DE123-D32A-43BB-BF8E-2606C83910C6}" destId="{BECED89C-E68B-4BA3-A220-A038155A28C7}" srcOrd="0" destOrd="0" presId="urn:microsoft.com/office/officeart/2005/8/layout/orgChart1"/>
    <dgm:cxn modelId="{7EC89AFD-FD8A-4ACC-A065-D16C53EC98AD}" type="presOf" srcId="{9BDAD652-2AC2-4293-936C-643475344D77}" destId="{E605DF52-8D9D-4494-B027-7CCF1184384E}" srcOrd="0" destOrd="0" presId="urn:microsoft.com/office/officeart/2005/8/layout/orgChart1"/>
    <dgm:cxn modelId="{5DB892D0-B19C-4083-9B31-08A0E0BD2D94}" type="presOf" srcId="{4F6C15DB-5B8D-4415-B2FD-C25CA3702D44}" destId="{3F717AB8-89F8-40EB-A1FA-64223A5D66DD}" srcOrd="0" destOrd="0" presId="urn:microsoft.com/office/officeart/2005/8/layout/orgChart1"/>
    <dgm:cxn modelId="{DEE8E981-CC45-4DF8-ACD9-21636C639D24}" type="presOf" srcId="{013DBCA3-19B6-4FC9-AAD4-B817A5FAC0C8}" destId="{06BCC53D-7AD3-48B7-8B6F-507E8F6E360B}" srcOrd="0" destOrd="0" presId="urn:microsoft.com/office/officeart/2005/8/layout/orgChart1"/>
    <dgm:cxn modelId="{12EDCC65-118C-4F63-BD80-EE6CED6FEFD3}" srcId="{177CC5D4-F342-4431-B377-E983498B8D25}" destId="{013DBCA3-19B6-4FC9-AAD4-B817A5FAC0C8}" srcOrd="0" destOrd="0" parTransId="{524B7678-2DD5-49A4-869F-2A0345055CB2}" sibTransId="{C2EB074F-54A3-47B4-8B90-C56CB68EF108}"/>
    <dgm:cxn modelId="{3C2943AA-C1DC-4EF3-9EB2-A9AB1DD58220}" type="presOf" srcId="{013DBCA3-19B6-4FC9-AAD4-B817A5FAC0C8}" destId="{F9CBAC90-8876-4CE2-B93E-54CFE497B1D9}" srcOrd="1" destOrd="0" presId="urn:microsoft.com/office/officeart/2005/8/layout/orgChart1"/>
    <dgm:cxn modelId="{B5E13B9A-AE9E-4C62-A0B5-871E7A61D696}" type="presOf" srcId="{EC4C80A7-9803-475A-9999-26AC3FDC0020}" destId="{58A6083F-E081-4E4A-BC09-51F8D1DB2D1F}" srcOrd="1" destOrd="0" presId="urn:microsoft.com/office/officeart/2005/8/layout/orgChart1"/>
    <dgm:cxn modelId="{7EB1F7DC-CC22-4910-963C-89CF4404BD94}" type="presOf" srcId="{A13DB697-96BB-4A2E-94D3-9DE6052BAB5F}" destId="{FA10B633-B29C-4C26-85DE-61616D55202C}" srcOrd="0" destOrd="0" presId="urn:microsoft.com/office/officeart/2005/8/layout/orgChart1"/>
    <dgm:cxn modelId="{31720989-0FDE-4F1A-B378-593219CB3632}" type="presOf" srcId="{D84CB16E-58B1-4C27-8BA3-1287CAA1B8E4}" destId="{7E5305F5-0D75-40E2-98D8-6E5911D4AED7}" srcOrd="0" destOrd="0" presId="urn:microsoft.com/office/officeart/2005/8/layout/orgChart1"/>
    <dgm:cxn modelId="{EB17D13E-693E-462B-A97C-2954E37F3672}" type="presOf" srcId="{C1CE31DF-DD7D-45CE-B602-B72926E1DD95}" destId="{9E869412-B3A3-4DF8-AEAB-4FED6006B439}" srcOrd="1" destOrd="0" presId="urn:microsoft.com/office/officeart/2005/8/layout/orgChart1"/>
    <dgm:cxn modelId="{BDE71CE2-76C4-46F8-8CFD-23EBBBAC3A23}" srcId="{177CC5D4-F342-4431-B377-E983498B8D25}" destId="{097901EC-4788-4F5F-9757-CFFB9A773EAC}" srcOrd="1" destOrd="0" parTransId="{C0A2AF52-84A9-43BE-BFCD-2513FB17BB52}" sibTransId="{DFD027D6-4AE9-4A63-9147-ABEBB76CC6F7}"/>
    <dgm:cxn modelId="{076EC72F-534F-4FBA-98F8-9EE6AD398BA6}" type="presOf" srcId="{96EE6EC9-1EF3-403A-8F88-6124F770AA1F}" destId="{98E10D99-C17C-4FA1-BD95-0D76F4FF9627}" srcOrd="1" destOrd="0" presId="urn:microsoft.com/office/officeart/2005/8/layout/orgChart1"/>
    <dgm:cxn modelId="{7034CD8E-ABA6-46A6-ACC3-776F805091FE}" type="presOf" srcId="{9454BF24-F20F-4765-984E-8C6FA1F5D2E4}" destId="{26178CFC-0024-46A8-ADDD-84F2F4B6B3CB}" srcOrd="0" destOrd="0" presId="urn:microsoft.com/office/officeart/2005/8/layout/orgChart1"/>
    <dgm:cxn modelId="{22DBA211-D6EC-4560-B6CE-A2463E2F9943}" type="presOf" srcId="{097901EC-4788-4F5F-9757-CFFB9A773EAC}" destId="{408C7050-70F3-479E-9A04-FB19785E998C}" srcOrd="1" destOrd="0" presId="urn:microsoft.com/office/officeart/2005/8/layout/orgChart1"/>
    <dgm:cxn modelId="{428FE59F-A6DF-493F-9451-5D376E717F74}" type="presOf" srcId="{EC4C80A7-9803-475A-9999-26AC3FDC0020}" destId="{9EFB9D93-D3DC-49FF-8EA7-2822BE963305}" srcOrd="0" destOrd="0" presId="urn:microsoft.com/office/officeart/2005/8/layout/orgChart1"/>
    <dgm:cxn modelId="{0759C768-C4F1-471E-8BA6-812E2B6FAC1E}" type="presOf" srcId="{F64DE123-D32A-43BB-BF8E-2606C83910C6}" destId="{A30058C2-AFDB-4E19-A423-C3582DC8772C}" srcOrd="1" destOrd="0" presId="urn:microsoft.com/office/officeart/2005/8/layout/orgChart1"/>
    <dgm:cxn modelId="{AF7A9A8A-6447-49D4-A4C9-8678DA789F0A}" type="presOf" srcId="{73D46C7A-523A-4B44-849E-0BEA11F412A1}" destId="{5C5A565F-DDFE-45FA-8AFF-7069D3A6D993}" srcOrd="0" destOrd="0" presId="urn:microsoft.com/office/officeart/2005/8/layout/orgChart1"/>
    <dgm:cxn modelId="{6ED60494-EE23-469B-89F8-5D6D54973624}" type="presParOf" srcId="{98CFDCC9-97A8-4E18-B694-84500AE4E68A}" destId="{AC63C586-1993-4895-90CD-7C2B6A807B72}" srcOrd="0" destOrd="0" presId="urn:microsoft.com/office/officeart/2005/8/layout/orgChart1"/>
    <dgm:cxn modelId="{0C0B942B-E28D-4327-9CC0-16361C275ECF}" type="presParOf" srcId="{AC63C586-1993-4895-90CD-7C2B6A807B72}" destId="{35E78C88-F5E9-459F-985D-22B4A04C18AA}" srcOrd="0" destOrd="0" presId="urn:microsoft.com/office/officeart/2005/8/layout/orgChart1"/>
    <dgm:cxn modelId="{14182AB1-D6E8-461F-9E4B-38C778ED02CB}" type="presParOf" srcId="{35E78C88-F5E9-459F-985D-22B4A04C18AA}" destId="{9EFB9D93-D3DC-49FF-8EA7-2822BE963305}" srcOrd="0" destOrd="0" presId="urn:microsoft.com/office/officeart/2005/8/layout/orgChart1"/>
    <dgm:cxn modelId="{164B8ECF-26B5-4D26-804A-11D69ED12290}" type="presParOf" srcId="{35E78C88-F5E9-459F-985D-22B4A04C18AA}" destId="{58A6083F-E081-4E4A-BC09-51F8D1DB2D1F}" srcOrd="1" destOrd="0" presId="urn:microsoft.com/office/officeart/2005/8/layout/orgChart1"/>
    <dgm:cxn modelId="{0D30872E-EF25-44AF-A233-3196E8C9572D}" type="presParOf" srcId="{AC63C586-1993-4895-90CD-7C2B6A807B72}" destId="{AE9C82C3-BF65-431C-8592-38811CC7CC73}" srcOrd="1" destOrd="0" presId="urn:microsoft.com/office/officeart/2005/8/layout/orgChart1"/>
    <dgm:cxn modelId="{A18F4367-AB58-4E2D-9C62-02F66982C8E4}" type="presParOf" srcId="{AC63C586-1993-4895-90CD-7C2B6A807B72}" destId="{2239FECA-73F7-41C0-8852-11E172D586FF}" srcOrd="2" destOrd="0" presId="urn:microsoft.com/office/officeart/2005/8/layout/orgChart1"/>
    <dgm:cxn modelId="{B4886E53-5571-4B15-A795-2BDD33E0C731}" type="presParOf" srcId="{2239FECA-73F7-41C0-8852-11E172D586FF}" destId="{445B0DA3-A5DA-47C5-9E8A-24F95D5597CC}" srcOrd="0" destOrd="0" presId="urn:microsoft.com/office/officeart/2005/8/layout/orgChart1"/>
    <dgm:cxn modelId="{20968AD6-7568-48F0-86C5-5BCB2B77C47C}" type="presParOf" srcId="{2239FECA-73F7-41C0-8852-11E172D586FF}" destId="{978F0EA0-2572-421B-AA75-9BDC8B380906}" srcOrd="1" destOrd="0" presId="urn:microsoft.com/office/officeart/2005/8/layout/orgChart1"/>
    <dgm:cxn modelId="{2A7193F4-7462-46EA-947C-1D2DC6DF07FD}" type="presParOf" srcId="{978F0EA0-2572-421B-AA75-9BDC8B380906}" destId="{B3BB38E1-AF4B-45EC-9FC3-09F0163F4E95}" srcOrd="0" destOrd="0" presId="urn:microsoft.com/office/officeart/2005/8/layout/orgChart1"/>
    <dgm:cxn modelId="{489241C5-A4DD-45FD-B91B-6DECB88DCE31}" type="presParOf" srcId="{B3BB38E1-AF4B-45EC-9FC3-09F0163F4E95}" destId="{0EA6E432-5813-4791-ABB5-FACFDEAF5B6C}" srcOrd="0" destOrd="0" presId="urn:microsoft.com/office/officeart/2005/8/layout/orgChart1"/>
    <dgm:cxn modelId="{1EB1B406-5524-4248-9BDD-ED1F881F3874}" type="presParOf" srcId="{B3BB38E1-AF4B-45EC-9FC3-09F0163F4E95}" destId="{A8D058B0-ABDE-49E9-94A4-EE340A3FD930}" srcOrd="1" destOrd="0" presId="urn:microsoft.com/office/officeart/2005/8/layout/orgChart1"/>
    <dgm:cxn modelId="{923309F7-09E4-439A-80FA-2453D4873F81}" type="presParOf" srcId="{978F0EA0-2572-421B-AA75-9BDC8B380906}" destId="{42DC138E-383C-4C47-82E5-20A9F55467E9}" srcOrd="1" destOrd="0" presId="urn:microsoft.com/office/officeart/2005/8/layout/orgChart1"/>
    <dgm:cxn modelId="{400EE861-21F3-4001-91C9-CFC4263EC317}" type="presParOf" srcId="{42DC138E-383C-4C47-82E5-20A9F55467E9}" destId="{12385F82-AE57-4D44-BB59-024772438866}" srcOrd="0" destOrd="0" presId="urn:microsoft.com/office/officeart/2005/8/layout/orgChart1"/>
    <dgm:cxn modelId="{E67C604D-B35F-499C-B5F7-86281CAF33A6}" type="presParOf" srcId="{42DC138E-383C-4C47-82E5-20A9F55467E9}" destId="{004900FF-EB63-4D3E-AFC3-0FCFE5BF9963}" srcOrd="1" destOrd="0" presId="urn:microsoft.com/office/officeart/2005/8/layout/orgChart1"/>
    <dgm:cxn modelId="{B71A7DEE-4D10-4DD2-9E96-22C7D068108F}" type="presParOf" srcId="{004900FF-EB63-4D3E-AFC3-0FCFE5BF9963}" destId="{4F10A4DB-1E01-40E6-ACDE-4F37E778CC17}" srcOrd="0" destOrd="0" presId="urn:microsoft.com/office/officeart/2005/8/layout/orgChart1"/>
    <dgm:cxn modelId="{C962D6E4-7AD7-4939-A167-D92AFD0E1AE4}" type="presParOf" srcId="{4F10A4DB-1E01-40E6-ACDE-4F37E778CC17}" destId="{06BCC53D-7AD3-48B7-8B6F-507E8F6E360B}" srcOrd="0" destOrd="0" presId="urn:microsoft.com/office/officeart/2005/8/layout/orgChart1"/>
    <dgm:cxn modelId="{C35241D8-3439-4F78-8233-40D4BB68957B}" type="presParOf" srcId="{4F10A4DB-1E01-40E6-ACDE-4F37E778CC17}" destId="{F9CBAC90-8876-4CE2-B93E-54CFE497B1D9}" srcOrd="1" destOrd="0" presId="urn:microsoft.com/office/officeart/2005/8/layout/orgChart1"/>
    <dgm:cxn modelId="{45C0CE47-3982-4270-90CF-CC30339C3B12}" type="presParOf" srcId="{004900FF-EB63-4D3E-AFC3-0FCFE5BF9963}" destId="{5FFCC4DC-7E71-4DE4-9BD4-BA5EF9944201}" srcOrd="1" destOrd="0" presId="urn:microsoft.com/office/officeart/2005/8/layout/orgChart1"/>
    <dgm:cxn modelId="{309A2A12-86B4-4977-B84B-1F3AB490B6F3}" type="presParOf" srcId="{004900FF-EB63-4D3E-AFC3-0FCFE5BF9963}" destId="{EB05C519-DA4A-48B8-B49C-C8E9AADCF323}" srcOrd="2" destOrd="0" presId="urn:microsoft.com/office/officeart/2005/8/layout/orgChart1"/>
    <dgm:cxn modelId="{997DED21-4E74-4D11-90E8-1B71B0F5EB36}" type="presParOf" srcId="{42DC138E-383C-4C47-82E5-20A9F55467E9}" destId="{E6188A23-1621-4D8B-A574-C3F602AF95BD}" srcOrd="2" destOrd="0" presId="urn:microsoft.com/office/officeart/2005/8/layout/orgChart1"/>
    <dgm:cxn modelId="{1E1AA7CD-9F02-4A9C-AC6C-856F84EE432F}" type="presParOf" srcId="{42DC138E-383C-4C47-82E5-20A9F55467E9}" destId="{0CC385F6-8B65-40D4-B84D-05D28B0645DC}" srcOrd="3" destOrd="0" presId="urn:microsoft.com/office/officeart/2005/8/layout/orgChart1"/>
    <dgm:cxn modelId="{C3395B99-D3D8-4BFA-9074-326EA988B4BA}" type="presParOf" srcId="{0CC385F6-8B65-40D4-B84D-05D28B0645DC}" destId="{0F0D6721-1BC4-42BA-BBBF-402ADCBC9995}" srcOrd="0" destOrd="0" presId="urn:microsoft.com/office/officeart/2005/8/layout/orgChart1"/>
    <dgm:cxn modelId="{A6B43576-1229-49AE-AC17-2D746B10F8EB}" type="presParOf" srcId="{0F0D6721-1BC4-42BA-BBBF-402ADCBC9995}" destId="{1B0C446D-FB04-4F82-8F6C-4E2B4AB9D823}" srcOrd="0" destOrd="0" presId="urn:microsoft.com/office/officeart/2005/8/layout/orgChart1"/>
    <dgm:cxn modelId="{A10A75BF-880D-4F52-99A8-D669794AC5B9}" type="presParOf" srcId="{0F0D6721-1BC4-42BA-BBBF-402ADCBC9995}" destId="{408C7050-70F3-479E-9A04-FB19785E998C}" srcOrd="1" destOrd="0" presId="urn:microsoft.com/office/officeart/2005/8/layout/orgChart1"/>
    <dgm:cxn modelId="{620B52CA-0AAC-41EC-A496-03ED70B54F1E}" type="presParOf" srcId="{0CC385F6-8B65-40D4-B84D-05D28B0645DC}" destId="{F1C0BDF0-EDDD-4C34-9952-AE0B1EC839D8}" srcOrd="1" destOrd="0" presId="urn:microsoft.com/office/officeart/2005/8/layout/orgChart1"/>
    <dgm:cxn modelId="{71AD6C31-BD31-41C0-83D3-16FD845DB078}" type="presParOf" srcId="{F1C0BDF0-EDDD-4C34-9952-AE0B1EC839D8}" destId="{3F717AB8-89F8-40EB-A1FA-64223A5D66DD}" srcOrd="0" destOrd="0" presId="urn:microsoft.com/office/officeart/2005/8/layout/orgChart1"/>
    <dgm:cxn modelId="{6D81D05B-F9B1-4F3B-ADDA-790EC5C65F5D}" type="presParOf" srcId="{F1C0BDF0-EDDD-4C34-9952-AE0B1EC839D8}" destId="{8571B635-0A95-413A-BB2F-400DEA1DC8AB}" srcOrd="1" destOrd="0" presId="urn:microsoft.com/office/officeart/2005/8/layout/orgChart1"/>
    <dgm:cxn modelId="{2F9BFF95-01E8-4134-AC4A-297CC12FBF9A}" type="presParOf" srcId="{8571B635-0A95-413A-BB2F-400DEA1DC8AB}" destId="{85FE77F7-2D44-4BB1-98D6-868FC99A2F5C}" srcOrd="0" destOrd="0" presId="urn:microsoft.com/office/officeart/2005/8/layout/orgChart1"/>
    <dgm:cxn modelId="{6434A49A-5F38-4755-9331-DDACE9091FD5}" type="presParOf" srcId="{85FE77F7-2D44-4BB1-98D6-868FC99A2F5C}" destId="{26178CFC-0024-46A8-ADDD-84F2F4B6B3CB}" srcOrd="0" destOrd="0" presId="urn:microsoft.com/office/officeart/2005/8/layout/orgChart1"/>
    <dgm:cxn modelId="{2469C191-9B5C-4606-A533-5D533EE61F83}" type="presParOf" srcId="{85FE77F7-2D44-4BB1-98D6-868FC99A2F5C}" destId="{D50C1A0F-6A9F-4722-97DB-D1D746E6C25C}" srcOrd="1" destOrd="0" presId="urn:microsoft.com/office/officeart/2005/8/layout/orgChart1"/>
    <dgm:cxn modelId="{4666A8FE-1D61-4094-8400-508D82C186F9}" type="presParOf" srcId="{8571B635-0A95-413A-BB2F-400DEA1DC8AB}" destId="{0942473C-F729-4459-AB3D-FE117E2DBC52}" srcOrd="1" destOrd="0" presId="urn:microsoft.com/office/officeart/2005/8/layout/orgChart1"/>
    <dgm:cxn modelId="{C5AF99B3-B272-4E39-B227-8F821FC49BB9}" type="presParOf" srcId="{8571B635-0A95-413A-BB2F-400DEA1DC8AB}" destId="{C03F97D1-907E-4EED-BBEA-E93713713312}" srcOrd="2" destOrd="0" presId="urn:microsoft.com/office/officeart/2005/8/layout/orgChart1"/>
    <dgm:cxn modelId="{8F10C310-3842-4CEF-A92C-F05EE4AAAB13}" type="presParOf" srcId="{0CC385F6-8B65-40D4-B84D-05D28B0645DC}" destId="{A2CCDAA4-6DA3-4561-8C53-23DEB4E6198B}" srcOrd="2" destOrd="0" presId="urn:microsoft.com/office/officeart/2005/8/layout/orgChart1"/>
    <dgm:cxn modelId="{DA3C4734-AF86-40D1-8954-949956271EE0}" type="presParOf" srcId="{42DC138E-383C-4C47-82E5-20A9F55467E9}" destId="{5717DAE9-32BF-4B78-8FA5-A474FAF92578}" srcOrd="4" destOrd="0" presId="urn:microsoft.com/office/officeart/2005/8/layout/orgChart1"/>
    <dgm:cxn modelId="{A00D6ADB-C7C0-4E35-A578-64279217C068}" type="presParOf" srcId="{42DC138E-383C-4C47-82E5-20A9F55467E9}" destId="{7704DD9D-6594-4EB6-9A24-122B6F4A81CC}" srcOrd="5" destOrd="0" presId="urn:microsoft.com/office/officeart/2005/8/layout/orgChart1"/>
    <dgm:cxn modelId="{F05AA03F-A907-415E-AC45-82D75425109D}" type="presParOf" srcId="{7704DD9D-6594-4EB6-9A24-122B6F4A81CC}" destId="{FFBFE64C-1B84-4C65-AC07-DC0606805B0F}" srcOrd="0" destOrd="0" presId="urn:microsoft.com/office/officeart/2005/8/layout/orgChart1"/>
    <dgm:cxn modelId="{92BD9C20-3ABE-4BF9-9E90-E57E6C2B19CD}" type="presParOf" srcId="{FFBFE64C-1B84-4C65-AC07-DC0606805B0F}" destId="{BECED89C-E68B-4BA3-A220-A038155A28C7}" srcOrd="0" destOrd="0" presId="urn:microsoft.com/office/officeart/2005/8/layout/orgChart1"/>
    <dgm:cxn modelId="{1788D8F5-6371-4CBF-832A-C2A36AFC80BA}" type="presParOf" srcId="{FFBFE64C-1B84-4C65-AC07-DC0606805B0F}" destId="{A30058C2-AFDB-4E19-A423-C3582DC8772C}" srcOrd="1" destOrd="0" presId="urn:microsoft.com/office/officeart/2005/8/layout/orgChart1"/>
    <dgm:cxn modelId="{02FDF669-2186-4880-9A2D-27AEE9B54E3B}" type="presParOf" srcId="{7704DD9D-6594-4EB6-9A24-122B6F4A81CC}" destId="{48C3FFBB-6F50-4909-9E5E-A820CD82A8F7}" srcOrd="1" destOrd="0" presId="urn:microsoft.com/office/officeart/2005/8/layout/orgChart1"/>
    <dgm:cxn modelId="{21FD1F0B-0748-467B-98F1-8C69D8458901}" type="presParOf" srcId="{48C3FFBB-6F50-4909-9E5E-A820CD82A8F7}" destId="{E605DF52-8D9D-4494-B027-7CCF1184384E}" srcOrd="0" destOrd="0" presId="urn:microsoft.com/office/officeart/2005/8/layout/orgChart1"/>
    <dgm:cxn modelId="{A86B5642-1540-4B9A-B887-E2731CFB3421}" type="presParOf" srcId="{48C3FFBB-6F50-4909-9E5E-A820CD82A8F7}" destId="{B32D8073-AB64-4370-8298-C475776B43CB}" srcOrd="1" destOrd="0" presId="urn:microsoft.com/office/officeart/2005/8/layout/orgChart1"/>
    <dgm:cxn modelId="{B12D8D0F-FC9E-48A1-8A08-1E5AD74E9FAA}" type="presParOf" srcId="{B32D8073-AB64-4370-8298-C475776B43CB}" destId="{D5597A51-2687-42F8-95B7-FE2A1A2FAB62}" srcOrd="0" destOrd="0" presId="urn:microsoft.com/office/officeart/2005/8/layout/orgChart1"/>
    <dgm:cxn modelId="{2C814542-B78A-4909-9771-25BA4E0F67A1}" type="presParOf" srcId="{D5597A51-2687-42F8-95B7-FE2A1A2FAB62}" destId="{C7AA7D68-3D9F-4AC4-81D6-BFD0E9D912F6}" srcOrd="0" destOrd="0" presId="urn:microsoft.com/office/officeart/2005/8/layout/orgChart1"/>
    <dgm:cxn modelId="{2641D834-5862-4EBF-9A91-07E69E760131}" type="presParOf" srcId="{D5597A51-2687-42F8-95B7-FE2A1A2FAB62}" destId="{9E869412-B3A3-4DF8-AEAB-4FED6006B439}" srcOrd="1" destOrd="0" presId="urn:microsoft.com/office/officeart/2005/8/layout/orgChart1"/>
    <dgm:cxn modelId="{43308596-A097-435A-B11F-01BABF44E00C}" type="presParOf" srcId="{B32D8073-AB64-4370-8298-C475776B43CB}" destId="{A1D73641-DD67-4605-916E-74304A224D8F}" srcOrd="1" destOrd="0" presId="urn:microsoft.com/office/officeart/2005/8/layout/orgChart1"/>
    <dgm:cxn modelId="{F3624CBF-F6D1-4A12-9AC1-FC98C991011A}" type="presParOf" srcId="{A1D73641-DD67-4605-916E-74304A224D8F}" destId="{C0FCCCFA-8ACE-4E32-AA83-318AAA3FEBEC}" srcOrd="0" destOrd="0" presId="urn:microsoft.com/office/officeart/2005/8/layout/orgChart1"/>
    <dgm:cxn modelId="{879E4EA8-8A3C-4B6D-B2F6-170A371AA264}" type="presParOf" srcId="{A1D73641-DD67-4605-916E-74304A224D8F}" destId="{7844E55C-2009-425F-97DA-9166363E3C9E}" srcOrd="1" destOrd="0" presId="urn:microsoft.com/office/officeart/2005/8/layout/orgChart1"/>
    <dgm:cxn modelId="{D885BDA4-6819-41E6-9693-604A6CBA3A56}" type="presParOf" srcId="{7844E55C-2009-425F-97DA-9166363E3C9E}" destId="{F62F63F3-24D9-4105-BEA9-1340E9D4BE60}" srcOrd="0" destOrd="0" presId="urn:microsoft.com/office/officeart/2005/8/layout/orgChart1"/>
    <dgm:cxn modelId="{6697AAEA-758C-41B7-AA64-9CA1EBDE4209}" type="presParOf" srcId="{F62F63F3-24D9-4105-BEA9-1340E9D4BE60}" destId="{5C5A565F-DDFE-45FA-8AFF-7069D3A6D993}" srcOrd="0" destOrd="0" presId="urn:microsoft.com/office/officeart/2005/8/layout/orgChart1"/>
    <dgm:cxn modelId="{08DF62FC-37F0-49C4-82BC-0ED17B6DCA5D}" type="presParOf" srcId="{F62F63F3-24D9-4105-BEA9-1340E9D4BE60}" destId="{224D8112-5588-4FD8-80E9-07DE6A8A9763}" srcOrd="1" destOrd="0" presId="urn:microsoft.com/office/officeart/2005/8/layout/orgChart1"/>
    <dgm:cxn modelId="{1AB64017-F668-459E-9A3C-6212A3499F6F}" type="presParOf" srcId="{7844E55C-2009-425F-97DA-9166363E3C9E}" destId="{13EE27FE-32C2-4777-9F2E-045FA68B385B}" srcOrd="1" destOrd="0" presId="urn:microsoft.com/office/officeart/2005/8/layout/orgChart1"/>
    <dgm:cxn modelId="{A9214816-3D05-48E2-9F00-6CD01F71173F}" type="presParOf" srcId="{7844E55C-2009-425F-97DA-9166363E3C9E}" destId="{68DA6751-F437-40DB-A84E-F804953AC5E0}" srcOrd="2" destOrd="0" presId="urn:microsoft.com/office/officeart/2005/8/layout/orgChart1"/>
    <dgm:cxn modelId="{2B1270DB-33DE-4B15-894C-691AC82A8C94}" type="presParOf" srcId="{B32D8073-AB64-4370-8298-C475776B43CB}" destId="{DF970793-B46F-4AE0-B68F-FF7F899D5443}" srcOrd="2" destOrd="0" presId="urn:microsoft.com/office/officeart/2005/8/layout/orgChart1"/>
    <dgm:cxn modelId="{B86A5CC4-99E2-4479-A66B-F8746136A8AF}" type="presParOf" srcId="{48C3FFBB-6F50-4909-9E5E-A820CD82A8F7}" destId="{FA10B633-B29C-4C26-85DE-61616D55202C}" srcOrd="2" destOrd="0" presId="urn:microsoft.com/office/officeart/2005/8/layout/orgChart1"/>
    <dgm:cxn modelId="{4AC027C7-B087-45E8-8AC1-20653C4E5B17}" type="presParOf" srcId="{48C3FFBB-6F50-4909-9E5E-A820CD82A8F7}" destId="{DCB95615-7319-4650-BDCC-25D56F47421A}" srcOrd="3" destOrd="0" presId="urn:microsoft.com/office/officeart/2005/8/layout/orgChart1"/>
    <dgm:cxn modelId="{059AC703-EC35-422F-9D56-7635321CD232}" type="presParOf" srcId="{DCB95615-7319-4650-BDCC-25D56F47421A}" destId="{A6E46219-CAE9-4999-8041-A1E146FE5994}" srcOrd="0" destOrd="0" presId="urn:microsoft.com/office/officeart/2005/8/layout/orgChart1"/>
    <dgm:cxn modelId="{C994B330-D561-4CF0-9C7F-1B241EA77398}" type="presParOf" srcId="{A6E46219-CAE9-4999-8041-A1E146FE5994}" destId="{7E5305F5-0D75-40E2-98D8-6E5911D4AED7}" srcOrd="0" destOrd="0" presId="urn:microsoft.com/office/officeart/2005/8/layout/orgChart1"/>
    <dgm:cxn modelId="{2F59B998-F354-4050-B190-CAC800A3AE34}" type="presParOf" srcId="{A6E46219-CAE9-4999-8041-A1E146FE5994}" destId="{26995132-B775-47F8-B4A9-8D7F3C8859DE}" srcOrd="1" destOrd="0" presId="urn:microsoft.com/office/officeart/2005/8/layout/orgChart1"/>
    <dgm:cxn modelId="{9EB0AF91-702C-4245-B79C-37BA6393F08B}" type="presParOf" srcId="{DCB95615-7319-4650-BDCC-25D56F47421A}" destId="{27E43AE4-5DB7-48EB-A747-E9F8044ED6C2}" srcOrd="1" destOrd="0" presId="urn:microsoft.com/office/officeart/2005/8/layout/orgChart1"/>
    <dgm:cxn modelId="{ECFEF65E-5E05-4AA4-BBE6-EA657BE2EB5E}" type="presParOf" srcId="{27E43AE4-5DB7-48EB-A747-E9F8044ED6C2}" destId="{9D5BFD86-4C7A-4CA7-B3D0-CF299191A02A}" srcOrd="0" destOrd="0" presId="urn:microsoft.com/office/officeart/2005/8/layout/orgChart1"/>
    <dgm:cxn modelId="{73BFED7F-EDE4-4EB0-9E4D-ED3AA3B6E6EC}" type="presParOf" srcId="{27E43AE4-5DB7-48EB-A747-E9F8044ED6C2}" destId="{867A78AB-4D98-497D-B9AA-4B18747744E1}" srcOrd="1" destOrd="0" presId="urn:microsoft.com/office/officeart/2005/8/layout/orgChart1"/>
    <dgm:cxn modelId="{DDBDE789-7BE5-4BDA-B099-9A0AC25037E2}" type="presParOf" srcId="{867A78AB-4D98-497D-B9AA-4B18747744E1}" destId="{ABC75331-372B-4926-8499-1590FCDACEA1}" srcOrd="0" destOrd="0" presId="urn:microsoft.com/office/officeart/2005/8/layout/orgChart1"/>
    <dgm:cxn modelId="{74750F00-7394-4940-96C5-7671D31C1777}" type="presParOf" srcId="{ABC75331-372B-4926-8499-1590FCDACEA1}" destId="{62A75925-4EDD-43FC-8B49-F8F30CD1B8B9}" srcOrd="0" destOrd="0" presId="urn:microsoft.com/office/officeart/2005/8/layout/orgChart1"/>
    <dgm:cxn modelId="{17BD40DB-2642-41A3-BBFE-6AD39FAA2362}" type="presParOf" srcId="{ABC75331-372B-4926-8499-1590FCDACEA1}" destId="{98E10D99-C17C-4FA1-BD95-0D76F4FF9627}" srcOrd="1" destOrd="0" presId="urn:microsoft.com/office/officeart/2005/8/layout/orgChart1"/>
    <dgm:cxn modelId="{C7F29B39-5149-465E-A882-9867DCCC9784}" type="presParOf" srcId="{867A78AB-4D98-497D-B9AA-4B18747744E1}" destId="{1B3FABF9-48BB-47B9-9C3F-5673ED099D44}" srcOrd="1" destOrd="0" presId="urn:microsoft.com/office/officeart/2005/8/layout/orgChart1"/>
    <dgm:cxn modelId="{FCF5F134-1F41-438F-B325-720EE097B424}" type="presParOf" srcId="{867A78AB-4D98-497D-B9AA-4B18747744E1}" destId="{F5EF852B-BA5F-4A11-832F-CF8B15F17402}" srcOrd="2" destOrd="0" presId="urn:microsoft.com/office/officeart/2005/8/layout/orgChart1"/>
    <dgm:cxn modelId="{9B6C6660-EDA2-4BFE-92FD-3D208690F300}" type="presParOf" srcId="{DCB95615-7319-4650-BDCC-25D56F47421A}" destId="{BD61C2FA-07AA-453B-9340-FDEEDFC7EAAB}" srcOrd="2" destOrd="0" presId="urn:microsoft.com/office/officeart/2005/8/layout/orgChart1"/>
    <dgm:cxn modelId="{88027919-FD2E-43E8-ABD5-A262BAEB53C0}" type="presParOf" srcId="{7704DD9D-6594-4EB6-9A24-122B6F4A81CC}" destId="{31D138FA-0119-4996-ABFE-446BF157890A}" srcOrd="2" destOrd="0" presId="urn:microsoft.com/office/officeart/2005/8/layout/orgChart1"/>
    <dgm:cxn modelId="{8F8A86A1-05B8-41AB-B44D-74D11BCCA146}" type="presParOf" srcId="{978F0EA0-2572-421B-AA75-9BDC8B380906}" destId="{85C5B53C-5A9F-4997-91CD-954714AB401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DD31A31-7AA5-4117-99BF-7A0EEA07E26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4C80A7-9803-475A-9999-26AC3FDC0020}">
      <dgm:prSet phldrT="[Text]"/>
      <dgm:spPr/>
      <dgm:t>
        <a:bodyPr/>
        <a:lstStyle/>
        <a:p>
          <a:r>
            <a:rPr lang="en-US" dirty="0" smtClean="0">
              <a:solidFill>
                <a:schemeClr val="accent5"/>
              </a:solidFill>
            </a:rPr>
            <a:t>Document</a:t>
          </a:r>
          <a:endParaRPr lang="en-US" dirty="0">
            <a:solidFill>
              <a:schemeClr val="accent5"/>
            </a:solidFill>
          </a:endParaRPr>
        </a:p>
      </dgm:t>
    </dgm:pt>
    <dgm:pt modelId="{18DFAAE3-8F51-4FF4-B7FD-1F5CADC6EEDB}" type="parTrans" cxnId="{84639555-E7C9-4144-99F5-1FD26DF480CD}">
      <dgm:prSet/>
      <dgm:spPr/>
      <dgm:t>
        <a:bodyPr/>
        <a:lstStyle/>
        <a:p>
          <a:endParaRPr lang="en-US"/>
        </a:p>
      </dgm:t>
    </dgm:pt>
    <dgm:pt modelId="{2FD027DC-F7EF-4AC7-AEA0-6F5C2ED7D530}" type="sibTrans" cxnId="{84639555-E7C9-4144-99F5-1FD26DF480CD}">
      <dgm:prSet/>
      <dgm:spPr/>
      <dgm:t>
        <a:bodyPr/>
        <a:lstStyle/>
        <a:p>
          <a:endParaRPr lang="en-US"/>
        </a:p>
      </dgm:t>
    </dgm:pt>
    <dgm:pt modelId="{177CC5D4-F342-4431-B377-E983498B8D25}" type="asst">
      <dgm:prSet phldrT="[Text]"/>
      <dgm:spPr/>
      <dgm:t>
        <a:bodyPr/>
        <a:lstStyle/>
        <a:p>
          <a:r>
            <a:rPr lang="en-US" dirty="0" smtClean="0">
              <a:solidFill>
                <a:schemeClr val="accent5"/>
              </a:solidFill>
            </a:rPr>
            <a:t>html</a:t>
          </a:r>
          <a:endParaRPr lang="en-US" dirty="0">
            <a:solidFill>
              <a:schemeClr val="accent5"/>
            </a:solidFill>
          </a:endParaRPr>
        </a:p>
      </dgm:t>
    </dgm:pt>
    <dgm:pt modelId="{03FAF911-8482-4F06-831D-07D9F52F25D7}" type="parTrans" cxnId="{A7E59B92-8F89-4B85-BD43-AF7CA15F2079}">
      <dgm:prSet/>
      <dgm:spPr/>
      <dgm:t>
        <a:bodyPr/>
        <a:lstStyle/>
        <a:p>
          <a:endParaRPr lang="en-US"/>
        </a:p>
      </dgm:t>
    </dgm:pt>
    <dgm:pt modelId="{426D99B9-979C-45FE-963E-32ABA311B141}" type="sibTrans" cxnId="{A7E59B92-8F89-4B85-BD43-AF7CA15F2079}">
      <dgm:prSet/>
      <dgm:spPr/>
      <dgm:t>
        <a:bodyPr/>
        <a:lstStyle/>
        <a:p>
          <a:endParaRPr lang="en-US"/>
        </a:p>
      </dgm:t>
    </dgm:pt>
    <dgm:pt modelId="{013DBCA3-19B6-4FC9-AAD4-B817A5FAC0C8}">
      <dgm:prSet phldrT="[Text]"/>
      <dgm:spPr/>
      <dgm:t>
        <a:bodyPr/>
        <a:lstStyle/>
        <a:p>
          <a:r>
            <a:rPr lang="en-US" dirty="0" smtClean="0">
              <a:solidFill>
                <a:schemeClr val="accent5"/>
              </a:solidFill>
            </a:rPr>
            <a:t>head</a:t>
          </a:r>
          <a:endParaRPr lang="en-US" dirty="0">
            <a:solidFill>
              <a:schemeClr val="accent5"/>
            </a:solidFill>
          </a:endParaRPr>
        </a:p>
      </dgm:t>
    </dgm:pt>
    <dgm:pt modelId="{524B7678-2DD5-49A4-869F-2A0345055CB2}" type="parTrans" cxnId="{12EDCC65-118C-4F63-BD80-EE6CED6FEFD3}">
      <dgm:prSet/>
      <dgm:spPr/>
      <dgm:t>
        <a:bodyPr/>
        <a:lstStyle/>
        <a:p>
          <a:endParaRPr lang="en-US"/>
        </a:p>
      </dgm:t>
    </dgm:pt>
    <dgm:pt modelId="{C2EB074F-54A3-47B4-8B90-C56CB68EF108}" type="sibTrans" cxnId="{12EDCC65-118C-4F63-BD80-EE6CED6FEFD3}">
      <dgm:prSet/>
      <dgm:spPr/>
      <dgm:t>
        <a:bodyPr/>
        <a:lstStyle/>
        <a:p>
          <a:endParaRPr lang="en-US"/>
        </a:p>
      </dgm:t>
    </dgm:pt>
    <dgm:pt modelId="{097901EC-4788-4F5F-9757-CFFB9A773EAC}">
      <dgm:prSet phldrT="[Text]"/>
      <dgm:spPr/>
      <dgm:t>
        <a:bodyPr/>
        <a:lstStyle/>
        <a:p>
          <a:r>
            <a:rPr lang="en-US" dirty="0" smtClean="0">
              <a:solidFill>
                <a:schemeClr val="accent5"/>
              </a:solidFill>
            </a:rPr>
            <a:t>Title</a:t>
          </a:r>
          <a:endParaRPr lang="en-US" dirty="0">
            <a:solidFill>
              <a:schemeClr val="accent5"/>
            </a:solidFill>
          </a:endParaRPr>
        </a:p>
      </dgm:t>
    </dgm:pt>
    <dgm:pt modelId="{C0A2AF52-84A9-43BE-BFCD-2513FB17BB52}" type="parTrans" cxnId="{BDE71CE2-76C4-46F8-8CFD-23EBBBAC3A23}">
      <dgm:prSet/>
      <dgm:spPr/>
      <dgm:t>
        <a:bodyPr/>
        <a:lstStyle/>
        <a:p>
          <a:endParaRPr lang="en-US"/>
        </a:p>
      </dgm:t>
    </dgm:pt>
    <dgm:pt modelId="{DFD027D6-4AE9-4A63-9147-ABEBB76CC6F7}" type="sibTrans" cxnId="{BDE71CE2-76C4-46F8-8CFD-23EBBBAC3A23}">
      <dgm:prSet/>
      <dgm:spPr/>
      <dgm:t>
        <a:bodyPr/>
        <a:lstStyle/>
        <a:p>
          <a:endParaRPr lang="en-US"/>
        </a:p>
      </dgm:t>
    </dgm:pt>
    <dgm:pt modelId="{F64DE123-D32A-43BB-BF8E-2606C83910C6}">
      <dgm:prSet phldrT="[Text]"/>
      <dgm:spPr/>
      <dgm:t>
        <a:bodyPr/>
        <a:lstStyle/>
        <a:p>
          <a:r>
            <a:rPr lang="en-US" dirty="0" smtClean="0">
              <a:solidFill>
                <a:schemeClr val="accent5"/>
              </a:solidFill>
            </a:rPr>
            <a:t>Body</a:t>
          </a:r>
          <a:endParaRPr lang="en-US" dirty="0">
            <a:solidFill>
              <a:schemeClr val="accent5"/>
            </a:solidFill>
          </a:endParaRPr>
        </a:p>
      </dgm:t>
    </dgm:pt>
    <dgm:pt modelId="{3D740B98-F821-442C-AF9B-8E035C461614}" type="parTrans" cxnId="{CACCB914-0E4F-4E16-9C3B-C182A2512A19}">
      <dgm:prSet/>
      <dgm:spPr/>
      <dgm:t>
        <a:bodyPr/>
        <a:lstStyle/>
        <a:p>
          <a:endParaRPr lang="en-US"/>
        </a:p>
      </dgm:t>
    </dgm:pt>
    <dgm:pt modelId="{D8AA6021-584A-4D49-B337-A6F886E30CEE}" type="sibTrans" cxnId="{CACCB914-0E4F-4E16-9C3B-C182A2512A19}">
      <dgm:prSet/>
      <dgm:spPr/>
      <dgm:t>
        <a:bodyPr/>
        <a:lstStyle/>
        <a:p>
          <a:endParaRPr lang="en-US"/>
        </a:p>
      </dgm:t>
    </dgm:pt>
    <dgm:pt modelId="{9454BF24-F20F-4765-984E-8C6FA1F5D2E4}">
      <dgm:prSet phldrT="[Text]"/>
      <dgm:spPr/>
      <dgm:t>
        <a:bodyPr/>
        <a:lstStyle/>
        <a:p>
          <a:r>
            <a:rPr lang="en-US" dirty="0" smtClean="0"/>
            <a:t>Page Title</a:t>
          </a:r>
          <a:endParaRPr lang="en-US" dirty="0"/>
        </a:p>
      </dgm:t>
    </dgm:pt>
    <dgm:pt modelId="{4F6C15DB-5B8D-4415-B2FD-C25CA3702D44}" type="parTrans" cxnId="{F3B69425-CE4F-48E6-A80A-F702C72E6FB0}">
      <dgm:prSet/>
      <dgm:spPr/>
      <dgm:t>
        <a:bodyPr/>
        <a:lstStyle/>
        <a:p>
          <a:endParaRPr lang="en-US"/>
        </a:p>
      </dgm:t>
    </dgm:pt>
    <dgm:pt modelId="{66ECE845-FB3E-41F5-BDD9-034D6C5DAFA2}" type="sibTrans" cxnId="{F3B69425-CE4F-48E6-A80A-F702C72E6FB0}">
      <dgm:prSet/>
      <dgm:spPr/>
      <dgm:t>
        <a:bodyPr/>
        <a:lstStyle/>
        <a:p>
          <a:endParaRPr lang="en-US"/>
        </a:p>
      </dgm:t>
    </dgm:pt>
    <dgm:pt modelId="{C1CE31DF-DD7D-45CE-B602-B72926E1DD95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chemeClr val="accent5"/>
              </a:solidFill>
            </a:rPr>
            <a:t>h1</a:t>
          </a:r>
          <a:endParaRPr lang="en-US" dirty="0">
            <a:solidFill>
              <a:schemeClr val="accent5"/>
            </a:solidFill>
          </a:endParaRPr>
        </a:p>
      </dgm:t>
    </dgm:pt>
    <dgm:pt modelId="{9BDAD652-2AC2-4293-936C-643475344D77}" type="parTrans" cxnId="{310B7308-800B-4760-A090-65B9E60E8295}">
      <dgm:prSet/>
      <dgm:spPr/>
      <dgm:t>
        <a:bodyPr/>
        <a:lstStyle/>
        <a:p>
          <a:endParaRPr lang="en-US"/>
        </a:p>
      </dgm:t>
    </dgm:pt>
    <dgm:pt modelId="{EF1D5988-F4A4-45AE-AC12-E2C5481C5FF9}" type="sibTrans" cxnId="{310B7308-800B-4760-A090-65B9E60E8295}">
      <dgm:prSet/>
      <dgm:spPr/>
      <dgm:t>
        <a:bodyPr/>
        <a:lstStyle/>
        <a:p>
          <a:endParaRPr lang="en-US"/>
        </a:p>
      </dgm:t>
    </dgm:pt>
    <dgm:pt modelId="{73D46C7A-523A-4B44-849E-0BEA11F412A1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What will you have?</a:t>
          </a:r>
        </a:p>
      </dgm:t>
    </dgm:pt>
    <dgm:pt modelId="{BABA9AFC-C157-4A1A-A215-D3D7AA359243}" type="parTrans" cxnId="{D2C7136B-9BBF-42F6-B97E-9828D5EAEA2F}">
      <dgm:prSet/>
      <dgm:spPr/>
      <dgm:t>
        <a:bodyPr/>
        <a:lstStyle/>
        <a:p>
          <a:endParaRPr lang="en-US"/>
        </a:p>
      </dgm:t>
    </dgm:pt>
    <dgm:pt modelId="{1BC727C1-1227-4030-A106-063F67C3C45D}" type="sibTrans" cxnId="{D2C7136B-9BBF-42F6-B97E-9828D5EAEA2F}">
      <dgm:prSet/>
      <dgm:spPr/>
      <dgm:t>
        <a:bodyPr/>
        <a:lstStyle/>
        <a:p>
          <a:endParaRPr lang="en-US"/>
        </a:p>
      </dgm:t>
    </dgm:pt>
    <dgm:pt modelId="{D84CB16E-58B1-4C27-8BA3-1287CAA1B8E4}">
      <dgm:prSet/>
      <dgm:spPr/>
      <dgm:t>
        <a:bodyPr/>
        <a:lstStyle/>
        <a:p>
          <a:r>
            <a:rPr lang="en-US" dirty="0" smtClean="0">
              <a:solidFill>
                <a:schemeClr val="accent5"/>
              </a:solidFill>
            </a:rPr>
            <a:t>p</a:t>
          </a:r>
          <a:endParaRPr lang="en-US" dirty="0">
            <a:solidFill>
              <a:schemeClr val="accent5"/>
            </a:solidFill>
          </a:endParaRPr>
        </a:p>
      </dgm:t>
    </dgm:pt>
    <dgm:pt modelId="{A13DB697-96BB-4A2E-94D3-9DE6052BAB5F}" type="parTrans" cxnId="{28C53FDE-3F2D-46F4-B8CA-C308E821A979}">
      <dgm:prSet/>
      <dgm:spPr/>
      <dgm:t>
        <a:bodyPr/>
        <a:lstStyle/>
        <a:p>
          <a:endParaRPr lang="en-US"/>
        </a:p>
      </dgm:t>
    </dgm:pt>
    <dgm:pt modelId="{93C8BA37-5920-4314-BE3A-265CE98488AC}" type="sibTrans" cxnId="{28C53FDE-3F2D-46F4-B8CA-C308E821A979}">
      <dgm:prSet/>
      <dgm:spPr/>
      <dgm:t>
        <a:bodyPr/>
        <a:lstStyle/>
        <a:p>
          <a:endParaRPr lang="en-US"/>
        </a:p>
      </dgm:t>
    </dgm:pt>
    <dgm:pt modelId="{96EE6EC9-1EF3-403A-8F88-6124F770AA1F}">
      <dgm:prSet/>
      <dgm:spPr/>
      <dgm:t>
        <a:bodyPr/>
        <a:lstStyle/>
        <a:p>
          <a:r>
            <a:rPr lang="en-US" dirty="0" smtClean="0"/>
            <a:t>Welcome to the</a:t>
          </a:r>
        </a:p>
        <a:p>
          <a:r>
            <a:rPr lang="en-US" dirty="0" smtClean="0"/>
            <a:t> Restaurant</a:t>
          </a:r>
          <a:endParaRPr lang="en-US" dirty="0"/>
        </a:p>
      </dgm:t>
    </dgm:pt>
    <dgm:pt modelId="{CF8F3DDC-BF13-45BB-8245-D02617E6AF5C}" type="parTrans" cxnId="{6C66E0BC-EAC7-458F-AD6E-D72EE7EEC0AE}">
      <dgm:prSet/>
      <dgm:spPr/>
      <dgm:t>
        <a:bodyPr/>
        <a:lstStyle/>
        <a:p>
          <a:endParaRPr lang="en-US"/>
        </a:p>
      </dgm:t>
    </dgm:pt>
    <dgm:pt modelId="{D21B1CF0-E0AB-4D79-BA44-2B1C99A87330}" type="sibTrans" cxnId="{6C66E0BC-EAC7-458F-AD6E-D72EE7EEC0AE}">
      <dgm:prSet/>
      <dgm:spPr/>
      <dgm:t>
        <a:bodyPr/>
        <a:lstStyle/>
        <a:p>
          <a:endParaRPr lang="en-US"/>
        </a:p>
      </dgm:t>
    </dgm:pt>
    <dgm:pt modelId="{98CFDCC9-97A8-4E18-B694-84500AE4E68A}" type="pres">
      <dgm:prSet presAssocID="{4DD31A31-7AA5-4117-99BF-7A0EEA07E26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C63C586-1993-4895-90CD-7C2B6A807B72}" type="pres">
      <dgm:prSet presAssocID="{EC4C80A7-9803-475A-9999-26AC3FDC0020}" presName="hierRoot1" presStyleCnt="0">
        <dgm:presLayoutVars>
          <dgm:hierBranch val="init"/>
        </dgm:presLayoutVars>
      </dgm:prSet>
      <dgm:spPr/>
    </dgm:pt>
    <dgm:pt modelId="{35E78C88-F5E9-459F-985D-22B4A04C18AA}" type="pres">
      <dgm:prSet presAssocID="{EC4C80A7-9803-475A-9999-26AC3FDC0020}" presName="rootComposite1" presStyleCnt="0"/>
      <dgm:spPr/>
    </dgm:pt>
    <dgm:pt modelId="{9EFB9D93-D3DC-49FF-8EA7-2822BE963305}" type="pres">
      <dgm:prSet presAssocID="{EC4C80A7-9803-475A-9999-26AC3FDC0020}" presName="rootText1" presStyleLbl="node0" presStyleIdx="0" presStyleCnt="1" custLinFactX="-100000" custLinFactNeighborX="-116249" custLinFactNeighborY="-715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A6083F-E081-4E4A-BC09-51F8D1DB2D1F}" type="pres">
      <dgm:prSet presAssocID="{EC4C80A7-9803-475A-9999-26AC3FDC002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AE9C82C3-BF65-431C-8592-38811CC7CC73}" type="pres">
      <dgm:prSet presAssocID="{EC4C80A7-9803-475A-9999-26AC3FDC0020}" presName="hierChild2" presStyleCnt="0"/>
      <dgm:spPr/>
    </dgm:pt>
    <dgm:pt modelId="{2239FECA-73F7-41C0-8852-11E172D586FF}" type="pres">
      <dgm:prSet presAssocID="{EC4C80A7-9803-475A-9999-26AC3FDC0020}" presName="hierChild3" presStyleCnt="0"/>
      <dgm:spPr/>
    </dgm:pt>
    <dgm:pt modelId="{445B0DA3-A5DA-47C5-9E8A-24F95D5597CC}" type="pres">
      <dgm:prSet presAssocID="{03FAF911-8482-4F06-831D-07D9F52F25D7}" presName="Name111" presStyleLbl="parChTrans1D2" presStyleIdx="0" presStyleCnt="1"/>
      <dgm:spPr/>
      <dgm:t>
        <a:bodyPr/>
        <a:lstStyle/>
        <a:p>
          <a:endParaRPr lang="en-US"/>
        </a:p>
      </dgm:t>
    </dgm:pt>
    <dgm:pt modelId="{978F0EA0-2572-421B-AA75-9BDC8B380906}" type="pres">
      <dgm:prSet presAssocID="{177CC5D4-F342-4431-B377-E983498B8D25}" presName="hierRoot3" presStyleCnt="0">
        <dgm:presLayoutVars>
          <dgm:hierBranch val="init"/>
        </dgm:presLayoutVars>
      </dgm:prSet>
      <dgm:spPr/>
    </dgm:pt>
    <dgm:pt modelId="{B3BB38E1-AF4B-45EC-9FC3-09F0163F4E95}" type="pres">
      <dgm:prSet presAssocID="{177CC5D4-F342-4431-B377-E983498B8D25}" presName="rootComposite3" presStyleCnt="0"/>
      <dgm:spPr/>
    </dgm:pt>
    <dgm:pt modelId="{0EA6E432-5813-4791-ABB5-FACFDEAF5B6C}" type="pres">
      <dgm:prSet presAssocID="{177CC5D4-F342-4431-B377-E983498B8D25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D058B0-ABDE-49E9-94A4-EE340A3FD930}" type="pres">
      <dgm:prSet presAssocID="{177CC5D4-F342-4431-B377-E983498B8D25}" presName="rootConnector3" presStyleLbl="asst1" presStyleIdx="0" presStyleCnt="1"/>
      <dgm:spPr/>
      <dgm:t>
        <a:bodyPr/>
        <a:lstStyle/>
        <a:p>
          <a:endParaRPr lang="en-US"/>
        </a:p>
      </dgm:t>
    </dgm:pt>
    <dgm:pt modelId="{42DC138E-383C-4C47-82E5-20A9F55467E9}" type="pres">
      <dgm:prSet presAssocID="{177CC5D4-F342-4431-B377-E983498B8D25}" presName="hierChild6" presStyleCnt="0"/>
      <dgm:spPr/>
    </dgm:pt>
    <dgm:pt modelId="{12385F82-AE57-4D44-BB59-024772438866}" type="pres">
      <dgm:prSet presAssocID="{524B7678-2DD5-49A4-869F-2A0345055CB2}" presName="Name37" presStyleLbl="parChTrans1D3" presStyleIdx="0" presStyleCnt="3"/>
      <dgm:spPr/>
      <dgm:t>
        <a:bodyPr/>
        <a:lstStyle/>
        <a:p>
          <a:endParaRPr lang="en-US"/>
        </a:p>
      </dgm:t>
    </dgm:pt>
    <dgm:pt modelId="{004900FF-EB63-4D3E-AFC3-0FCFE5BF9963}" type="pres">
      <dgm:prSet presAssocID="{013DBCA3-19B6-4FC9-AAD4-B817A5FAC0C8}" presName="hierRoot2" presStyleCnt="0">
        <dgm:presLayoutVars>
          <dgm:hierBranch val="init"/>
        </dgm:presLayoutVars>
      </dgm:prSet>
      <dgm:spPr/>
    </dgm:pt>
    <dgm:pt modelId="{4F10A4DB-1E01-40E6-ACDE-4F37E778CC17}" type="pres">
      <dgm:prSet presAssocID="{013DBCA3-19B6-4FC9-AAD4-B817A5FAC0C8}" presName="rootComposite" presStyleCnt="0"/>
      <dgm:spPr/>
    </dgm:pt>
    <dgm:pt modelId="{06BCC53D-7AD3-48B7-8B6F-507E8F6E360B}" type="pres">
      <dgm:prSet presAssocID="{013DBCA3-19B6-4FC9-AAD4-B817A5FAC0C8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CBAC90-8876-4CE2-B93E-54CFE497B1D9}" type="pres">
      <dgm:prSet presAssocID="{013DBCA3-19B6-4FC9-AAD4-B817A5FAC0C8}" presName="rootConnector" presStyleLbl="node3" presStyleIdx="0" presStyleCnt="3"/>
      <dgm:spPr/>
      <dgm:t>
        <a:bodyPr/>
        <a:lstStyle/>
        <a:p>
          <a:endParaRPr lang="en-US"/>
        </a:p>
      </dgm:t>
    </dgm:pt>
    <dgm:pt modelId="{5FFCC4DC-7E71-4DE4-9BD4-BA5EF9944201}" type="pres">
      <dgm:prSet presAssocID="{013DBCA3-19B6-4FC9-AAD4-B817A5FAC0C8}" presName="hierChild4" presStyleCnt="0"/>
      <dgm:spPr/>
    </dgm:pt>
    <dgm:pt modelId="{EB05C519-DA4A-48B8-B49C-C8E9AADCF323}" type="pres">
      <dgm:prSet presAssocID="{013DBCA3-19B6-4FC9-AAD4-B817A5FAC0C8}" presName="hierChild5" presStyleCnt="0"/>
      <dgm:spPr/>
    </dgm:pt>
    <dgm:pt modelId="{E6188A23-1621-4D8B-A574-C3F602AF95BD}" type="pres">
      <dgm:prSet presAssocID="{C0A2AF52-84A9-43BE-BFCD-2513FB17BB52}" presName="Name37" presStyleLbl="parChTrans1D3" presStyleIdx="1" presStyleCnt="3"/>
      <dgm:spPr/>
      <dgm:t>
        <a:bodyPr/>
        <a:lstStyle/>
        <a:p>
          <a:endParaRPr lang="en-US"/>
        </a:p>
      </dgm:t>
    </dgm:pt>
    <dgm:pt modelId="{0CC385F6-8B65-40D4-B84D-05D28B0645DC}" type="pres">
      <dgm:prSet presAssocID="{097901EC-4788-4F5F-9757-CFFB9A773EAC}" presName="hierRoot2" presStyleCnt="0">
        <dgm:presLayoutVars>
          <dgm:hierBranch val="init"/>
        </dgm:presLayoutVars>
      </dgm:prSet>
      <dgm:spPr/>
    </dgm:pt>
    <dgm:pt modelId="{0F0D6721-1BC4-42BA-BBBF-402ADCBC9995}" type="pres">
      <dgm:prSet presAssocID="{097901EC-4788-4F5F-9757-CFFB9A773EAC}" presName="rootComposite" presStyleCnt="0"/>
      <dgm:spPr/>
    </dgm:pt>
    <dgm:pt modelId="{1B0C446D-FB04-4F82-8F6C-4E2B4AB9D823}" type="pres">
      <dgm:prSet presAssocID="{097901EC-4788-4F5F-9757-CFFB9A773EAC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8C7050-70F3-479E-9A04-FB19785E998C}" type="pres">
      <dgm:prSet presAssocID="{097901EC-4788-4F5F-9757-CFFB9A773EAC}" presName="rootConnector" presStyleLbl="node3" presStyleIdx="1" presStyleCnt="3"/>
      <dgm:spPr/>
      <dgm:t>
        <a:bodyPr/>
        <a:lstStyle/>
        <a:p>
          <a:endParaRPr lang="en-US"/>
        </a:p>
      </dgm:t>
    </dgm:pt>
    <dgm:pt modelId="{F1C0BDF0-EDDD-4C34-9952-AE0B1EC839D8}" type="pres">
      <dgm:prSet presAssocID="{097901EC-4788-4F5F-9757-CFFB9A773EAC}" presName="hierChild4" presStyleCnt="0"/>
      <dgm:spPr/>
    </dgm:pt>
    <dgm:pt modelId="{3F717AB8-89F8-40EB-A1FA-64223A5D66DD}" type="pres">
      <dgm:prSet presAssocID="{4F6C15DB-5B8D-4415-B2FD-C25CA3702D44}" presName="Name37" presStyleLbl="parChTrans1D4" presStyleIdx="0" presStyleCnt="5"/>
      <dgm:spPr/>
      <dgm:t>
        <a:bodyPr/>
        <a:lstStyle/>
        <a:p>
          <a:endParaRPr lang="en-US"/>
        </a:p>
      </dgm:t>
    </dgm:pt>
    <dgm:pt modelId="{8571B635-0A95-413A-BB2F-400DEA1DC8AB}" type="pres">
      <dgm:prSet presAssocID="{9454BF24-F20F-4765-984E-8C6FA1F5D2E4}" presName="hierRoot2" presStyleCnt="0">
        <dgm:presLayoutVars>
          <dgm:hierBranch val="init"/>
        </dgm:presLayoutVars>
      </dgm:prSet>
      <dgm:spPr/>
    </dgm:pt>
    <dgm:pt modelId="{85FE77F7-2D44-4BB1-98D6-868FC99A2F5C}" type="pres">
      <dgm:prSet presAssocID="{9454BF24-F20F-4765-984E-8C6FA1F5D2E4}" presName="rootComposite" presStyleCnt="0"/>
      <dgm:spPr/>
    </dgm:pt>
    <dgm:pt modelId="{26178CFC-0024-46A8-ADDD-84F2F4B6B3CB}" type="pres">
      <dgm:prSet presAssocID="{9454BF24-F20F-4765-984E-8C6FA1F5D2E4}" presName="rootText" presStyleLbl="node4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0C1A0F-6A9F-4722-97DB-D1D746E6C25C}" type="pres">
      <dgm:prSet presAssocID="{9454BF24-F20F-4765-984E-8C6FA1F5D2E4}" presName="rootConnector" presStyleLbl="node4" presStyleIdx="0" presStyleCnt="5"/>
      <dgm:spPr/>
      <dgm:t>
        <a:bodyPr/>
        <a:lstStyle/>
        <a:p>
          <a:endParaRPr lang="en-US"/>
        </a:p>
      </dgm:t>
    </dgm:pt>
    <dgm:pt modelId="{0942473C-F729-4459-AB3D-FE117E2DBC52}" type="pres">
      <dgm:prSet presAssocID="{9454BF24-F20F-4765-984E-8C6FA1F5D2E4}" presName="hierChild4" presStyleCnt="0"/>
      <dgm:spPr/>
    </dgm:pt>
    <dgm:pt modelId="{C03F97D1-907E-4EED-BBEA-E93713713312}" type="pres">
      <dgm:prSet presAssocID="{9454BF24-F20F-4765-984E-8C6FA1F5D2E4}" presName="hierChild5" presStyleCnt="0"/>
      <dgm:spPr/>
    </dgm:pt>
    <dgm:pt modelId="{A2CCDAA4-6DA3-4561-8C53-23DEB4E6198B}" type="pres">
      <dgm:prSet presAssocID="{097901EC-4788-4F5F-9757-CFFB9A773EAC}" presName="hierChild5" presStyleCnt="0"/>
      <dgm:spPr/>
    </dgm:pt>
    <dgm:pt modelId="{5717DAE9-32BF-4B78-8FA5-A474FAF92578}" type="pres">
      <dgm:prSet presAssocID="{3D740B98-F821-442C-AF9B-8E035C461614}" presName="Name37" presStyleLbl="parChTrans1D3" presStyleIdx="2" presStyleCnt="3"/>
      <dgm:spPr/>
      <dgm:t>
        <a:bodyPr/>
        <a:lstStyle/>
        <a:p>
          <a:endParaRPr lang="en-US"/>
        </a:p>
      </dgm:t>
    </dgm:pt>
    <dgm:pt modelId="{7704DD9D-6594-4EB6-9A24-122B6F4A81CC}" type="pres">
      <dgm:prSet presAssocID="{F64DE123-D32A-43BB-BF8E-2606C83910C6}" presName="hierRoot2" presStyleCnt="0">
        <dgm:presLayoutVars>
          <dgm:hierBranch val="init"/>
        </dgm:presLayoutVars>
      </dgm:prSet>
      <dgm:spPr/>
    </dgm:pt>
    <dgm:pt modelId="{FFBFE64C-1B84-4C65-AC07-DC0606805B0F}" type="pres">
      <dgm:prSet presAssocID="{F64DE123-D32A-43BB-BF8E-2606C83910C6}" presName="rootComposite" presStyleCnt="0"/>
      <dgm:spPr/>
    </dgm:pt>
    <dgm:pt modelId="{BECED89C-E68B-4BA3-A220-A038155A28C7}" type="pres">
      <dgm:prSet presAssocID="{F64DE123-D32A-43BB-BF8E-2606C83910C6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0058C2-AFDB-4E19-A423-C3582DC8772C}" type="pres">
      <dgm:prSet presAssocID="{F64DE123-D32A-43BB-BF8E-2606C83910C6}" presName="rootConnector" presStyleLbl="node3" presStyleIdx="2" presStyleCnt="3"/>
      <dgm:spPr/>
      <dgm:t>
        <a:bodyPr/>
        <a:lstStyle/>
        <a:p>
          <a:endParaRPr lang="en-US"/>
        </a:p>
      </dgm:t>
    </dgm:pt>
    <dgm:pt modelId="{48C3FFBB-6F50-4909-9E5E-A820CD82A8F7}" type="pres">
      <dgm:prSet presAssocID="{F64DE123-D32A-43BB-BF8E-2606C83910C6}" presName="hierChild4" presStyleCnt="0"/>
      <dgm:spPr/>
    </dgm:pt>
    <dgm:pt modelId="{E605DF52-8D9D-4494-B027-7CCF1184384E}" type="pres">
      <dgm:prSet presAssocID="{9BDAD652-2AC2-4293-936C-643475344D77}" presName="Name37" presStyleLbl="parChTrans1D4" presStyleIdx="1" presStyleCnt="5"/>
      <dgm:spPr/>
      <dgm:t>
        <a:bodyPr/>
        <a:lstStyle/>
        <a:p>
          <a:endParaRPr lang="en-US"/>
        </a:p>
      </dgm:t>
    </dgm:pt>
    <dgm:pt modelId="{B32D8073-AB64-4370-8298-C475776B43CB}" type="pres">
      <dgm:prSet presAssocID="{C1CE31DF-DD7D-45CE-B602-B72926E1DD95}" presName="hierRoot2" presStyleCnt="0">
        <dgm:presLayoutVars>
          <dgm:hierBranch val="init"/>
        </dgm:presLayoutVars>
      </dgm:prSet>
      <dgm:spPr/>
    </dgm:pt>
    <dgm:pt modelId="{D5597A51-2687-42F8-95B7-FE2A1A2FAB62}" type="pres">
      <dgm:prSet presAssocID="{C1CE31DF-DD7D-45CE-B602-B72926E1DD95}" presName="rootComposite" presStyleCnt="0"/>
      <dgm:spPr/>
    </dgm:pt>
    <dgm:pt modelId="{C7AA7D68-3D9F-4AC4-81D6-BFD0E9D912F6}" type="pres">
      <dgm:prSet presAssocID="{C1CE31DF-DD7D-45CE-B602-B72926E1DD95}" presName="rootText" presStyleLbl="node4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869412-B3A3-4DF8-AEAB-4FED6006B439}" type="pres">
      <dgm:prSet presAssocID="{C1CE31DF-DD7D-45CE-B602-B72926E1DD95}" presName="rootConnector" presStyleLbl="node4" presStyleIdx="1" presStyleCnt="5"/>
      <dgm:spPr/>
      <dgm:t>
        <a:bodyPr/>
        <a:lstStyle/>
        <a:p>
          <a:endParaRPr lang="en-US"/>
        </a:p>
      </dgm:t>
    </dgm:pt>
    <dgm:pt modelId="{A1D73641-DD67-4605-916E-74304A224D8F}" type="pres">
      <dgm:prSet presAssocID="{C1CE31DF-DD7D-45CE-B602-B72926E1DD95}" presName="hierChild4" presStyleCnt="0"/>
      <dgm:spPr/>
    </dgm:pt>
    <dgm:pt modelId="{C0FCCCFA-8ACE-4E32-AA83-318AAA3FEBEC}" type="pres">
      <dgm:prSet presAssocID="{BABA9AFC-C157-4A1A-A215-D3D7AA359243}" presName="Name37" presStyleLbl="parChTrans1D4" presStyleIdx="2" presStyleCnt="5"/>
      <dgm:spPr/>
      <dgm:t>
        <a:bodyPr/>
        <a:lstStyle/>
        <a:p>
          <a:endParaRPr lang="en-US"/>
        </a:p>
      </dgm:t>
    </dgm:pt>
    <dgm:pt modelId="{7844E55C-2009-425F-97DA-9166363E3C9E}" type="pres">
      <dgm:prSet presAssocID="{73D46C7A-523A-4B44-849E-0BEA11F412A1}" presName="hierRoot2" presStyleCnt="0">
        <dgm:presLayoutVars>
          <dgm:hierBranch val="init"/>
        </dgm:presLayoutVars>
      </dgm:prSet>
      <dgm:spPr/>
    </dgm:pt>
    <dgm:pt modelId="{F62F63F3-24D9-4105-BEA9-1340E9D4BE60}" type="pres">
      <dgm:prSet presAssocID="{73D46C7A-523A-4B44-849E-0BEA11F412A1}" presName="rootComposite" presStyleCnt="0"/>
      <dgm:spPr/>
    </dgm:pt>
    <dgm:pt modelId="{5C5A565F-DDFE-45FA-8AFF-7069D3A6D993}" type="pres">
      <dgm:prSet presAssocID="{73D46C7A-523A-4B44-849E-0BEA11F412A1}" presName="rootText" presStyleLbl="node4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4D8112-5588-4FD8-80E9-07DE6A8A9763}" type="pres">
      <dgm:prSet presAssocID="{73D46C7A-523A-4B44-849E-0BEA11F412A1}" presName="rootConnector" presStyleLbl="node4" presStyleIdx="2" presStyleCnt="5"/>
      <dgm:spPr/>
      <dgm:t>
        <a:bodyPr/>
        <a:lstStyle/>
        <a:p>
          <a:endParaRPr lang="en-US"/>
        </a:p>
      </dgm:t>
    </dgm:pt>
    <dgm:pt modelId="{13EE27FE-32C2-4777-9F2E-045FA68B385B}" type="pres">
      <dgm:prSet presAssocID="{73D46C7A-523A-4B44-849E-0BEA11F412A1}" presName="hierChild4" presStyleCnt="0"/>
      <dgm:spPr/>
    </dgm:pt>
    <dgm:pt modelId="{68DA6751-F437-40DB-A84E-F804953AC5E0}" type="pres">
      <dgm:prSet presAssocID="{73D46C7A-523A-4B44-849E-0BEA11F412A1}" presName="hierChild5" presStyleCnt="0"/>
      <dgm:spPr/>
    </dgm:pt>
    <dgm:pt modelId="{DF970793-B46F-4AE0-B68F-FF7F899D5443}" type="pres">
      <dgm:prSet presAssocID="{C1CE31DF-DD7D-45CE-B602-B72926E1DD95}" presName="hierChild5" presStyleCnt="0"/>
      <dgm:spPr/>
    </dgm:pt>
    <dgm:pt modelId="{FA10B633-B29C-4C26-85DE-61616D55202C}" type="pres">
      <dgm:prSet presAssocID="{A13DB697-96BB-4A2E-94D3-9DE6052BAB5F}" presName="Name37" presStyleLbl="parChTrans1D4" presStyleIdx="3" presStyleCnt="5"/>
      <dgm:spPr/>
      <dgm:t>
        <a:bodyPr/>
        <a:lstStyle/>
        <a:p>
          <a:endParaRPr lang="en-US"/>
        </a:p>
      </dgm:t>
    </dgm:pt>
    <dgm:pt modelId="{DCB95615-7319-4650-BDCC-25D56F47421A}" type="pres">
      <dgm:prSet presAssocID="{D84CB16E-58B1-4C27-8BA3-1287CAA1B8E4}" presName="hierRoot2" presStyleCnt="0">
        <dgm:presLayoutVars>
          <dgm:hierBranch val="init"/>
        </dgm:presLayoutVars>
      </dgm:prSet>
      <dgm:spPr/>
    </dgm:pt>
    <dgm:pt modelId="{A6E46219-CAE9-4999-8041-A1E146FE5994}" type="pres">
      <dgm:prSet presAssocID="{D84CB16E-58B1-4C27-8BA3-1287CAA1B8E4}" presName="rootComposite" presStyleCnt="0"/>
      <dgm:spPr/>
    </dgm:pt>
    <dgm:pt modelId="{7E5305F5-0D75-40E2-98D8-6E5911D4AED7}" type="pres">
      <dgm:prSet presAssocID="{D84CB16E-58B1-4C27-8BA3-1287CAA1B8E4}" presName="rootText" presStyleLbl="node4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995132-B775-47F8-B4A9-8D7F3C8859DE}" type="pres">
      <dgm:prSet presAssocID="{D84CB16E-58B1-4C27-8BA3-1287CAA1B8E4}" presName="rootConnector" presStyleLbl="node4" presStyleIdx="3" presStyleCnt="5"/>
      <dgm:spPr/>
      <dgm:t>
        <a:bodyPr/>
        <a:lstStyle/>
        <a:p>
          <a:endParaRPr lang="en-US"/>
        </a:p>
      </dgm:t>
    </dgm:pt>
    <dgm:pt modelId="{27E43AE4-5DB7-48EB-A747-E9F8044ED6C2}" type="pres">
      <dgm:prSet presAssocID="{D84CB16E-58B1-4C27-8BA3-1287CAA1B8E4}" presName="hierChild4" presStyleCnt="0"/>
      <dgm:spPr/>
    </dgm:pt>
    <dgm:pt modelId="{9D5BFD86-4C7A-4CA7-B3D0-CF299191A02A}" type="pres">
      <dgm:prSet presAssocID="{CF8F3DDC-BF13-45BB-8245-D02617E6AF5C}" presName="Name37" presStyleLbl="parChTrans1D4" presStyleIdx="4" presStyleCnt="5"/>
      <dgm:spPr/>
      <dgm:t>
        <a:bodyPr/>
        <a:lstStyle/>
        <a:p>
          <a:endParaRPr lang="en-US"/>
        </a:p>
      </dgm:t>
    </dgm:pt>
    <dgm:pt modelId="{867A78AB-4D98-497D-B9AA-4B18747744E1}" type="pres">
      <dgm:prSet presAssocID="{96EE6EC9-1EF3-403A-8F88-6124F770AA1F}" presName="hierRoot2" presStyleCnt="0">
        <dgm:presLayoutVars>
          <dgm:hierBranch val="init"/>
        </dgm:presLayoutVars>
      </dgm:prSet>
      <dgm:spPr/>
    </dgm:pt>
    <dgm:pt modelId="{ABC75331-372B-4926-8499-1590FCDACEA1}" type="pres">
      <dgm:prSet presAssocID="{96EE6EC9-1EF3-403A-8F88-6124F770AA1F}" presName="rootComposite" presStyleCnt="0"/>
      <dgm:spPr/>
    </dgm:pt>
    <dgm:pt modelId="{62A75925-4EDD-43FC-8B49-F8F30CD1B8B9}" type="pres">
      <dgm:prSet presAssocID="{96EE6EC9-1EF3-403A-8F88-6124F770AA1F}" presName="rootText" presStyleLbl="node4" presStyleIdx="4" presStyleCnt="5" custScaleX="125382" custScaleY="241269" custLinFactNeighborX="28742" custLinFactNeighborY="2003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E10D99-C17C-4FA1-BD95-0D76F4FF9627}" type="pres">
      <dgm:prSet presAssocID="{96EE6EC9-1EF3-403A-8F88-6124F770AA1F}" presName="rootConnector" presStyleLbl="node4" presStyleIdx="4" presStyleCnt="5"/>
      <dgm:spPr/>
      <dgm:t>
        <a:bodyPr/>
        <a:lstStyle/>
        <a:p>
          <a:endParaRPr lang="en-US"/>
        </a:p>
      </dgm:t>
    </dgm:pt>
    <dgm:pt modelId="{1B3FABF9-48BB-47B9-9C3F-5673ED099D44}" type="pres">
      <dgm:prSet presAssocID="{96EE6EC9-1EF3-403A-8F88-6124F770AA1F}" presName="hierChild4" presStyleCnt="0"/>
      <dgm:spPr/>
    </dgm:pt>
    <dgm:pt modelId="{F5EF852B-BA5F-4A11-832F-CF8B15F17402}" type="pres">
      <dgm:prSet presAssocID="{96EE6EC9-1EF3-403A-8F88-6124F770AA1F}" presName="hierChild5" presStyleCnt="0"/>
      <dgm:spPr/>
    </dgm:pt>
    <dgm:pt modelId="{BD61C2FA-07AA-453B-9340-FDEEDFC7EAAB}" type="pres">
      <dgm:prSet presAssocID="{D84CB16E-58B1-4C27-8BA3-1287CAA1B8E4}" presName="hierChild5" presStyleCnt="0"/>
      <dgm:spPr/>
    </dgm:pt>
    <dgm:pt modelId="{31D138FA-0119-4996-ABFE-446BF157890A}" type="pres">
      <dgm:prSet presAssocID="{F64DE123-D32A-43BB-BF8E-2606C83910C6}" presName="hierChild5" presStyleCnt="0"/>
      <dgm:spPr/>
    </dgm:pt>
    <dgm:pt modelId="{85C5B53C-5A9F-4997-91CD-954714AB4019}" type="pres">
      <dgm:prSet presAssocID="{177CC5D4-F342-4431-B377-E983498B8D25}" presName="hierChild7" presStyleCnt="0"/>
      <dgm:spPr/>
    </dgm:pt>
  </dgm:ptLst>
  <dgm:cxnLst>
    <dgm:cxn modelId="{1D45852A-3FB7-4753-BD35-99643E18FEC3}" type="presOf" srcId="{177CC5D4-F342-4431-B377-E983498B8D25}" destId="{0EA6E432-5813-4791-ABB5-FACFDEAF5B6C}" srcOrd="0" destOrd="0" presId="urn:microsoft.com/office/officeart/2005/8/layout/orgChart1"/>
    <dgm:cxn modelId="{13E8B141-EFFB-44A2-9881-72E1A67CC56D}" type="presOf" srcId="{CF8F3DDC-BF13-45BB-8245-D02617E6AF5C}" destId="{9D5BFD86-4C7A-4CA7-B3D0-CF299191A02A}" srcOrd="0" destOrd="0" presId="urn:microsoft.com/office/officeart/2005/8/layout/orgChart1"/>
    <dgm:cxn modelId="{43392370-98A3-4627-968C-E86E9F215017}" type="presOf" srcId="{097901EC-4788-4F5F-9757-CFFB9A773EAC}" destId="{1B0C446D-FB04-4F82-8F6C-4E2B4AB9D823}" srcOrd="0" destOrd="0" presId="urn:microsoft.com/office/officeart/2005/8/layout/orgChart1"/>
    <dgm:cxn modelId="{A7E59B92-8F89-4B85-BD43-AF7CA15F2079}" srcId="{EC4C80A7-9803-475A-9999-26AC3FDC0020}" destId="{177CC5D4-F342-4431-B377-E983498B8D25}" srcOrd="0" destOrd="0" parTransId="{03FAF911-8482-4F06-831D-07D9F52F25D7}" sibTransId="{426D99B9-979C-45FE-963E-32ABA311B141}"/>
    <dgm:cxn modelId="{F4648C9B-69D9-4F5E-8306-648722AC45F5}" type="presOf" srcId="{BABA9AFC-C157-4A1A-A215-D3D7AA359243}" destId="{C0FCCCFA-8ACE-4E32-AA83-318AAA3FEBEC}" srcOrd="0" destOrd="0" presId="urn:microsoft.com/office/officeart/2005/8/layout/orgChart1"/>
    <dgm:cxn modelId="{84639555-E7C9-4144-99F5-1FD26DF480CD}" srcId="{4DD31A31-7AA5-4117-99BF-7A0EEA07E264}" destId="{EC4C80A7-9803-475A-9999-26AC3FDC0020}" srcOrd="0" destOrd="0" parTransId="{18DFAAE3-8F51-4FF4-B7FD-1F5CADC6EEDB}" sibTransId="{2FD027DC-F7EF-4AC7-AEA0-6F5C2ED7D530}"/>
    <dgm:cxn modelId="{D8FBD661-8815-41E6-975C-9AC4724D4DF2}" type="presOf" srcId="{96EE6EC9-1EF3-403A-8F88-6124F770AA1F}" destId="{62A75925-4EDD-43FC-8B49-F8F30CD1B8B9}" srcOrd="0" destOrd="0" presId="urn:microsoft.com/office/officeart/2005/8/layout/orgChart1"/>
    <dgm:cxn modelId="{EF1C8E68-B04B-48D5-A898-27B57D9FDD8C}" type="presOf" srcId="{524B7678-2DD5-49A4-869F-2A0345055CB2}" destId="{12385F82-AE57-4D44-BB59-024772438866}" srcOrd="0" destOrd="0" presId="urn:microsoft.com/office/officeart/2005/8/layout/orgChart1"/>
    <dgm:cxn modelId="{60C1266A-C2F0-48CC-AB5F-0D18BB7A75A9}" type="presOf" srcId="{177CC5D4-F342-4431-B377-E983498B8D25}" destId="{A8D058B0-ABDE-49E9-94A4-EE340A3FD930}" srcOrd="1" destOrd="0" presId="urn:microsoft.com/office/officeart/2005/8/layout/orgChart1"/>
    <dgm:cxn modelId="{746ED5C9-A81D-4982-A260-DDC46E1D664D}" type="presOf" srcId="{73D46C7A-523A-4B44-849E-0BEA11F412A1}" destId="{224D8112-5588-4FD8-80E9-07DE6A8A9763}" srcOrd="1" destOrd="0" presId="urn:microsoft.com/office/officeart/2005/8/layout/orgChart1"/>
    <dgm:cxn modelId="{310B7308-800B-4760-A090-65B9E60E8295}" srcId="{F64DE123-D32A-43BB-BF8E-2606C83910C6}" destId="{C1CE31DF-DD7D-45CE-B602-B72926E1DD95}" srcOrd="0" destOrd="0" parTransId="{9BDAD652-2AC2-4293-936C-643475344D77}" sibTransId="{EF1D5988-F4A4-45AE-AC12-E2C5481C5FF9}"/>
    <dgm:cxn modelId="{09717627-891E-482E-A581-6457E9BCB950}" type="presOf" srcId="{C1CE31DF-DD7D-45CE-B602-B72926E1DD95}" destId="{C7AA7D68-3D9F-4AC4-81D6-BFD0E9D912F6}" srcOrd="0" destOrd="0" presId="urn:microsoft.com/office/officeart/2005/8/layout/orgChart1"/>
    <dgm:cxn modelId="{00F4A5D4-B80A-4172-BF8C-70BC4CFE000F}" type="presOf" srcId="{3D740B98-F821-442C-AF9B-8E035C461614}" destId="{5717DAE9-32BF-4B78-8FA5-A474FAF92578}" srcOrd="0" destOrd="0" presId="urn:microsoft.com/office/officeart/2005/8/layout/orgChart1"/>
    <dgm:cxn modelId="{CACCB914-0E4F-4E16-9C3B-C182A2512A19}" srcId="{177CC5D4-F342-4431-B377-E983498B8D25}" destId="{F64DE123-D32A-43BB-BF8E-2606C83910C6}" srcOrd="2" destOrd="0" parTransId="{3D740B98-F821-442C-AF9B-8E035C461614}" sibTransId="{D8AA6021-584A-4D49-B337-A6F886E30CEE}"/>
    <dgm:cxn modelId="{6EF3CB13-A91A-4C1E-A3C8-2570430CE4E2}" type="presOf" srcId="{03FAF911-8482-4F06-831D-07D9F52F25D7}" destId="{445B0DA3-A5DA-47C5-9E8A-24F95D5597CC}" srcOrd="0" destOrd="0" presId="urn:microsoft.com/office/officeart/2005/8/layout/orgChart1"/>
    <dgm:cxn modelId="{54B36638-63F4-4D43-A1F6-A82FED1E8FAA}" type="presOf" srcId="{C0A2AF52-84A9-43BE-BFCD-2513FB17BB52}" destId="{E6188A23-1621-4D8B-A574-C3F602AF95BD}" srcOrd="0" destOrd="0" presId="urn:microsoft.com/office/officeart/2005/8/layout/orgChart1"/>
    <dgm:cxn modelId="{35CE12E8-3FA2-4E51-B440-2DDE48C3291C}" type="presOf" srcId="{D84CB16E-58B1-4C27-8BA3-1287CAA1B8E4}" destId="{26995132-B775-47F8-B4A9-8D7F3C8859DE}" srcOrd="1" destOrd="0" presId="urn:microsoft.com/office/officeart/2005/8/layout/orgChart1"/>
    <dgm:cxn modelId="{FC3590B5-9E50-4D82-9E5A-ADFCB565B600}" type="presOf" srcId="{4DD31A31-7AA5-4117-99BF-7A0EEA07E264}" destId="{98CFDCC9-97A8-4E18-B694-84500AE4E68A}" srcOrd="0" destOrd="0" presId="urn:microsoft.com/office/officeart/2005/8/layout/orgChart1"/>
    <dgm:cxn modelId="{F3B69425-CE4F-48E6-A80A-F702C72E6FB0}" srcId="{097901EC-4788-4F5F-9757-CFFB9A773EAC}" destId="{9454BF24-F20F-4765-984E-8C6FA1F5D2E4}" srcOrd="0" destOrd="0" parTransId="{4F6C15DB-5B8D-4415-B2FD-C25CA3702D44}" sibTransId="{66ECE845-FB3E-41F5-BDD9-034D6C5DAFA2}"/>
    <dgm:cxn modelId="{28C53FDE-3F2D-46F4-B8CA-C308E821A979}" srcId="{F64DE123-D32A-43BB-BF8E-2606C83910C6}" destId="{D84CB16E-58B1-4C27-8BA3-1287CAA1B8E4}" srcOrd="1" destOrd="0" parTransId="{A13DB697-96BB-4A2E-94D3-9DE6052BAB5F}" sibTransId="{93C8BA37-5920-4314-BE3A-265CE98488AC}"/>
    <dgm:cxn modelId="{9D6386FF-55A6-44FE-B569-DF2FE23C3E73}" type="presOf" srcId="{9454BF24-F20F-4765-984E-8C6FA1F5D2E4}" destId="{D50C1A0F-6A9F-4722-97DB-D1D746E6C25C}" srcOrd="1" destOrd="0" presId="urn:microsoft.com/office/officeart/2005/8/layout/orgChart1"/>
    <dgm:cxn modelId="{6C66E0BC-EAC7-458F-AD6E-D72EE7EEC0AE}" srcId="{D84CB16E-58B1-4C27-8BA3-1287CAA1B8E4}" destId="{96EE6EC9-1EF3-403A-8F88-6124F770AA1F}" srcOrd="0" destOrd="0" parTransId="{CF8F3DDC-BF13-45BB-8245-D02617E6AF5C}" sibTransId="{D21B1CF0-E0AB-4D79-BA44-2B1C99A87330}"/>
    <dgm:cxn modelId="{D2C7136B-9BBF-42F6-B97E-9828D5EAEA2F}" srcId="{C1CE31DF-DD7D-45CE-B602-B72926E1DD95}" destId="{73D46C7A-523A-4B44-849E-0BEA11F412A1}" srcOrd="0" destOrd="0" parTransId="{BABA9AFC-C157-4A1A-A215-D3D7AA359243}" sibTransId="{1BC727C1-1227-4030-A106-063F67C3C45D}"/>
    <dgm:cxn modelId="{B3530185-8B5E-4CD1-8955-022E92A9E40A}" type="presOf" srcId="{F64DE123-D32A-43BB-BF8E-2606C83910C6}" destId="{BECED89C-E68B-4BA3-A220-A038155A28C7}" srcOrd="0" destOrd="0" presId="urn:microsoft.com/office/officeart/2005/8/layout/orgChart1"/>
    <dgm:cxn modelId="{7EC89AFD-FD8A-4ACC-A065-D16C53EC98AD}" type="presOf" srcId="{9BDAD652-2AC2-4293-936C-643475344D77}" destId="{E605DF52-8D9D-4494-B027-7CCF1184384E}" srcOrd="0" destOrd="0" presId="urn:microsoft.com/office/officeart/2005/8/layout/orgChart1"/>
    <dgm:cxn modelId="{5DB892D0-B19C-4083-9B31-08A0E0BD2D94}" type="presOf" srcId="{4F6C15DB-5B8D-4415-B2FD-C25CA3702D44}" destId="{3F717AB8-89F8-40EB-A1FA-64223A5D66DD}" srcOrd="0" destOrd="0" presId="urn:microsoft.com/office/officeart/2005/8/layout/orgChart1"/>
    <dgm:cxn modelId="{DEE8E981-CC45-4DF8-ACD9-21636C639D24}" type="presOf" srcId="{013DBCA3-19B6-4FC9-AAD4-B817A5FAC0C8}" destId="{06BCC53D-7AD3-48B7-8B6F-507E8F6E360B}" srcOrd="0" destOrd="0" presId="urn:microsoft.com/office/officeart/2005/8/layout/orgChart1"/>
    <dgm:cxn modelId="{12EDCC65-118C-4F63-BD80-EE6CED6FEFD3}" srcId="{177CC5D4-F342-4431-B377-E983498B8D25}" destId="{013DBCA3-19B6-4FC9-AAD4-B817A5FAC0C8}" srcOrd="0" destOrd="0" parTransId="{524B7678-2DD5-49A4-869F-2A0345055CB2}" sibTransId="{C2EB074F-54A3-47B4-8B90-C56CB68EF108}"/>
    <dgm:cxn modelId="{3C2943AA-C1DC-4EF3-9EB2-A9AB1DD58220}" type="presOf" srcId="{013DBCA3-19B6-4FC9-AAD4-B817A5FAC0C8}" destId="{F9CBAC90-8876-4CE2-B93E-54CFE497B1D9}" srcOrd="1" destOrd="0" presId="urn:microsoft.com/office/officeart/2005/8/layout/orgChart1"/>
    <dgm:cxn modelId="{B5E13B9A-AE9E-4C62-A0B5-871E7A61D696}" type="presOf" srcId="{EC4C80A7-9803-475A-9999-26AC3FDC0020}" destId="{58A6083F-E081-4E4A-BC09-51F8D1DB2D1F}" srcOrd="1" destOrd="0" presId="urn:microsoft.com/office/officeart/2005/8/layout/orgChart1"/>
    <dgm:cxn modelId="{7EB1F7DC-CC22-4910-963C-89CF4404BD94}" type="presOf" srcId="{A13DB697-96BB-4A2E-94D3-9DE6052BAB5F}" destId="{FA10B633-B29C-4C26-85DE-61616D55202C}" srcOrd="0" destOrd="0" presId="urn:microsoft.com/office/officeart/2005/8/layout/orgChart1"/>
    <dgm:cxn modelId="{31720989-0FDE-4F1A-B378-593219CB3632}" type="presOf" srcId="{D84CB16E-58B1-4C27-8BA3-1287CAA1B8E4}" destId="{7E5305F5-0D75-40E2-98D8-6E5911D4AED7}" srcOrd="0" destOrd="0" presId="urn:microsoft.com/office/officeart/2005/8/layout/orgChart1"/>
    <dgm:cxn modelId="{EB17D13E-693E-462B-A97C-2954E37F3672}" type="presOf" srcId="{C1CE31DF-DD7D-45CE-B602-B72926E1DD95}" destId="{9E869412-B3A3-4DF8-AEAB-4FED6006B439}" srcOrd="1" destOrd="0" presId="urn:microsoft.com/office/officeart/2005/8/layout/orgChart1"/>
    <dgm:cxn modelId="{BDE71CE2-76C4-46F8-8CFD-23EBBBAC3A23}" srcId="{177CC5D4-F342-4431-B377-E983498B8D25}" destId="{097901EC-4788-4F5F-9757-CFFB9A773EAC}" srcOrd="1" destOrd="0" parTransId="{C0A2AF52-84A9-43BE-BFCD-2513FB17BB52}" sibTransId="{DFD027D6-4AE9-4A63-9147-ABEBB76CC6F7}"/>
    <dgm:cxn modelId="{076EC72F-534F-4FBA-98F8-9EE6AD398BA6}" type="presOf" srcId="{96EE6EC9-1EF3-403A-8F88-6124F770AA1F}" destId="{98E10D99-C17C-4FA1-BD95-0D76F4FF9627}" srcOrd="1" destOrd="0" presId="urn:microsoft.com/office/officeart/2005/8/layout/orgChart1"/>
    <dgm:cxn modelId="{7034CD8E-ABA6-46A6-ACC3-776F805091FE}" type="presOf" srcId="{9454BF24-F20F-4765-984E-8C6FA1F5D2E4}" destId="{26178CFC-0024-46A8-ADDD-84F2F4B6B3CB}" srcOrd="0" destOrd="0" presId="urn:microsoft.com/office/officeart/2005/8/layout/orgChart1"/>
    <dgm:cxn modelId="{22DBA211-D6EC-4560-B6CE-A2463E2F9943}" type="presOf" srcId="{097901EC-4788-4F5F-9757-CFFB9A773EAC}" destId="{408C7050-70F3-479E-9A04-FB19785E998C}" srcOrd="1" destOrd="0" presId="urn:microsoft.com/office/officeart/2005/8/layout/orgChart1"/>
    <dgm:cxn modelId="{428FE59F-A6DF-493F-9451-5D376E717F74}" type="presOf" srcId="{EC4C80A7-9803-475A-9999-26AC3FDC0020}" destId="{9EFB9D93-D3DC-49FF-8EA7-2822BE963305}" srcOrd="0" destOrd="0" presId="urn:microsoft.com/office/officeart/2005/8/layout/orgChart1"/>
    <dgm:cxn modelId="{0759C768-C4F1-471E-8BA6-812E2B6FAC1E}" type="presOf" srcId="{F64DE123-D32A-43BB-BF8E-2606C83910C6}" destId="{A30058C2-AFDB-4E19-A423-C3582DC8772C}" srcOrd="1" destOrd="0" presId="urn:microsoft.com/office/officeart/2005/8/layout/orgChart1"/>
    <dgm:cxn modelId="{AF7A9A8A-6447-49D4-A4C9-8678DA789F0A}" type="presOf" srcId="{73D46C7A-523A-4B44-849E-0BEA11F412A1}" destId="{5C5A565F-DDFE-45FA-8AFF-7069D3A6D993}" srcOrd="0" destOrd="0" presId="urn:microsoft.com/office/officeart/2005/8/layout/orgChart1"/>
    <dgm:cxn modelId="{6ED60494-EE23-469B-89F8-5D6D54973624}" type="presParOf" srcId="{98CFDCC9-97A8-4E18-B694-84500AE4E68A}" destId="{AC63C586-1993-4895-90CD-7C2B6A807B72}" srcOrd="0" destOrd="0" presId="urn:microsoft.com/office/officeart/2005/8/layout/orgChart1"/>
    <dgm:cxn modelId="{0C0B942B-E28D-4327-9CC0-16361C275ECF}" type="presParOf" srcId="{AC63C586-1993-4895-90CD-7C2B6A807B72}" destId="{35E78C88-F5E9-459F-985D-22B4A04C18AA}" srcOrd="0" destOrd="0" presId="urn:microsoft.com/office/officeart/2005/8/layout/orgChart1"/>
    <dgm:cxn modelId="{14182AB1-D6E8-461F-9E4B-38C778ED02CB}" type="presParOf" srcId="{35E78C88-F5E9-459F-985D-22B4A04C18AA}" destId="{9EFB9D93-D3DC-49FF-8EA7-2822BE963305}" srcOrd="0" destOrd="0" presId="urn:microsoft.com/office/officeart/2005/8/layout/orgChart1"/>
    <dgm:cxn modelId="{164B8ECF-26B5-4D26-804A-11D69ED12290}" type="presParOf" srcId="{35E78C88-F5E9-459F-985D-22B4A04C18AA}" destId="{58A6083F-E081-4E4A-BC09-51F8D1DB2D1F}" srcOrd="1" destOrd="0" presId="urn:microsoft.com/office/officeart/2005/8/layout/orgChart1"/>
    <dgm:cxn modelId="{0D30872E-EF25-44AF-A233-3196E8C9572D}" type="presParOf" srcId="{AC63C586-1993-4895-90CD-7C2B6A807B72}" destId="{AE9C82C3-BF65-431C-8592-38811CC7CC73}" srcOrd="1" destOrd="0" presId="urn:microsoft.com/office/officeart/2005/8/layout/orgChart1"/>
    <dgm:cxn modelId="{A18F4367-AB58-4E2D-9C62-02F66982C8E4}" type="presParOf" srcId="{AC63C586-1993-4895-90CD-7C2B6A807B72}" destId="{2239FECA-73F7-41C0-8852-11E172D586FF}" srcOrd="2" destOrd="0" presId="urn:microsoft.com/office/officeart/2005/8/layout/orgChart1"/>
    <dgm:cxn modelId="{B4886E53-5571-4B15-A795-2BDD33E0C731}" type="presParOf" srcId="{2239FECA-73F7-41C0-8852-11E172D586FF}" destId="{445B0DA3-A5DA-47C5-9E8A-24F95D5597CC}" srcOrd="0" destOrd="0" presId="urn:microsoft.com/office/officeart/2005/8/layout/orgChart1"/>
    <dgm:cxn modelId="{20968AD6-7568-48F0-86C5-5BCB2B77C47C}" type="presParOf" srcId="{2239FECA-73F7-41C0-8852-11E172D586FF}" destId="{978F0EA0-2572-421B-AA75-9BDC8B380906}" srcOrd="1" destOrd="0" presId="urn:microsoft.com/office/officeart/2005/8/layout/orgChart1"/>
    <dgm:cxn modelId="{2A7193F4-7462-46EA-947C-1D2DC6DF07FD}" type="presParOf" srcId="{978F0EA0-2572-421B-AA75-9BDC8B380906}" destId="{B3BB38E1-AF4B-45EC-9FC3-09F0163F4E95}" srcOrd="0" destOrd="0" presId="urn:microsoft.com/office/officeart/2005/8/layout/orgChart1"/>
    <dgm:cxn modelId="{489241C5-A4DD-45FD-B91B-6DECB88DCE31}" type="presParOf" srcId="{B3BB38E1-AF4B-45EC-9FC3-09F0163F4E95}" destId="{0EA6E432-5813-4791-ABB5-FACFDEAF5B6C}" srcOrd="0" destOrd="0" presId="urn:microsoft.com/office/officeart/2005/8/layout/orgChart1"/>
    <dgm:cxn modelId="{1EB1B406-5524-4248-9BDD-ED1F881F3874}" type="presParOf" srcId="{B3BB38E1-AF4B-45EC-9FC3-09F0163F4E95}" destId="{A8D058B0-ABDE-49E9-94A4-EE340A3FD930}" srcOrd="1" destOrd="0" presId="urn:microsoft.com/office/officeart/2005/8/layout/orgChart1"/>
    <dgm:cxn modelId="{923309F7-09E4-439A-80FA-2453D4873F81}" type="presParOf" srcId="{978F0EA0-2572-421B-AA75-9BDC8B380906}" destId="{42DC138E-383C-4C47-82E5-20A9F55467E9}" srcOrd="1" destOrd="0" presId="urn:microsoft.com/office/officeart/2005/8/layout/orgChart1"/>
    <dgm:cxn modelId="{400EE861-21F3-4001-91C9-CFC4263EC317}" type="presParOf" srcId="{42DC138E-383C-4C47-82E5-20A9F55467E9}" destId="{12385F82-AE57-4D44-BB59-024772438866}" srcOrd="0" destOrd="0" presId="urn:microsoft.com/office/officeart/2005/8/layout/orgChart1"/>
    <dgm:cxn modelId="{E67C604D-B35F-499C-B5F7-86281CAF33A6}" type="presParOf" srcId="{42DC138E-383C-4C47-82E5-20A9F55467E9}" destId="{004900FF-EB63-4D3E-AFC3-0FCFE5BF9963}" srcOrd="1" destOrd="0" presId="urn:microsoft.com/office/officeart/2005/8/layout/orgChart1"/>
    <dgm:cxn modelId="{B71A7DEE-4D10-4DD2-9E96-22C7D068108F}" type="presParOf" srcId="{004900FF-EB63-4D3E-AFC3-0FCFE5BF9963}" destId="{4F10A4DB-1E01-40E6-ACDE-4F37E778CC17}" srcOrd="0" destOrd="0" presId="urn:microsoft.com/office/officeart/2005/8/layout/orgChart1"/>
    <dgm:cxn modelId="{C962D6E4-7AD7-4939-A167-D92AFD0E1AE4}" type="presParOf" srcId="{4F10A4DB-1E01-40E6-ACDE-4F37E778CC17}" destId="{06BCC53D-7AD3-48B7-8B6F-507E8F6E360B}" srcOrd="0" destOrd="0" presId="urn:microsoft.com/office/officeart/2005/8/layout/orgChart1"/>
    <dgm:cxn modelId="{C35241D8-3439-4F78-8233-40D4BB68957B}" type="presParOf" srcId="{4F10A4DB-1E01-40E6-ACDE-4F37E778CC17}" destId="{F9CBAC90-8876-4CE2-B93E-54CFE497B1D9}" srcOrd="1" destOrd="0" presId="urn:microsoft.com/office/officeart/2005/8/layout/orgChart1"/>
    <dgm:cxn modelId="{45C0CE47-3982-4270-90CF-CC30339C3B12}" type="presParOf" srcId="{004900FF-EB63-4D3E-AFC3-0FCFE5BF9963}" destId="{5FFCC4DC-7E71-4DE4-9BD4-BA5EF9944201}" srcOrd="1" destOrd="0" presId="urn:microsoft.com/office/officeart/2005/8/layout/orgChart1"/>
    <dgm:cxn modelId="{309A2A12-86B4-4977-B84B-1F3AB490B6F3}" type="presParOf" srcId="{004900FF-EB63-4D3E-AFC3-0FCFE5BF9963}" destId="{EB05C519-DA4A-48B8-B49C-C8E9AADCF323}" srcOrd="2" destOrd="0" presId="urn:microsoft.com/office/officeart/2005/8/layout/orgChart1"/>
    <dgm:cxn modelId="{997DED21-4E74-4D11-90E8-1B71B0F5EB36}" type="presParOf" srcId="{42DC138E-383C-4C47-82E5-20A9F55467E9}" destId="{E6188A23-1621-4D8B-A574-C3F602AF95BD}" srcOrd="2" destOrd="0" presId="urn:microsoft.com/office/officeart/2005/8/layout/orgChart1"/>
    <dgm:cxn modelId="{1E1AA7CD-9F02-4A9C-AC6C-856F84EE432F}" type="presParOf" srcId="{42DC138E-383C-4C47-82E5-20A9F55467E9}" destId="{0CC385F6-8B65-40D4-B84D-05D28B0645DC}" srcOrd="3" destOrd="0" presId="urn:microsoft.com/office/officeart/2005/8/layout/orgChart1"/>
    <dgm:cxn modelId="{C3395B99-D3D8-4BFA-9074-326EA988B4BA}" type="presParOf" srcId="{0CC385F6-8B65-40D4-B84D-05D28B0645DC}" destId="{0F0D6721-1BC4-42BA-BBBF-402ADCBC9995}" srcOrd="0" destOrd="0" presId="urn:microsoft.com/office/officeart/2005/8/layout/orgChart1"/>
    <dgm:cxn modelId="{A6B43576-1229-49AE-AC17-2D746B10F8EB}" type="presParOf" srcId="{0F0D6721-1BC4-42BA-BBBF-402ADCBC9995}" destId="{1B0C446D-FB04-4F82-8F6C-4E2B4AB9D823}" srcOrd="0" destOrd="0" presId="urn:microsoft.com/office/officeart/2005/8/layout/orgChart1"/>
    <dgm:cxn modelId="{A10A75BF-880D-4F52-99A8-D669794AC5B9}" type="presParOf" srcId="{0F0D6721-1BC4-42BA-BBBF-402ADCBC9995}" destId="{408C7050-70F3-479E-9A04-FB19785E998C}" srcOrd="1" destOrd="0" presId="urn:microsoft.com/office/officeart/2005/8/layout/orgChart1"/>
    <dgm:cxn modelId="{620B52CA-0AAC-41EC-A496-03ED70B54F1E}" type="presParOf" srcId="{0CC385F6-8B65-40D4-B84D-05D28B0645DC}" destId="{F1C0BDF0-EDDD-4C34-9952-AE0B1EC839D8}" srcOrd="1" destOrd="0" presId="urn:microsoft.com/office/officeart/2005/8/layout/orgChart1"/>
    <dgm:cxn modelId="{71AD6C31-BD31-41C0-83D3-16FD845DB078}" type="presParOf" srcId="{F1C0BDF0-EDDD-4C34-9952-AE0B1EC839D8}" destId="{3F717AB8-89F8-40EB-A1FA-64223A5D66DD}" srcOrd="0" destOrd="0" presId="urn:microsoft.com/office/officeart/2005/8/layout/orgChart1"/>
    <dgm:cxn modelId="{6D81D05B-F9B1-4F3B-ADDA-790EC5C65F5D}" type="presParOf" srcId="{F1C0BDF0-EDDD-4C34-9952-AE0B1EC839D8}" destId="{8571B635-0A95-413A-BB2F-400DEA1DC8AB}" srcOrd="1" destOrd="0" presId="urn:microsoft.com/office/officeart/2005/8/layout/orgChart1"/>
    <dgm:cxn modelId="{2F9BFF95-01E8-4134-AC4A-297CC12FBF9A}" type="presParOf" srcId="{8571B635-0A95-413A-BB2F-400DEA1DC8AB}" destId="{85FE77F7-2D44-4BB1-98D6-868FC99A2F5C}" srcOrd="0" destOrd="0" presId="urn:microsoft.com/office/officeart/2005/8/layout/orgChart1"/>
    <dgm:cxn modelId="{6434A49A-5F38-4755-9331-DDACE9091FD5}" type="presParOf" srcId="{85FE77F7-2D44-4BB1-98D6-868FC99A2F5C}" destId="{26178CFC-0024-46A8-ADDD-84F2F4B6B3CB}" srcOrd="0" destOrd="0" presId="urn:microsoft.com/office/officeart/2005/8/layout/orgChart1"/>
    <dgm:cxn modelId="{2469C191-9B5C-4606-A533-5D533EE61F83}" type="presParOf" srcId="{85FE77F7-2D44-4BB1-98D6-868FC99A2F5C}" destId="{D50C1A0F-6A9F-4722-97DB-D1D746E6C25C}" srcOrd="1" destOrd="0" presId="urn:microsoft.com/office/officeart/2005/8/layout/orgChart1"/>
    <dgm:cxn modelId="{4666A8FE-1D61-4094-8400-508D82C186F9}" type="presParOf" srcId="{8571B635-0A95-413A-BB2F-400DEA1DC8AB}" destId="{0942473C-F729-4459-AB3D-FE117E2DBC52}" srcOrd="1" destOrd="0" presId="urn:microsoft.com/office/officeart/2005/8/layout/orgChart1"/>
    <dgm:cxn modelId="{C5AF99B3-B272-4E39-B227-8F821FC49BB9}" type="presParOf" srcId="{8571B635-0A95-413A-BB2F-400DEA1DC8AB}" destId="{C03F97D1-907E-4EED-BBEA-E93713713312}" srcOrd="2" destOrd="0" presId="urn:microsoft.com/office/officeart/2005/8/layout/orgChart1"/>
    <dgm:cxn modelId="{8F10C310-3842-4CEF-A92C-F05EE4AAAB13}" type="presParOf" srcId="{0CC385F6-8B65-40D4-B84D-05D28B0645DC}" destId="{A2CCDAA4-6DA3-4561-8C53-23DEB4E6198B}" srcOrd="2" destOrd="0" presId="urn:microsoft.com/office/officeart/2005/8/layout/orgChart1"/>
    <dgm:cxn modelId="{DA3C4734-AF86-40D1-8954-949956271EE0}" type="presParOf" srcId="{42DC138E-383C-4C47-82E5-20A9F55467E9}" destId="{5717DAE9-32BF-4B78-8FA5-A474FAF92578}" srcOrd="4" destOrd="0" presId="urn:microsoft.com/office/officeart/2005/8/layout/orgChart1"/>
    <dgm:cxn modelId="{A00D6ADB-C7C0-4E35-A578-64279217C068}" type="presParOf" srcId="{42DC138E-383C-4C47-82E5-20A9F55467E9}" destId="{7704DD9D-6594-4EB6-9A24-122B6F4A81CC}" srcOrd="5" destOrd="0" presId="urn:microsoft.com/office/officeart/2005/8/layout/orgChart1"/>
    <dgm:cxn modelId="{F05AA03F-A907-415E-AC45-82D75425109D}" type="presParOf" srcId="{7704DD9D-6594-4EB6-9A24-122B6F4A81CC}" destId="{FFBFE64C-1B84-4C65-AC07-DC0606805B0F}" srcOrd="0" destOrd="0" presId="urn:microsoft.com/office/officeart/2005/8/layout/orgChart1"/>
    <dgm:cxn modelId="{92BD9C20-3ABE-4BF9-9E90-E57E6C2B19CD}" type="presParOf" srcId="{FFBFE64C-1B84-4C65-AC07-DC0606805B0F}" destId="{BECED89C-E68B-4BA3-A220-A038155A28C7}" srcOrd="0" destOrd="0" presId="urn:microsoft.com/office/officeart/2005/8/layout/orgChart1"/>
    <dgm:cxn modelId="{1788D8F5-6371-4CBF-832A-C2A36AFC80BA}" type="presParOf" srcId="{FFBFE64C-1B84-4C65-AC07-DC0606805B0F}" destId="{A30058C2-AFDB-4E19-A423-C3582DC8772C}" srcOrd="1" destOrd="0" presId="urn:microsoft.com/office/officeart/2005/8/layout/orgChart1"/>
    <dgm:cxn modelId="{02FDF669-2186-4880-9A2D-27AEE9B54E3B}" type="presParOf" srcId="{7704DD9D-6594-4EB6-9A24-122B6F4A81CC}" destId="{48C3FFBB-6F50-4909-9E5E-A820CD82A8F7}" srcOrd="1" destOrd="0" presId="urn:microsoft.com/office/officeart/2005/8/layout/orgChart1"/>
    <dgm:cxn modelId="{21FD1F0B-0748-467B-98F1-8C69D8458901}" type="presParOf" srcId="{48C3FFBB-6F50-4909-9E5E-A820CD82A8F7}" destId="{E605DF52-8D9D-4494-B027-7CCF1184384E}" srcOrd="0" destOrd="0" presId="urn:microsoft.com/office/officeart/2005/8/layout/orgChart1"/>
    <dgm:cxn modelId="{A86B5642-1540-4B9A-B887-E2731CFB3421}" type="presParOf" srcId="{48C3FFBB-6F50-4909-9E5E-A820CD82A8F7}" destId="{B32D8073-AB64-4370-8298-C475776B43CB}" srcOrd="1" destOrd="0" presId="urn:microsoft.com/office/officeart/2005/8/layout/orgChart1"/>
    <dgm:cxn modelId="{B12D8D0F-FC9E-48A1-8A08-1E5AD74E9FAA}" type="presParOf" srcId="{B32D8073-AB64-4370-8298-C475776B43CB}" destId="{D5597A51-2687-42F8-95B7-FE2A1A2FAB62}" srcOrd="0" destOrd="0" presId="urn:microsoft.com/office/officeart/2005/8/layout/orgChart1"/>
    <dgm:cxn modelId="{2C814542-B78A-4909-9771-25BA4E0F67A1}" type="presParOf" srcId="{D5597A51-2687-42F8-95B7-FE2A1A2FAB62}" destId="{C7AA7D68-3D9F-4AC4-81D6-BFD0E9D912F6}" srcOrd="0" destOrd="0" presId="urn:microsoft.com/office/officeart/2005/8/layout/orgChart1"/>
    <dgm:cxn modelId="{2641D834-5862-4EBF-9A91-07E69E760131}" type="presParOf" srcId="{D5597A51-2687-42F8-95B7-FE2A1A2FAB62}" destId="{9E869412-B3A3-4DF8-AEAB-4FED6006B439}" srcOrd="1" destOrd="0" presId="urn:microsoft.com/office/officeart/2005/8/layout/orgChart1"/>
    <dgm:cxn modelId="{43308596-A097-435A-B11F-01BABF44E00C}" type="presParOf" srcId="{B32D8073-AB64-4370-8298-C475776B43CB}" destId="{A1D73641-DD67-4605-916E-74304A224D8F}" srcOrd="1" destOrd="0" presId="urn:microsoft.com/office/officeart/2005/8/layout/orgChart1"/>
    <dgm:cxn modelId="{F3624CBF-F6D1-4A12-9AC1-FC98C991011A}" type="presParOf" srcId="{A1D73641-DD67-4605-916E-74304A224D8F}" destId="{C0FCCCFA-8ACE-4E32-AA83-318AAA3FEBEC}" srcOrd="0" destOrd="0" presId="urn:microsoft.com/office/officeart/2005/8/layout/orgChart1"/>
    <dgm:cxn modelId="{879E4EA8-8A3C-4B6D-B2F6-170A371AA264}" type="presParOf" srcId="{A1D73641-DD67-4605-916E-74304A224D8F}" destId="{7844E55C-2009-425F-97DA-9166363E3C9E}" srcOrd="1" destOrd="0" presId="urn:microsoft.com/office/officeart/2005/8/layout/orgChart1"/>
    <dgm:cxn modelId="{D885BDA4-6819-41E6-9693-604A6CBA3A56}" type="presParOf" srcId="{7844E55C-2009-425F-97DA-9166363E3C9E}" destId="{F62F63F3-24D9-4105-BEA9-1340E9D4BE60}" srcOrd="0" destOrd="0" presId="urn:microsoft.com/office/officeart/2005/8/layout/orgChart1"/>
    <dgm:cxn modelId="{6697AAEA-758C-41B7-AA64-9CA1EBDE4209}" type="presParOf" srcId="{F62F63F3-24D9-4105-BEA9-1340E9D4BE60}" destId="{5C5A565F-DDFE-45FA-8AFF-7069D3A6D993}" srcOrd="0" destOrd="0" presId="urn:microsoft.com/office/officeart/2005/8/layout/orgChart1"/>
    <dgm:cxn modelId="{08DF62FC-37F0-49C4-82BC-0ED17B6DCA5D}" type="presParOf" srcId="{F62F63F3-24D9-4105-BEA9-1340E9D4BE60}" destId="{224D8112-5588-4FD8-80E9-07DE6A8A9763}" srcOrd="1" destOrd="0" presId="urn:microsoft.com/office/officeart/2005/8/layout/orgChart1"/>
    <dgm:cxn modelId="{1AB64017-F668-459E-9A3C-6212A3499F6F}" type="presParOf" srcId="{7844E55C-2009-425F-97DA-9166363E3C9E}" destId="{13EE27FE-32C2-4777-9F2E-045FA68B385B}" srcOrd="1" destOrd="0" presId="urn:microsoft.com/office/officeart/2005/8/layout/orgChart1"/>
    <dgm:cxn modelId="{A9214816-3D05-48E2-9F00-6CD01F71173F}" type="presParOf" srcId="{7844E55C-2009-425F-97DA-9166363E3C9E}" destId="{68DA6751-F437-40DB-A84E-F804953AC5E0}" srcOrd="2" destOrd="0" presId="urn:microsoft.com/office/officeart/2005/8/layout/orgChart1"/>
    <dgm:cxn modelId="{2B1270DB-33DE-4B15-894C-691AC82A8C94}" type="presParOf" srcId="{B32D8073-AB64-4370-8298-C475776B43CB}" destId="{DF970793-B46F-4AE0-B68F-FF7F899D5443}" srcOrd="2" destOrd="0" presId="urn:microsoft.com/office/officeart/2005/8/layout/orgChart1"/>
    <dgm:cxn modelId="{B86A5CC4-99E2-4479-A66B-F8746136A8AF}" type="presParOf" srcId="{48C3FFBB-6F50-4909-9E5E-A820CD82A8F7}" destId="{FA10B633-B29C-4C26-85DE-61616D55202C}" srcOrd="2" destOrd="0" presId="urn:microsoft.com/office/officeart/2005/8/layout/orgChart1"/>
    <dgm:cxn modelId="{4AC027C7-B087-45E8-8AC1-20653C4E5B17}" type="presParOf" srcId="{48C3FFBB-6F50-4909-9E5E-A820CD82A8F7}" destId="{DCB95615-7319-4650-BDCC-25D56F47421A}" srcOrd="3" destOrd="0" presId="urn:microsoft.com/office/officeart/2005/8/layout/orgChart1"/>
    <dgm:cxn modelId="{059AC703-EC35-422F-9D56-7635321CD232}" type="presParOf" srcId="{DCB95615-7319-4650-BDCC-25D56F47421A}" destId="{A6E46219-CAE9-4999-8041-A1E146FE5994}" srcOrd="0" destOrd="0" presId="urn:microsoft.com/office/officeart/2005/8/layout/orgChart1"/>
    <dgm:cxn modelId="{C994B330-D561-4CF0-9C7F-1B241EA77398}" type="presParOf" srcId="{A6E46219-CAE9-4999-8041-A1E146FE5994}" destId="{7E5305F5-0D75-40E2-98D8-6E5911D4AED7}" srcOrd="0" destOrd="0" presId="urn:microsoft.com/office/officeart/2005/8/layout/orgChart1"/>
    <dgm:cxn modelId="{2F59B998-F354-4050-B190-CAC800A3AE34}" type="presParOf" srcId="{A6E46219-CAE9-4999-8041-A1E146FE5994}" destId="{26995132-B775-47F8-B4A9-8D7F3C8859DE}" srcOrd="1" destOrd="0" presId="urn:microsoft.com/office/officeart/2005/8/layout/orgChart1"/>
    <dgm:cxn modelId="{9EB0AF91-702C-4245-B79C-37BA6393F08B}" type="presParOf" srcId="{DCB95615-7319-4650-BDCC-25D56F47421A}" destId="{27E43AE4-5DB7-48EB-A747-E9F8044ED6C2}" srcOrd="1" destOrd="0" presId="urn:microsoft.com/office/officeart/2005/8/layout/orgChart1"/>
    <dgm:cxn modelId="{ECFEF65E-5E05-4AA4-BBE6-EA657BE2EB5E}" type="presParOf" srcId="{27E43AE4-5DB7-48EB-A747-E9F8044ED6C2}" destId="{9D5BFD86-4C7A-4CA7-B3D0-CF299191A02A}" srcOrd="0" destOrd="0" presId="urn:microsoft.com/office/officeart/2005/8/layout/orgChart1"/>
    <dgm:cxn modelId="{73BFED7F-EDE4-4EB0-9E4D-ED3AA3B6E6EC}" type="presParOf" srcId="{27E43AE4-5DB7-48EB-A747-E9F8044ED6C2}" destId="{867A78AB-4D98-497D-B9AA-4B18747744E1}" srcOrd="1" destOrd="0" presId="urn:microsoft.com/office/officeart/2005/8/layout/orgChart1"/>
    <dgm:cxn modelId="{DDBDE789-7BE5-4BDA-B099-9A0AC25037E2}" type="presParOf" srcId="{867A78AB-4D98-497D-B9AA-4B18747744E1}" destId="{ABC75331-372B-4926-8499-1590FCDACEA1}" srcOrd="0" destOrd="0" presId="urn:microsoft.com/office/officeart/2005/8/layout/orgChart1"/>
    <dgm:cxn modelId="{74750F00-7394-4940-96C5-7671D31C1777}" type="presParOf" srcId="{ABC75331-372B-4926-8499-1590FCDACEA1}" destId="{62A75925-4EDD-43FC-8B49-F8F30CD1B8B9}" srcOrd="0" destOrd="0" presId="urn:microsoft.com/office/officeart/2005/8/layout/orgChart1"/>
    <dgm:cxn modelId="{17BD40DB-2642-41A3-BBFE-6AD39FAA2362}" type="presParOf" srcId="{ABC75331-372B-4926-8499-1590FCDACEA1}" destId="{98E10D99-C17C-4FA1-BD95-0D76F4FF9627}" srcOrd="1" destOrd="0" presId="urn:microsoft.com/office/officeart/2005/8/layout/orgChart1"/>
    <dgm:cxn modelId="{C7F29B39-5149-465E-A882-9867DCCC9784}" type="presParOf" srcId="{867A78AB-4D98-497D-B9AA-4B18747744E1}" destId="{1B3FABF9-48BB-47B9-9C3F-5673ED099D44}" srcOrd="1" destOrd="0" presId="urn:microsoft.com/office/officeart/2005/8/layout/orgChart1"/>
    <dgm:cxn modelId="{FCF5F134-1F41-438F-B325-720EE097B424}" type="presParOf" srcId="{867A78AB-4D98-497D-B9AA-4B18747744E1}" destId="{F5EF852B-BA5F-4A11-832F-CF8B15F17402}" srcOrd="2" destOrd="0" presId="urn:microsoft.com/office/officeart/2005/8/layout/orgChart1"/>
    <dgm:cxn modelId="{9B6C6660-EDA2-4BFE-92FD-3D208690F300}" type="presParOf" srcId="{DCB95615-7319-4650-BDCC-25D56F47421A}" destId="{BD61C2FA-07AA-453B-9340-FDEEDFC7EAAB}" srcOrd="2" destOrd="0" presId="urn:microsoft.com/office/officeart/2005/8/layout/orgChart1"/>
    <dgm:cxn modelId="{88027919-FD2E-43E8-ABD5-A262BAEB53C0}" type="presParOf" srcId="{7704DD9D-6594-4EB6-9A24-122B6F4A81CC}" destId="{31D138FA-0119-4996-ABFE-446BF157890A}" srcOrd="2" destOrd="0" presId="urn:microsoft.com/office/officeart/2005/8/layout/orgChart1"/>
    <dgm:cxn modelId="{8F8A86A1-05B8-41AB-B44D-74D11BCCA146}" type="presParOf" srcId="{978F0EA0-2572-421B-AA75-9BDC8B380906}" destId="{85C5B53C-5A9F-4997-91CD-954714AB401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8C0E218-D535-4E49-87C1-98F3A0F0F1C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E96E07-8529-4E4B-A35A-3754A375542B}">
      <dgm:prSet phldrT="[Text]"/>
      <dgm:spPr/>
      <dgm:t>
        <a:bodyPr/>
        <a:lstStyle/>
        <a:p>
          <a:r>
            <a:rPr lang="en-US" dirty="0" smtClean="0"/>
            <a:t>p{… }</a:t>
          </a:r>
          <a:endParaRPr lang="en-US" dirty="0"/>
        </a:p>
      </dgm:t>
    </dgm:pt>
    <dgm:pt modelId="{6D888DB8-16E0-4207-923F-40E0D11571A2}" type="parTrans" cxnId="{6609ECC6-890B-487D-AB25-433FAA0F448D}">
      <dgm:prSet/>
      <dgm:spPr/>
      <dgm:t>
        <a:bodyPr/>
        <a:lstStyle/>
        <a:p>
          <a:endParaRPr lang="en-US"/>
        </a:p>
      </dgm:t>
    </dgm:pt>
    <dgm:pt modelId="{A42B8E20-6A5E-4EE3-AF9E-EC0472185015}" type="sibTrans" cxnId="{6609ECC6-890B-487D-AB25-433FAA0F448D}">
      <dgm:prSet/>
      <dgm:spPr/>
      <dgm:t>
        <a:bodyPr/>
        <a:lstStyle/>
        <a:p>
          <a:endParaRPr lang="en-US"/>
        </a:p>
      </dgm:t>
    </dgm:pt>
    <dgm:pt modelId="{3491A911-3B49-48BF-89C2-DD8CA116E13D}">
      <dgm:prSet phldrT="[Text]"/>
      <dgm:spPr/>
      <dgm:t>
        <a:bodyPr/>
        <a:lstStyle/>
        <a:p>
          <a:r>
            <a:rPr lang="en-US" dirty="0" smtClean="0"/>
            <a:t>#container{ …}</a:t>
          </a:r>
          <a:endParaRPr lang="en-US" dirty="0"/>
        </a:p>
      </dgm:t>
    </dgm:pt>
    <dgm:pt modelId="{2F766073-EC4E-4F45-97B5-BD64ABEA1490}" type="parTrans" cxnId="{542F9C7D-05DC-41E4-A7B5-8F1939F786E5}">
      <dgm:prSet/>
      <dgm:spPr/>
      <dgm:t>
        <a:bodyPr/>
        <a:lstStyle/>
        <a:p>
          <a:endParaRPr lang="en-US"/>
        </a:p>
      </dgm:t>
    </dgm:pt>
    <dgm:pt modelId="{FF474E69-A30F-4659-A17E-EC6921F00AAA}" type="sibTrans" cxnId="{542F9C7D-05DC-41E4-A7B5-8F1939F786E5}">
      <dgm:prSet/>
      <dgm:spPr/>
      <dgm:t>
        <a:bodyPr/>
        <a:lstStyle/>
        <a:p>
          <a:endParaRPr lang="en-US"/>
        </a:p>
      </dgm:t>
    </dgm:pt>
    <dgm:pt modelId="{48E9D58F-ABA0-4752-AC0A-BF3753C92509}">
      <dgm:prSet phldrT="[Text]"/>
      <dgm:spPr/>
      <dgm:t>
        <a:bodyPr/>
        <a:lstStyle/>
        <a:p>
          <a:r>
            <a:rPr lang="en-US" dirty="0" smtClean="0"/>
            <a:t>.articles{ … }</a:t>
          </a:r>
          <a:endParaRPr lang="en-US" dirty="0"/>
        </a:p>
      </dgm:t>
    </dgm:pt>
    <dgm:pt modelId="{578192EE-833A-40EE-A123-35AAD96CF271}" type="parTrans" cxnId="{48791B31-264C-47F9-9679-731B6175D0EE}">
      <dgm:prSet/>
      <dgm:spPr/>
      <dgm:t>
        <a:bodyPr/>
        <a:lstStyle/>
        <a:p>
          <a:endParaRPr lang="en-US"/>
        </a:p>
      </dgm:t>
    </dgm:pt>
    <dgm:pt modelId="{B00A315B-94FA-4CC2-A870-FD8BB1ABC854}" type="sibTrans" cxnId="{48791B31-264C-47F9-9679-731B6175D0EE}">
      <dgm:prSet/>
      <dgm:spPr/>
      <dgm:t>
        <a:bodyPr/>
        <a:lstStyle/>
        <a:p>
          <a:endParaRPr lang="en-US"/>
        </a:p>
      </dgm:t>
    </dgm:pt>
    <dgm:pt modelId="{8793E3DB-59C3-4CA7-A4FA-0BBD4BCA04FA}" type="pres">
      <dgm:prSet presAssocID="{48C0E218-D535-4E49-87C1-98F3A0F0F1C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D79F8F1-816B-44F1-841E-7E7CE40ED2AD}" type="pres">
      <dgm:prSet presAssocID="{64E96E07-8529-4E4B-A35A-3754A375542B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08CE06-DA61-48C1-BF6E-D9A8A0994F09}" type="pres">
      <dgm:prSet presAssocID="{A42B8E20-6A5E-4EE3-AF9E-EC0472185015}" presName="spacer" presStyleCnt="0"/>
      <dgm:spPr/>
    </dgm:pt>
    <dgm:pt modelId="{18A394DB-C733-4C65-B9FF-3C14B0799CAD}" type="pres">
      <dgm:prSet presAssocID="{3491A911-3B49-48BF-89C2-DD8CA116E13D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CA5A3B-00B2-4364-995A-0EA5AC21939A}" type="pres">
      <dgm:prSet presAssocID="{FF474E69-A30F-4659-A17E-EC6921F00AAA}" presName="spacer" presStyleCnt="0"/>
      <dgm:spPr/>
    </dgm:pt>
    <dgm:pt modelId="{5C3A68B2-1FB9-40C4-92C2-3862BA175A4B}" type="pres">
      <dgm:prSet presAssocID="{48E9D58F-ABA0-4752-AC0A-BF3753C9250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8791B31-264C-47F9-9679-731B6175D0EE}" srcId="{48C0E218-D535-4E49-87C1-98F3A0F0F1C2}" destId="{48E9D58F-ABA0-4752-AC0A-BF3753C92509}" srcOrd="2" destOrd="0" parTransId="{578192EE-833A-40EE-A123-35AAD96CF271}" sibTransId="{B00A315B-94FA-4CC2-A870-FD8BB1ABC854}"/>
    <dgm:cxn modelId="{6609ECC6-890B-487D-AB25-433FAA0F448D}" srcId="{48C0E218-D535-4E49-87C1-98F3A0F0F1C2}" destId="{64E96E07-8529-4E4B-A35A-3754A375542B}" srcOrd="0" destOrd="0" parTransId="{6D888DB8-16E0-4207-923F-40E0D11571A2}" sibTransId="{A42B8E20-6A5E-4EE3-AF9E-EC0472185015}"/>
    <dgm:cxn modelId="{CF7BFF82-25E7-4254-A755-B247C9CD8564}" type="presOf" srcId="{48C0E218-D535-4E49-87C1-98F3A0F0F1C2}" destId="{8793E3DB-59C3-4CA7-A4FA-0BBD4BCA04FA}" srcOrd="0" destOrd="0" presId="urn:microsoft.com/office/officeart/2005/8/layout/vList2"/>
    <dgm:cxn modelId="{24A98B8D-DD47-40FA-8327-DD93AA28EB21}" type="presOf" srcId="{64E96E07-8529-4E4B-A35A-3754A375542B}" destId="{DD79F8F1-816B-44F1-841E-7E7CE40ED2AD}" srcOrd="0" destOrd="0" presId="urn:microsoft.com/office/officeart/2005/8/layout/vList2"/>
    <dgm:cxn modelId="{D561A874-B947-4428-AE18-47B7664E057D}" type="presOf" srcId="{3491A911-3B49-48BF-89C2-DD8CA116E13D}" destId="{18A394DB-C733-4C65-B9FF-3C14B0799CAD}" srcOrd="0" destOrd="0" presId="urn:microsoft.com/office/officeart/2005/8/layout/vList2"/>
    <dgm:cxn modelId="{EB889F4F-EF64-4F73-B3F9-81CDE8652E45}" type="presOf" srcId="{48E9D58F-ABA0-4752-AC0A-BF3753C92509}" destId="{5C3A68B2-1FB9-40C4-92C2-3862BA175A4B}" srcOrd="0" destOrd="0" presId="urn:microsoft.com/office/officeart/2005/8/layout/vList2"/>
    <dgm:cxn modelId="{542F9C7D-05DC-41E4-A7B5-8F1939F786E5}" srcId="{48C0E218-D535-4E49-87C1-98F3A0F0F1C2}" destId="{3491A911-3B49-48BF-89C2-DD8CA116E13D}" srcOrd="1" destOrd="0" parTransId="{2F766073-EC4E-4F45-97B5-BD64ABEA1490}" sibTransId="{FF474E69-A30F-4659-A17E-EC6921F00AAA}"/>
    <dgm:cxn modelId="{08C5B338-EF89-4590-8799-D793B9D29357}" type="presParOf" srcId="{8793E3DB-59C3-4CA7-A4FA-0BBD4BCA04FA}" destId="{DD79F8F1-816B-44F1-841E-7E7CE40ED2AD}" srcOrd="0" destOrd="0" presId="urn:microsoft.com/office/officeart/2005/8/layout/vList2"/>
    <dgm:cxn modelId="{5571EB66-45D4-40B7-9CC0-3A16F12A65A2}" type="presParOf" srcId="{8793E3DB-59C3-4CA7-A4FA-0BBD4BCA04FA}" destId="{4608CE06-DA61-48C1-BF6E-D9A8A0994F09}" srcOrd="1" destOrd="0" presId="urn:microsoft.com/office/officeart/2005/8/layout/vList2"/>
    <dgm:cxn modelId="{F743F86C-592E-416A-98EB-E89D90FD4FE0}" type="presParOf" srcId="{8793E3DB-59C3-4CA7-A4FA-0BBD4BCA04FA}" destId="{18A394DB-C733-4C65-B9FF-3C14B0799CAD}" srcOrd="2" destOrd="0" presId="urn:microsoft.com/office/officeart/2005/8/layout/vList2"/>
    <dgm:cxn modelId="{E5270F9C-2056-483D-A8A5-0D64727DF50A}" type="presParOf" srcId="{8793E3DB-59C3-4CA7-A4FA-0BBD4BCA04FA}" destId="{84CA5A3B-00B2-4364-995A-0EA5AC21939A}" srcOrd="3" destOrd="0" presId="urn:microsoft.com/office/officeart/2005/8/layout/vList2"/>
    <dgm:cxn modelId="{3A72BA0C-51E7-470D-9F1F-47A4147E8164}" type="presParOf" srcId="{8793E3DB-59C3-4CA7-A4FA-0BBD4BCA04FA}" destId="{5C3A68B2-1FB9-40C4-92C2-3862BA175A4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8C0E218-D535-4E49-87C1-98F3A0F0F1C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E96E07-8529-4E4B-A35A-3754A375542B}">
      <dgm:prSet phldrT="[Text]"/>
      <dgm:spPr/>
      <dgm:t>
        <a:bodyPr/>
        <a:lstStyle/>
        <a:p>
          <a:r>
            <a:rPr lang="en-US" dirty="0" smtClean="0"/>
            <a:t>$(“p”);</a:t>
          </a:r>
          <a:endParaRPr lang="en-US" dirty="0"/>
        </a:p>
      </dgm:t>
    </dgm:pt>
    <dgm:pt modelId="{6D888DB8-16E0-4207-923F-40E0D11571A2}" type="parTrans" cxnId="{6609ECC6-890B-487D-AB25-433FAA0F448D}">
      <dgm:prSet/>
      <dgm:spPr/>
      <dgm:t>
        <a:bodyPr/>
        <a:lstStyle/>
        <a:p>
          <a:endParaRPr lang="en-US"/>
        </a:p>
      </dgm:t>
    </dgm:pt>
    <dgm:pt modelId="{A42B8E20-6A5E-4EE3-AF9E-EC0472185015}" type="sibTrans" cxnId="{6609ECC6-890B-487D-AB25-433FAA0F448D}">
      <dgm:prSet/>
      <dgm:spPr/>
      <dgm:t>
        <a:bodyPr/>
        <a:lstStyle/>
        <a:p>
          <a:endParaRPr lang="en-US"/>
        </a:p>
      </dgm:t>
    </dgm:pt>
    <dgm:pt modelId="{3491A911-3B49-48BF-89C2-DD8CA116E13D}">
      <dgm:prSet phldrT="[Text]"/>
      <dgm:spPr/>
      <dgm:t>
        <a:bodyPr/>
        <a:lstStyle/>
        <a:p>
          <a:r>
            <a:rPr lang="en-US" dirty="0" smtClean="0"/>
            <a:t>$(“#container”);</a:t>
          </a:r>
          <a:endParaRPr lang="en-US" dirty="0"/>
        </a:p>
      </dgm:t>
    </dgm:pt>
    <dgm:pt modelId="{2F766073-EC4E-4F45-97B5-BD64ABEA1490}" type="parTrans" cxnId="{542F9C7D-05DC-41E4-A7B5-8F1939F786E5}">
      <dgm:prSet/>
      <dgm:spPr/>
      <dgm:t>
        <a:bodyPr/>
        <a:lstStyle/>
        <a:p>
          <a:endParaRPr lang="en-US"/>
        </a:p>
      </dgm:t>
    </dgm:pt>
    <dgm:pt modelId="{FF474E69-A30F-4659-A17E-EC6921F00AAA}" type="sibTrans" cxnId="{542F9C7D-05DC-41E4-A7B5-8F1939F786E5}">
      <dgm:prSet/>
      <dgm:spPr/>
      <dgm:t>
        <a:bodyPr/>
        <a:lstStyle/>
        <a:p>
          <a:endParaRPr lang="en-US"/>
        </a:p>
      </dgm:t>
    </dgm:pt>
    <dgm:pt modelId="{48E9D58F-ABA0-4752-AC0A-BF3753C92509}">
      <dgm:prSet phldrT="[Text]"/>
      <dgm:spPr/>
      <dgm:t>
        <a:bodyPr/>
        <a:lstStyle/>
        <a:p>
          <a:r>
            <a:rPr lang="en-US" dirty="0" smtClean="0"/>
            <a:t>$(“.articles”)</a:t>
          </a:r>
          <a:endParaRPr lang="en-US" dirty="0"/>
        </a:p>
      </dgm:t>
    </dgm:pt>
    <dgm:pt modelId="{578192EE-833A-40EE-A123-35AAD96CF271}" type="parTrans" cxnId="{48791B31-264C-47F9-9679-731B6175D0EE}">
      <dgm:prSet/>
      <dgm:spPr/>
      <dgm:t>
        <a:bodyPr/>
        <a:lstStyle/>
        <a:p>
          <a:endParaRPr lang="en-US"/>
        </a:p>
      </dgm:t>
    </dgm:pt>
    <dgm:pt modelId="{B00A315B-94FA-4CC2-A870-FD8BB1ABC854}" type="sibTrans" cxnId="{48791B31-264C-47F9-9679-731B6175D0EE}">
      <dgm:prSet/>
      <dgm:spPr/>
      <dgm:t>
        <a:bodyPr/>
        <a:lstStyle/>
        <a:p>
          <a:endParaRPr lang="en-US"/>
        </a:p>
      </dgm:t>
    </dgm:pt>
    <dgm:pt modelId="{8793E3DB-59C3-4CA7-A4FA-0BBD4BCA04FA}" type="pres">
      <dgm:prSet presAssocID="{48C0E218-D535-4E49-87C1-98F3A0F0F1C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D79F8F1-816B-44F1-841E-7E7CE40ED2AD}" type="pres">
      <dgm:prSet presAssocID="{64E96E07-8529-4E4B-A35A-3754A375542B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08CE06-DA61-48C1-BF6E-D9A8A0994F09}" type="pres">
      <dgm:prSet presAssocID="{A42B8E20-6A5E-4EE3-AF9E-EC0472185015}" presName="spacer" presStyleCnt="0"/>
      <dgm:spPr/>
    </dgm:pt>
    <dgm:pt modelId="{18A394DB-C733-4C65-B9FF-3C14B0799CAD}" type="pres">
      <dgm:prSet presAssocID="{3491A911-3B49-48BF-89C2-DD8CA116E13D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CA5A3B-00B2-4364-995A-0EA5AC21939A}" type="pres">
      <dgm:prSet presAssocID="{FF474E69-A30F-4659-A17E-EC6921F00AAA}" presName="spacer" presStyleCnt="0"/>
      <dgm:spPr/>
    </dgm:pt>
    <dgm:pt modelId="{5C3A68B2-1FB9-40C4-92C2-3862BA175A4B}" type="pres">
      <dgm:prSet presAssocID="{48E9D58F-ABA0-4752-AC0A-BF3753C9250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8791B31-264C-47F9-9679-731B6175D0EE}" srcId="{48C0E218-D535-4E49-87C1-98F3A0F0F1C2}" destId="{48E9D58F-ABA0-4752-AC0A-BF3753C92509}" srcOrd="2" destOrd="0" parTransId="{578192EE-833A-40EE-A123-35AAD96CF271}" sibTransId="{B00A315B-94FA-4CC2-A870-FD8BB1ABC854}"/>
    <dgm:cxn modelId="{6609ECC6-890B-487D-AB25-433FAA0F448D}" srcId="{48C0E218-D535-4E49-87C1-98F3A0F0F1C2}" destId="{64E96E07-8529-4E4B-A35A-3754A375542B}" srcOrd="0" destOrd="0" parTransId="{6D888DB8-16E0-4207-923F-40E0D11571A2}" sibTransId="{A42B8E20-6A5E-4EE3-AF9E-EC0472185015}"/>
    <dgm:cxn modelId="{CF7BFF82-25E7-4254-A755-B247C9CD8564}" type="presOf" srcId="{48C0E218-D535-4E49-87C1-98F3A0F0F1C2}" destId="{8793E3DB-59C3-4CA7-A4FA-0BBD4BCA04FA}" srcOrd="0" destOrd="0" presId="urn:microsoft.com/office/officeart/2005/8/layout/vList2"/>
    <dgm:cxn modelId="{24A98B8D-DD47-40FA-8327-DD93AA28EB21}" type="presOf" srcId="{64E96E07-8529-4E4B-A35A-3754A375542B}" destId="{DD79F8F1-816B-44F1-841E-7E7CE40ED2AD}" srcOrd="0" destOrd="0" presId="urn:microsoft.com/office/officeart/2005/8/layout/vList2"/>
    <dgm:cxn modelId="{D561A874-B947-4428-AE18-47B7664E057D}" type="presOf" srcId="{3491A911-3B49-48BF-89C2-DD8CA116E13D}" destId="{18A394DB-C733-4C65-B9FF-3C14B0799CAD}" srcOrd="0" destOrd="0" presId="urn:microsoft.com/office/officeart/2005/8/layout/vList2"/>
    <dgm:cxn modelId="{EB889F4F-EF64-4F73-B3F9-81CDE8652E45}" type="presOf" srcId="{48E9D58F-ABA0-4752-AC0A-BF3753C92509}" destId="{5C3A68B2-1FB9-40C4-92C2-3862BA175A4B}" srcOrd="0" destOrd="0" presId="urn:microsoft.com/office/officeart/2005/8/layout/vList2"/>
    <dgm:cxn modelId="{542F9C7D-05DC-41E4-A7B5-8F1939F786E5}" srcId="{48C0E218-D535-4E49-87C1-98F3A0F0F1C2}" destId="{3491A911-3B49-48BF-89C2-DD8CA116E13D}" srcOrd="1" destOrd="0" parTransId="{2F766073-EC4E-4F45-97B5-BD64ABEA1490}" sibTransId="{FF474E69-A30F-4659-A17E-EC6921F00AAA}"/>
    <dgm:cxn modelId="{08C5B338-EF89-4590-8799-D793B9D29357}" type="presParOf" srcId="{8793E3DB-59C3-4CA7-A4FA-0BBD4BCA04FA}" destId="{DD79F8F1-816B-44F1-841E-7E7CE40ED2AD}" srcOrd="0" destOrd="0" presId="urn:microsoft.com/office/officeart/2005/8/layout/vList2"/>
    <dgm:cxn modelId="{5571EB66-45D4-40B7-9CC0-3A16F12A65A2}" type="presParOf" srcId="{8793E3DB-59C3-4CA7-A4FA-0BBD4BCA04FA}" destId="{4608CE06-DA61-48C1-BF6E-D9A8A0994F09}" srcOrd="1" destOrd="0" presId="urn:microsoft.com/office/officeart/2005/8/layout/vList2"/>
    <dgm:cxn modelId="{F743F86C-592E-416A-98EB-E89D90FD4FE0}" type="presParOf" srcId="{8793E3DB-59C3-4CA7-A4FA-0BBD4BCA04FA}" destId="{18A394DB-C733-4C65-B9FF-3C14B0799CAD}" srcOrd="2" destOrd="0" presId="urn:microsoft.com/office/officeart/2005/8/layout/vList2"/>
    <dgm:cxn modelId="{E5270F9C-2056-483D-A8A5-0D64727DF50A}" type="presParOf" srcId="{8793E3DB-59C3-4CA7-A4FA-0BBD4BCA04FA}" destId="{84CA5A3B-00B2-4364-995A-0EA5AC21939A}" srcOrd="3" destOrd="0" presId="urn:microsoft.com/office/officeart/2005/8/layout/vList2"/>
    <dgm:cxn modelId="{3A72BA0C-51E7-470D-9F1F-47A4147E8164}" type="presParOf" srcId="{8793E3DB-59C3-4CA7-A4FA-0BBD4BCA04FA}" destId="{5C3A68B2-1FB9-40C4-92C2-3862BA175A4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DA31F64-317D-4E7D-BB3B-DAA1BC6C4C9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C9B6F4-13BD-4EAE-BD34-D4364540086F}">
      <dgm:prSet/>
      <dgm:spPr/>
      <dgm:t>
        <a:bodyPr/>
        <a:lstStyle/>
        <a:p>
          <a:pPr rtl="0"/>
          <a:r>
            <a:rPr lang="en-US" smtClean="0"/>
            <a:t>&lt;body&gt;</a:t>
          </a:r>
          <a:endParaRPr lang="en-US"/>
        </a:p>
      </dgm:t>
    </dgm:pt>
    <dgm:pt modelId="{BDDC5F46-EE7F-4E60-B141-D5ACB8FE04D1}" type="parTrans" cxnId="{9EE46AF4-7441-446D-9ACE-BA0BDF0FC26D}">
      <dgm:prSet/>
      <dgm:spPr/>
      <dgm:t>
        <a:bodyPr/>
        <a:lstStyle/>
        <a:p>
          <a:endParaRPr lang="en-US"/>
        </a:p>
      </dgm:t>
    </dgm:pt>
    <dgm:pt modelId="{63DE39B1-62F5-470B-A9DE-FC34E7B21720}" type="sibTrans" cxnId="{9EE46AF4-7441-446D-9ACE-BA0BDF0FC26D}">
      <dgm:prSet/>
      <dgm:spPr/>
      <dgm:t>
        <a:bodyPr/>
        <a:lstStyle/>
        <a:p>
          <a:endParaRPr lang="en-US"/>
        </a:p>
      </dgm:t>
    </dgm:pt>
    <dgm:pt modelId="{7DEBD714-4874-48AC-9BEC-AEFB17FAF247}">
      <dgm:prSet/>
      <dgm:spPr/>
      <dgm:t>
        <a:bodyPr/>
        <a:lstStyle/>
        <a:p>
          <a:pPr rtl="0"/>
          <a:r>
            <a:rPr lang="en-US" dirty="0" smtClean="0"/>
            <a:t>&lt;h1&gt;</a:t>
          </a:r>
          <a:endParaRPr lang="en-US" dirty="0"/>
        </a:p>
      </dgm:t>
    </dgm:pt>
    <dgm:pt modelId="{F12396DC-EDF9-4071-875C-1193143854DC}" type="parTrans" cxnId="{6646BCA1-BE8E-49D2-92B1-5B075D9C03D0}">
      <dgm:prSet/>
      <dgm:spPr/>
      <dgm:t>
        <a:bodyPr/>
        <a:lstStyle/>
        <a:p>
          <a:endParaRPr lang="en-US"/>
        </a:p>
      </dgm:t>
    </dgm:pt>
    <dgm:pt modelId="{A5C892DE-E4F9-4671-9991-05905CF26A5C}" type="sibTrans" cxnId="{6646BCA1-BE8E-49D2-92B1-5B075D9C03D0}">
      <dgm:prSet/>
      <dgm:spPr/>
      <dgm:t>
        <a:bodyPr/>
        <a:lstStyle/>
        <a:p>
          <a:endParaRPr lang="en-US"/>
        </a:p>
      </dgm:t>
    </dgm:pt>
    <dgm:pt modelId="{CA4EB915-F6CA-47F7-89A1-F0619061F925}">
      <dgm:prSet/>
      <dgm:spPr>
        <a:solidFill>
          <a:schemeClr val="accent4">
            <a:lumMod val="60000"/>
            <a:lumOff val="40000"/>
            <a:alpha val="90000"/>
          </a:schemeClr>
        </a:solidFill>
      </dgm:spPr>
      <dgm:t>
        <a:bodyPr/>
        <a:lstStyle/>
        <a:p>
          <a:pPr rtl="0"/>
          <a:r>
            <a:rPr lang="en-US" dirty="0" smtClean="0"/>
            <a:t>&lt;</a:t>
          </a:r>
          <a:r>
            <a:rPr lang="en-US" dirty="0" err="1" smtClean="0"/>
            <a:t>ul</a:t>
          </a:r>
          <a:r>
            <a:rPr lang="en-US" dirty="0" smtClean="0"/>
            <a:t> id="</a:t>
          </a:r>
          <a:r>
            <a:rPr lang="en-US" dirty="0" err="1" smtClean="0"/>
            <a:t>lstfood</a:t>
          </a:r>
          <a:r>
            <a:rPr lang="en-US" dirty="0" smtClean="0"/>
            <a:t>"&gt;</a:t>
          </a:r>
          <a:endParaRPr lang="en-US" dirty="0"/>
        </a:p>
      </dgm:t>
    </dgm:pt>
    <dgm:pt modelId="{D198D6CB-23FC-42A6-8430-4FE9AAF394FB}" type="parTrans" cxnId="{D7D16BE1-6B64-4597-AF23-0A45A449FE75}">
      <dgm:prSet/>
      <dgm:spPr/>
      <dgm:t>
        <a:bodyPr/>
        <a:lstStyle/>
        <a:p>
          <a:endParaRPr lang="en-US"/>
        </a:p>
      </dgm:t>
    </dgm:pt>
    <dgm:pt modelId="{6555BB97-7C60-4890-BA3F-989F179F21F1}" type="sibTrans" cxnId="{D7D16BE1-6B64-4597-AF23-0A45A449FE75}">
      <dgm:prSet/>
      <dgm:spPr/>
      <dgm:t>
        <a:bodyPr/>
        <a:lstStyle/>
        <a:p>
          <a:endParaRPr lang="en-US"/>
        </a:p>
      </dgm:t>
    </dgm:pt>
    <dgm:pt modelId="{1858523E-34D0-43EB-8B88-39ADFC0F3854}">
      <dgm:prSet/>
      <dgm:spPr/>
      <dgm:t>
        <a:bodyPr/>
        <a:lstStyle/>
        <a:p>
          <a:pPr rtl="0"/>
          <a:r>
            <a:rPr lang="en-US" smtClean="0"/>
            <a:t>&lt;li&gt;</a:t>
          </a:r>
          <a:endParaRPr lang="en-US"/>
        </a:p>
      </dgm:t>
    </dgm:pt>
    <dgm:pt modelId="{8C30964D-A3C2-4808-944A-88FD558CA82B}" type="parTrans" cxnId="{858DD324-1526-4E55-B459-C286AA8C3BED}">
      <dgm:prSet/>
      <dgm:spPr/>
      <dgm:t>
        <a:bodyPr/>
        <a:lstStyle/>
        <a:p>
          <a:endParaRPr lang="en-US"/>
        </a:p>
      </dgm:t>
    </dgm:pt>
    <dgm:pt modelId="{A5DCFA03-1D63-456F-BFDF-327B9E9B5BAE}" type="sibTrans" cxnId="{858DD324-1526-4E55-B459-C286AA8C3BED}">
      <dgm:prSet/>
      <dgm:spPr/>
      <dgm:t>
        <a:bodyPr/>
        <a:lstStyle/>
        <a:p>
          <a:endParaRPr lang="en-US"/>
        </a:p>
      </dgm:t>
    </dgm:pt>
    <dgm:pt modelId="{C9A8A503-285E-4A39-BF65-3FD1CB91224C}">
      <dgm:prSet/>
      <dgm:spPr/>
      <dgm:t>
        <a:bodyPr/>
        <a:lstStyle/>
        <a:p>
          <a:pPr rtl="0"/>
          <a:r>
            <a:rPr lang="en-US" smtClean="0"/>
            <a:t>Bread</a:t>
          </a:r>
          <a:endParaRPr lang="en-US"/>
        </a:p>
      </dgm:t>
    </dgm:pt>
    <dgm:pt modelId="{C68967B8-B6FA-4C38-985D-ABB439E9D64B}" type="parTrans" cxnId="{954C757B-A7E2-4167-A6C5-3F1332F8F482}">
      <dgm:prSet/>
      <dgm:spPr/>
      <dgm:t>
        <a:bodyPr/>
        <a:lstStyle/>
        <a:p>
          <a:endParaRPr lang="en-US"/>
        </a:p>
      </dgm:t>
    </dgm:pt>
    <dgm:pt modelId="{BC94CE06-C8D0-4317-9E0F-E9A200E1DAF4}" type="sibTrans" cxnId="{954C757B-A7E2-4167-A6C5-3F1332F8F482}">
      <dgm:prSet/>
      <dgm:spPr/>
      <dgm:t>
        <a:bodyPr/>
        <a:lstStyle/>
        <a:p>
          <a:endParaRPr lang="en-US"/>
        </a:p>
      </dgm:t>
    </dgm:pt>
    <dgm:pt modelId="{449A4B4C-4E01-4994-B24E-9A102C9344E6}">
      <dgm:prSet/>
      <dgm:spPr/>
      <dgm:t>
        <a:bodyPr/>
        <a:lstStyle/>
        <a:p>
          <a:pPr rtl="0"/>
          <a:r>
            <a:rPr lang="en-US" smtClean="0"/>
            <a:t>&lt;li&gt;</a:t>
          </a:r>
          <a:endParaRPr lang="en-US"/>
        </a:p>
      </dgm:t>
    </dgm:pt>
    <dgm:pt modelId="{8BCB831A-980F-4EAC-B7AC-26C027500641}" type="parTrans" cxnId="{CB773DEB-FAA6-428B-B52E-D98EBFE24D94}">
      <dgm:prSet/>
      <dgm:spPr/>
      <dgm:t>
        <a:bodyPr/>
        <a:lstStyle/>
        <a:p>
          <a:endParaRPr lang="en-US"/>
        </a:p>
      </dgm:t>
    </dgm:pt>
    <dgm:pt modelId="{59D0F604-81DB-4164-BE65-2E835596DAA3}" type="sibTrans" cxnId="{CB773DEB-FAA6-428B-B52E-D98EBFE24D94}">
      <dgm:prSet/>
      <dgm:spPr/>
      <dgm:t>
        <a:bodyPr/>
        <a:lstStyle/>
        <a:p>
          <a:endParaRPr lang="en-US"/>
        </a:p>
      </dgm:t>
    </dgm:pt>
    <dgm:pt modelId="{6D4619EB-68D9-4DC8-BFEA-18FEA90F6C4D}">
      <dgm:prSet/>
      <dgm:spPr/>
      <dgm:t>
        <a:bodyPr/>
        <a:lstStyle/>
        <a:p>
          <a:pPr rtl="0"/>
          <a:r>
            <a:rPr lang="en-US" smtClean="0"/>
            <a:t>biscuit</a:t>
          </a:r>
          <a:endParaRPr lang="en-US"/>
        </a:p>
      </dgm:t>
    </dgm:pt>
    <dgm:pt modelId="{75146AD7-87C9-4A3A-AEFF-AB0703ED0D4C}" type="parTrans" cxnId="{7179E4F8-2F4F-4DCD-98DD-8A816A4F9658}">
      <dgm:prSet/>
      <dgm:spPr/>
      <dgm:t>
        <a:bodyPr/>
        <a:lstStyle/>
        <a:p>
          <a:endParaRPr lang="en-US"/>
        </a:p>
      </dgm:t>
    </dgm:pt>
    <dgm:pt modelId="{EBA11B12-B99A-4FD3-AB6B-960A1F2D4D2E}" type="sibTrans" cxnId="{7179E4F8-2F4F-4DCD-98DD-8A816A4F9658}">
      <dgm:prSet/>
      <dgm:spPr/>
      <dgm:t>
        <a:bodyPr/>
        <a:lstStyle/>
        <a:p>
          <a:endParaRPr lang="en-US"/>
        </a:p>
      </dgm:t>
    </dgm:pt>
    <dgm:pt modelId="{7277732D-EF35-41B0-B1AD-66EE279B178D}">
      <dgm:prSet/>
      <dgm:spPr/>
      <dgm:t>
        <a:bodyPr/>
        <a:lstStyle/>
        <a:p>
          <a:pPr rtl="0"/>
          <a:r>
            <a:rPr lang="en-US" smtClean="0"/>
            <a:t>&lt;li&gt;</a:t>
          </a:r>
          <a:endParaRPr lang="en-US"/>
        </a:p>
      </dgm:t>
    </dgm:pt>
    <dgm:pt modelId="{FB81D82F-7095-46C3-B627-04A7FAD0A288}" type="parTrans" cxnId="{2907BA9E-D862-4E44-B615-43C86D05A655}">
      <dgm:prSet/>
      <dgm:spPr/>
      <dgm:t>
        <a:bodyPr/>
        <a:lstStyle/>
        <a:p>
          <a:endParaRPr lang="en-US"/>
        </a:p>
      </dgm:t>
    </dgm:pt>
    <dgm:pt modelId="{59C71371-4C6E-4E85-A3D7-7AF39529C9CB}" type="sibTrans" cxnId="{2907BA9E-D862-4E44-B615-43C86D05A655}">
      <dgm:prSet/>
      <dgm:spPr/>
      <dgm:t>
        <a:bodyPr/>
        <a:lstStyle/>
        <a:p>
          <a:endParaRPr lang="en-US"/>
        </a:p>
      </dgm:t>
    </dgm:pt>
    <dgm:pt modelId="{2F250427-7980-4FDD-9B2A-4A2C5AC792A7}">
      <dgm:prSet/>
      <dgm:spPr/>
      <dgm:t>
        <a:bodyPr/>
        <a:lstStyle/>
        <a:p>
          <a:pPr rtl="0"/>
          <a:r>
            <a:rPr lang="en-US" smtClean="0"/>
            <a:t>jam</a:t>
          </a:r>
          <a:endParaRPr lang="en-US"/>
        </a:p>
      </dgm:t>
    </dgm:pt>
    <dgm:pt modelId="{EBB7E54F-C2B0-4F0C-BB29-1B932F2F21B4}" type="parTrans" cxnId="{8589A5A5-F844-4E6B-9115-E6DCFB500D99}">
      <dgm:prSet/>
      <dgm:spPr/>
      <dgm:t>
        <a:bodyPr/>
        <a:lstStyle/>
        <a:p>
          <a:endParaRPr lang="en-US"/>
        </a:p>
      </dgm:t>
    </dgm:pt>
    <dgm:pt modelId="{F13E3B9B-5488-4F43-A821-6DA7E53F165A}" type="sibTrans" cxnId="{8589A5A5-F844-4E6B-9115-E6DCFB500D99}">
      <dgm:prSet/>
      <dgm:spPr/>
      <dgm:t>
        <a:bodyPr/>
        <a:lstStyle/>
        <a:p>
          <a:endParaRPr lang="en-US"/>
        </a:p>
      </dgm:t>
    </dgm:pt>
    <dgm:pt modelId="{D417836B-E7D4-4686-8EB7-E833B9AE864A}">
      <dgm:prSet/>
      <dgm:spPr/>
      <dgm:t>
        <a:bodyPr/>
        <a:lstStyle/>
        <a:p>
          <a:r>
            <a:rPr lang="en-US" dirty="0" smtClean="0"/>
            <a:t>What will you have </a:t>
          </a:r>
          <a:endParaRPr lang="en-US" dirty="0"/>
        </a:p>
      </dgm:t>
    </dgm:pt>
    <dgm:pt modelId="{1B0A6DE3-5983-40B1-BFD3-1816C1BEBD56}" type="parTrans" cxnId="{2501169B-B241-4C77-92AB-841A6D6DEED3}">
      <dgm:prSet/>
      <dgm:spPr/>
      <dgm:t>
        <a:bodyPr/>
        <a:lstStyle/>
        <a:p>
          <a:endParaRPr lang="en-US"/>
        </a:p>
      </dgm:t>
    </dgm:pt>
    <dgm:pt modelId="{6C62F9D0-2A62-4E1A-8D89-CC17C668ED83}" type="sibTrans" cxnId="{2501169B-B241-4C77-92AB-841A6D6DEED3}">
      <dgm:prSet/>
      <dgm:spPr/>
      <dgm:t>
        <a:bodyPr/>
        <a:lstStyle/>
        <a:p>
          <a:endParaRPr lang="en-US"/>
        </a:p>
      </dgm:t>
    </dgm:pt>
    <dgm:pt modelId="{35EC473E-57A6-4A6F-9C18-2D41E62DF459}" type="pres">
      <dgm:prSet presAssocID="{EDA31F64-317D-4E7D-BB3B-DAA1BC6C4C9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ACCAE1D-525A-48F0-9E77-1D9764757A97}" type="pres">
      <dgm:prSet presAssocID="{DBC9B6F4-13BD-4EAE-BD34-D4364540086F}" presName="hierRoot1" presStyleCnt="0"/>
      <dgm:spPr/>
    </dgm:pt>
    <dgm:pt modelId="{AFD0EFB8-E6D9-48C4-AB24-EB3DB384A587}" type="pres">
      <dgm:prSet presAssocID="{DBC9B6F4-13BD-4EAE-BD34-D4364540086F}" presName="composite" presStyleCnt="0"/>
      <dgm:spPr/>
    </dgm:pt>
    <dgm:pt modelId="{4EE04386-301B-4ADB-97EA-4E9B0CE076EE}" type="pres">
      <dgm:prSet presAssocID="{DBC9B6F4-13BD-4EAE-BD34-D4364540086F}" presName="background" presStyleLbl="node0" presStyleIdx="0" presStyleCnt="1"/>
      <dgm:spPr/>
    </dgm:pt>
    <dgm:pt modelId="{13DF0B8C-0EF8-4EB0-84B1-5D2782DAF593}" type="pres">
      <dgm:prSet presAssocID="{DBC9B6F4-13BD-4EAE-BD34-D4364540086F}" presName="text" presStyleLbl="fgAcc0" presStyleIdx="0" presStyleCnt="1" custLinFactX="-9672" custLinFactNeighborX="-100000" custLinFactNeighborY="-4428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068BBA-2B50-4599-928F-908E398B2922}" type="pres">
      <dgm:prSet presAssocID="{DBC9B6F4-13BD-4EAE-BD34-D4364540086F}" presName="hierChild2" presStyleCnt="0"/>
      <dgm:spPr/>
    </dgm:pt>
    <dgm:pt modelId="{FE2C8992-D768-4248-9AF1-265C64A511DE}" type="pres">
      <dgm:prSet presAssocID="{F12396DC-EDF9-4071-875C-1193143854DC}" presName="Name10" presStyleLbl="parChTrans1D2" presStyleIdx="0" presStyleCnt="2"/>
      <dgm:spPr/>
      <dgm:t>
        <a:bodyPr/>
        <a:lstStyle/>
        <a:p>
          <a:endParaRPr lang="en-US"/>
        </a:p>
      </dgm:t>
    </dgm:pt>
    <dgm:pt modelId="{49927B48-330D-4F94-A69D-032FCD22AED4}" type="pres">
      <dgm:prSet presAssocID="{7DEBD714-4874-48AC-9BEC-AEFB17FAF247}" presName="hierRoot2" presStyleCnt="0"/>
      <dgm:spPr/>
    </dgm:pt>
    <dgm:pt modelId="{A4FB1D3B-96B1-4B3B-87EA-9D70DCF21539}" type="pres">
      <dgm:prSet presAssocID="{7DEBD714-4874-48AC-9BEC-AEFB17FAF247}" presName="composite2" presStyleCnt="0"/>
      <dgm:spPr/>
    </dgm:pt>
    <dgm:pt modelId="{97E683D7-9C6C-418E-9DA3-FECA17792ACF}" type="pres">
      <dgm:prSet presAssocID="{7DEBD714-4874-48AC-9BEC-AEFB17FAF247}" presName="background2" presStyleLbl="node2" presStyleIdx="0" presStyleCnt="2"/>
      <dgm:spPr/>
    </dgm:pt>
    <dgm:pt modelId="{924B493B-BC91-487D-B226-05D0D5F9A415}" type="pres">
      <dgm:prSet presAssocID="{7DEBD714-4874-48AC-9BEC-AEFB17FAF247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0BF5B8-D5EE-45D5-BB61-3974DD4EC872}" type="pres">
      <dgm:prSet presAssocID="{7DEBD714-4874-48AC-9BEC-AEFB17FAF247}" presName="hierChild3" presStyleCnt="0"/>
      <dgm:spPr/>
    </dgm:pt>
    <dgm:pt modelId="{E2EC92EB-A517-4E06-86BC-FC267A0DDA49}" type="pres">
      <dgm:prSet presAssocID="{1B0A6DE3-5983-40B1-BFD3-1816C1BEBD56}" presName="Name17" presStyleLbl="parChTrans1D3" presStyleIdx="0" presStyleCnt="4"/>
      <dgm:spPr/>
      <dgm:t>
        <a:bodyPr/>
        <a:lstStyle/>
        <a:p>
          <a:endParaRPr lang="en-US"/>
        </a:p>
      </dgm:t>
    </dgm:pt>
    <dgm:pt modelId="{2D2B55E4-57C3-4422-B6F9-BFD288CDB868}" type="pres">
      <dgm:prSet presAssocID="{D417836B-E7D4-4686-8EB7-E833B9AE864A}" presName="hierRoot3" presStyleCnt="0"/>
      <dgm:spPr/>
    </dgm:pt>
    <dgm:pt modelId="{508C3DAA-7999-4483-8B05-4C61D64534C5}" type="pres">
      <dgm:prSet presAssocID="{D417836B-E7D4-4686-8EB7-E833B9AE864A}" presName="composite3" presStyleCnt="0"/>
      <dgm:spPr/>
    </dgm:pt>
    <dgm:pt modelId="{486660E7-3C8F-4CB9-ADA2-B422545E757A}" type="pres">
      <dgm:prSet presAssocID="{D417836B-E7D4-4686-8EB7-E833B9AE864A}" presName="background3" presStyleLbl="node3" presStyleIdx="0" presStyleCnt="4"/>
      <dgm:spPr/>
    </dgm:pt>
    <dgm:pt modelId="{C914159D-8541-4F34-9D27-516F84A6474D}" type="pres">
      <dgm:prSet presAssocID="{D417836B-E7D4-4686-8EB7-E833B9AE864A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2479C4-3A97-4B29-A28F-7579AD1FD0A3}" type="pres">
      <dgm:prSet presAssocID="{D417836B-E7D4-4686-8EB7-E833B9AE864A}" presName="hierChild4" presStyleCnt="0"/>
      <dgm:spPr/>
    </dgm:pt>
    <dgm:pt modelId="{A37CA47C-B4D5-4A48-8A1B-6CE39E6A2777}" type="pres">
      <dgm:prSet presAssocID="{D198D6CB-23FC-42A6-8430-4FE9AAF394FB}" presName="Name10" presStyleLbl="parChTrans1D2" presStyleIdx="1" presStyleCnt="2"/>
      <dgm:spPr/>
      <dgm:t>
        <a:bodyPr/>
        <a:lstStyle/>
        <a:p>
          <a:endParaRPr lang="en-US"/>
        </a:p>
      </dgm:t>
    </dgm:pt>
    <dgm:pt modelId="{C19CB504-DF67-4372-946F-5C445925AA89}" type="pres">
      <dgm:prSet presAssocID="{CA4EB915-F6CA-47F7-89A1-F0619061F925}" presName="hierRoot2" presStyleCnt="0"/>
      <dgm:spPr/>
    </dgm:pt>
    <dgm:pt modelId="{B9D48FB4-D61B-49E2-A662-80D9A84DF419}" type="pres">
      <dgm:prSet presAssocID="{CA4EB915-F6CA-47F7-89A1-F0619061F925}" presName="composite2" presStyleCnt="0"/>
      <dgm:spPr/>
    </dgm:pt>
    <dgm:pt modelId="{9DCA4848-D566-48D9-856B-CDF8C8A27411}" type="pres">
      <dgm:prSet presAssocID="{CA4EB915-F6CA-47F7-89A1-F0619061F925}" presName="background2" presStyleLbl="node2" presStyleIdx="1" presStyleCnt="2"/>
      <dgm:spPr/>
    </dgm:pt>
    <dgm:pt modelId="{A51F1472-C5A7-455B-9AF6-D156C96E2448}" type="pres">
      <dgm:prSet presAssocID="{CA4EB915-F6CA-47F7-89A1-F0619061F925}" presName="text2" presStyleLbl="fgAcc2" presStyleIdx="1" presStyleCnt="2" custScaleX="2294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8C1D8C-4AC3-4E34-BCEC-7565E6DC8EE2}" type="pres">
      <dgm:prSet presAssocID="{CA4EB915-F6CA-47F7-89A1-F0619061F925}" presName="hierChild3" presStyleCnt="0"/>
      <dgm:spPr/>
    </dgm:pt>
    <dgm:pt modelId="{1DA30D62-5EB0-42E1-9323-D54936122BFB}" type="pres">
      <dgm:prSet presAssocID="{8C30964D-A3C2-4808-944A-88FD558CA82B}" presName="Name17" presStyleLbl="parChTrans1D3" presStyleIdx="1" presStyleCnt="4"/>
      <dgm:spPr/>
      <dgm:t>
        <a:bodyPr/>
        <a:lstStyle/>
        <a:p>
          <a:endParaRPr lang="en-US"/>
        </a:p>
      </dgm:t>
    </dgm:pt>
    <dgm:pt modelId="{0236CB84-3A75-4D89-9DAA-2F470F5D831B}" type="pres">
      <dgm:prSet presAssocID="{1858523E-34D0-43EB-8B88-39ADFC0F3854}" presName="hierRoot3" presStyleCnt="0"/>
      <dgm:spPr/>
    </dgm:pt>
    <dgm:pt modelId="{5FED9E08-A417-4744-83A3-24AE91A88FA6}" type="pres">
      <dgm:prSet presAssocID="{1858523E-34D0-43EB-8B88-39ADFC0F3854}" presName="composite3" presStyleCnt="0"/>
      <dgm:spPr/>
    </dgm:pt>
    <dgm:pt modelId="{72DE37F8-394F-4FD1-B6C7-251EC0177FB0}" type="pres">
      <dgm:prSet presAssocID="{1858523E-34D0-43EB-8B88-39ADFC0F3854}" presName="background3" presStyleLbl="node3" presStyleIdx="1" presStyleCnt="4"/>
      <dgm:spPr/>
    </dgm:pt>
    <dgm:pt modelId="{6DAC019A-4C06-4DAA-A3BB-B7A014F039D5}" type="pres">
      <dgm:prSet presAssocID="{1858523E-34D0-43EB-8B88-39ADFC0F3854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749B68-0C25-41F8-AF33-1AAA25603B87}" type="pres">
      <dgm:prSet presAssocID="{1858523E-34D0-43EB-8B88-39ADFC0F3854}" presName="hierChild4" presStyleCnt="0"/>
      <dgm:spPr/>
    </dgm:pt>
    <dgm:pt modelId="{32C2144B-BED3-4ECA-98D1-34C340A8607F}" type="pres">
      <dgm:prSet presAssocID="{C68967B8-B6FA-4C38-985D-ABB439E9D64B}" presName="Name23" presStyleLbl="parChTrans1D4" presStyleIdx="0" presStyleCnt="3"/>
      <dgm:spPr/>
      <dgm:t>
        <a:bodyPr/>
        <a:lstStyle/>
        <a:p>
          <a:endParaRPr lang="en-US"/>
        </a:p>
      </dgm:t>
    </dgm:pt>
    <dgm:pt modelId="{43B30D48-53E3-4173-9BDE-AF6BCCAEC550}" type="pres">
      <dgm:prSet presAssocID="{C9A8A503-285E-4A39-BF65-3FD1CB91224C}" presName="hierRoot4" presStyleCnt="0"/>
      <dgm:spPr/>
    </dgm:pt>
    <dgm:pt modelId="{2A6B287E-48DE-4265-9EE8-FE22D9375454}" type="pres">
      <dgm:prSet presAssocID="{C9A8A503-285E-4A39-BF65-3FD1CB91224C}" presName="composite4" presStyleCnt="0"/>
      <dgm:spPr/>
    </dgm:pt>
    <dgm:pt modelId="{13E96696-0C3C-46EF-8F21-2D62C6C75522}" type="pres">
      <dgm:prSet presAssocID="{C9A8A503-285E-4A39-BF65-3FD1CB91224C}" presName="background4" presStyleLbl="node4" presStyleIdx="0" presStyleCnt="3"/>
      <dgm:spPr/>
    </dgm:pt>
    <dgm:pt modelId="{25A9EECF-4832-4DE7-A387-67B0CE56B2D5}" type="pres">
      <dgm:prSet presAssocID="{C9A8A503-285E-4A39-BF65-3FD1CB91224C}" presName="text4" presStyleLbl="fgAcc4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FC57F8-F52F-4DE5-86C7-787ACE7BCB65}" type="pres">
      <dgm:prSet presAssocID="{C9A8A503-285E-4A39-BF65-3FD1CB91224C}" presName="hierChild5" presStyleCnt="0"/>
      <dgm:spPr/>
    </dgm:pt>
    <dgm:pt modelId="{E847DC31-C09F-4A2B-85C1-90B3DFB3230E}" type="pres">
      <dgm:prSet presAssocID="{8BCB831A-980F-4EAC-B7AC-26C027500641}" presName="Name17" presStyleLbl="parChTrans1D3" presStyleIdx="2" presStyleCnt="4"/>
      <dgm:spPr/>
      <dgm:t>
        <a:bodyPr/>
        <a:lstStyle/>
        <a:p>
          <a:endParaRPr lang="en-US"/>
        </a:p>
      </dgm:t>
    </dgm:pt>
    <dgm:pt modelId="{9C2BBEEB-995B-43F9-9139-5EC716F7289C}" type="pres">
      <dgm:prSet presAssocID="{449A4B4C-4E01-4994-B24E-9A102C9344E6}" presName="hierRoot3" presStyleCnt="0"/>
      <dgm:spPr/>
    </dgm:pt>
    <dgm:pt modelId="{830F86E1-7D2C-4CF8-8651-79B3A58BFB87}" type="pres">
      <dgm:prSet presAssocID="{449A4B4C-4E01-4994-B24E-9A102C9344E6}" presName="composite3" presStyleCnt="0"/>
      <dgm:spPr/>
    </dgm:pt>
    <dgm:pt modelId="{B1649069-C3DA-46DA-B0CC-24238B3E58AF}" type="pres">
      <dgm:prSet presAssocID="{449A4B4C-4E01-4994-B24E-9A102C9344E6}" presName="background3" presStyleLbl="node3" presStyleIdx="2" presStyleCnt="4"/>
      <dgm:spPr/>
    </dgm:pt>
    <dgm:pt modelId="{27FB808B-3784-431F-829E-97E8AEDDB0CA}" type="pres">
      <dgm:prSet presAssocID="{449A4B4C-4E01-4994-B24E-9A102C9344E6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D88418-CF7D-4EA5-97FB-0744F61854B5}" type="pres">
      <dgm:prSet presAssocID="{449A4B4C-4E01-4994-B24E-9A102C9344E6}" presName="hierChild4" presStyleCnt="0"/>
      <dgm:spPr/>
    </dgm:pt>
    <dgm:pt modelId="{7E237E4A-9DF1-4E95-B44C-F961C81A758F}" type="pres">
      <dgm:prSet presAssocID="{75146AD7-87C9-4A3A-AEFF-AB0703ED0D4C}" presName="Name23" presStyleLbl="parChTrans1D4" presStyleIdx="1" presStyleCnt="3"/>
      <dgm:spPr/>
      <dgm:t>
        <a:bodyPr/>
        <a:lstStyle/>
        <a:p>
          <a:endParaRPr lang="en-US"/>
        </a:p>
      </dgm:t>
    </dgm:pt>
    <dgm:pt modelId="{9C979732-B0DD-497E-9BBD-D8DE7E1B2C03}" type="pres">
      <dgm:prSet presAssocID="{6D4619EB-68D9-4DC8-BFEA-18FEA90F6C4D}" presName="hierRoot4" presStyleCnt="0"/>
      <dgm:spPr/>
    </dgm:pt>
    <dgm:pt modelId="{BA2AA4E1-4E29-4CF9-9932-A72EEF2ED60F}" type="pres">
      <dgm:prSet presAssocID="{6D4619EB-68D9-4DC8-BFEA-18FEA90F6C4D}" presName="composite4" presStyleCnt="0"/>
      <dgm:spPr/>
    </dgm:pt>
    <dgm:pt modelId="{0C2839C4-35FB-4149-AC40-14D57331854C}" type="pres">
      <dgm:prSet presAssocID="{6D4619EB-68D9-4DC8-BFEA-18FEA90F6C4D}" presName="background4" presStyleLbl="node4" presStyleIdx="1" presStyleCnt="3"/>
      <dgm:spPr/>
    </dgm:pt>
    <dgm:pt modelId="{0829741D-DA7B-4451-BC2D-13B5037690B5}" type="pres">
      <dgm:prSet presAssocID="{6D4619EB-68D9-4DC8-BFEA-18FEA90F6C4D}" presName="text4" presStyleLbl="fgAcc4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4873A4-CB57-42E5-84B7-1E725F13E48A}" type="pres">
      <dgm:prSet presAssocID="{6D4619EB-68D9-4DC8-BFEA-18FEA90F6C4D}" presName="hierChild5" presStyleCnt="0"/>
      <dgm:spPr/>
    </dgm:pt>
    <dgm:pt modelId="{55DC0669-C573-46E6-B752-D17DAB73E382}" type="pres">
      <dgm:prSet presAssocID="{FB81D82F-7095-46C3-B627-04A7FAD0A288}" presName="Name17" presStyleLbl="parChTrans1D3" presStyleIdx="3" presStyleCnt="4"/>
      <dgm:spPr/>
      <dgm:t>
        <a:bodyPr/>
        <a:lstStyle/>
        <a:p>
          <a:endParaRPr lang="en-US"/>
        </a:p>
      </dgm:t>
    </dgm:pt>
    <dgm:pt modelId="{7D84EEDB-BA60-467D-AFE5-4DC9FA998A48}" type="pres">
      <dgm:prSet presAssocID="{7277732D-EF35-41B0-B1AD-66EE279B178D}" presName="hierRoot3" presStyleCnt="0"/>
      <dgm:spPr/>
    </dgm:pt>
    <dgm:pt modelId="{0F872CA1-AFBE-455C-9949-FA84A2B91795}" type="pres">
      <dgm:prSet presAssocID="{7277732D-EF35-41B0-B1AD-66EE279B178D}" presName="composite3" presStyleCnt="0"/>
      <dgm:spPr/>
    </dgm:pt>
    <dgm:pt modelId="{90B902A9-BC30-4BCD-9172-E9356EB2DE97}" type="pres">
      <dgm:prSet presAssocID="{7277732D-EF35-41B0-B1AD-66EE279B178D}" presName="background3" presStyleLbl="node3" presStyleIdx="3" presStyleCnt="4"/>
      <dgm:spPr/>
    </dgm:pt>
    <dgm:pt modelId="{500560F8-240B-41CA-A306-C9B05914F444}" type="pres">
      <dgm:prSet presAssocID="{7277732D-EF35-41B0-B1AD-66EE279B178D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32E166-7E6C-4AB4-AE53-8D2B33CEF0D9}" type="pres">
      <dgm:prSet presAssocID="{7277732D-EF35-41B0-B1AD-66EE279B178D}" presName="hierChild4" presStyleCnt="0"/>
      <dgm:spPr/>
    </dgm:pt>
    <dgm:pt modelId="{16956D00-DC7E-4A81-81F0-3ABBCDBBD93F}" type="pres">
      <dgm:prSet presAssocID="{EBB7E54F-C2B0-4F0C-BB29-1B932F2F21B4}" presName="Name23" presStyleLbl="parChTrans1D4" presStyleIdx="2" presStyleCnt="3"/>
      <dgm:spPr/>
      <dgm:t>
        <a:bodyPr/>
        <a:lstStyle/>
        <a:p>
          <a:endParaRPr lang="en-US"/>
        </a:p>
      </dgm:t>
    </dgm:pt>
    <dgm:pt modelId="{579F68BA-03AC-4DAF-8C43-9B4B3B37E1B8}" type="pres">
      <dgm:prSet presAssocID="{2F250427-7980-4FDD-9B2A-4A2C5AC792A7}" presName="hierRoot4" presStyleCnt="0"/>
      <dgm:spPr/>
    </dgm:pt>
    <dgm:pt modelId="{F95452CA-A65D-4011-8906-6A5A5C5E7422}" type="pres">
      <dgm:prSet presAssocID="{2F250427-7980-4FDD-9B2A-4A2C5AC792A7}" presName="composite4" presStyleCnt="0"/>
      <dgm:spPr/>
    </dgm:pt>
    <dgm:pt modelId="{A60CB003-E944-4CD9-999B-E9E957C812F1}" type="pres">
      <dgm:prSet presAssocID="{2F250427-7980-4FDD-9B2A-4A2C5AC792A7}" presName="background4" presStyleLbl="node4" presStyleIdx="2" presStyleCnt="3"/>
      <dgm:spPr/>
    </dgm:pt>
    <dgm:pt modelId="{5B8D2515-12F8-4FF8-B852-29799ABBA4B1}" type="pres">
      <dgm:prSet presAssocID="{2F250427-7980-4FDD-9B2A-4A2C5AC792A7}" presName="text4" presStyleLbl="fgAcc4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471F16-B20D-435E-8D22-8EF7B58FDAEE}" type="pres">
      <dgm:prSet presAssocID="{2F250427-7980-4FDD-9B2A-4A2C5AC792A7}" presName="hierChild5" presStyleCnt="0"/>
      <dgm:spPr/>
    </dgm:pt>
  </dgm:ptLst>
  <dgm:cxnLst>
    <dgm:cxn modelId="{B82A3A12-5302-4944-80C0-77021CA98C9C}" type="presOf" srcId="{EBB7E54F-C2B0-4F0C-BB29-1B932F2F21B4}" destId="{16956D00-DC7E-4A81-81F0-3ABBCDBBD93F}" srcOrd="0" destOrd="0" presId="urn:microsoft.com/office/officeart/2005/8/layout/hierarchy1"/>
    <dgm:cxn modelId="{6237C1EF-8923-4020-93FF-90BA8EFE5667}" type="presOf" srcId="{449A4B4C-4E01-4994-B24E-9A102C9344E6}" destId="{27FB808B-3784-431F-829E-97E8AEDDB0CA}" srcOrd="0" destOrd="0" presId="urn:microsoft.com/office/officeart/2005/8/layout/hierarchy1"/>
    <dgm:cxn modelId="{7179E4F8-2F4F-4DCD-98DD-8A816A4F9658}" srcId="{449A4B4C-4E01-4994-B24E-9A102C9344E6}" destId="{6D4619EB-68D9-4DC8-BFEA-18FEA90F6C4D}" srcOrd="0" destOrd="0" parTransId="{75146AD7-87C9-4A3A-AEFF-AB0703ED0D4C}" sibTransId="{EBA11B12-B99A-4FD3-AB6B-960A1F2D4D2E}"/>
    <dgm:cxn modelId="{D7D16BE1-6B64-4597-AF23-0A45A449FE75}" srcId="{DBC9B6F4-13BD-4EAE-BD34-D4364540086F}" destId="{CA4EB915-F6CA-47F7-89A1-F0619061F925}" srcOrd="1" destOrd="0" parTransId="{D198D6CB-23FC-42A6-8430-4FE9AAF394FB}" sibTransId="{6555BB97-7C60-4890-BA3F-989F179F21F1}"/>
    <dgm:cxn modelId="{5CCBC950-E64E-4303-BE03-228F60AE9A83}" type="presOf" srcId="{F12396DC-EDF9-4071-875C-1193143854DC}" destId="{FE2C8992-D768-4248-9AF1-265C64A511DE}" srcOrd="0" destOrd="0" presId="urn:microsoft.com/office/officeart/2005/8/layout/hierarchy1"/>
    <dgm:cxn modelId="{0F24887B-88DE-4626-A56C-B638E9AFF7D7}" type="presOf" srcId="{1B0A6DE3-5983-40B1-BFD3-1816C1BEBD56}" destId="{E2EC92EB-A517-4E06-86BC-FC267A0DDA49}" srcOrd="0" destOrd="0" presId="urn:microsoft.com/office/officeart/2005/8/layout/hierarchy1"/>
    <dgm:cxn modelId="{281B1ECD-1A43-4526-A374-70E8CA97879D}" type="presOf" srcId="{CA4EB915-F6CA-47F7-89A1-F0619061F925}" destId="{A51F1472-C5A7-455B-9AF6-D156C96E2448}" srcOrd="0" destOrd="0" presId="urn:microsoft.com/office/officeart/2005/8/layout/hierarchy1"/>
    <dgm:cxn modelId="{6646BCA1-BE8E-49D2-92B1-5B075D9C03D0}" srcId="{DBC9B6F4-13BD-4EAE-BD34-D4364540086F}" destId="{7DEBD714-4874-48AC-9BEC-AEFB17FAF247}" srcOrd="0" destOrd="0" parTransId="{F12396DC-EDF9-4071-875C-1193143854DC}" sibTransId="{A5C892DE-E4F9-4671-9991-05905CF26A5C}"/>
    <dgm:cxn modelId="{954C757B-A7E2-4167-A6C5-3F1332F8F482}" srcId="{1858523E-34D0-43EB-8B88-39ADFC0F3854}" destId="{C9A8A503-285E-4A39-BF65-3FD1CB91224C}" srcOrd="0" destOrd="0" parTransId="{C68967B8-B6FA-4C38-985D-ABB439E9D64B}" sibTransId="{BC94CE06-C8D0-4317-9E0F-E9A200E1DAF4}"/>
    <dgm:cxn modelId="{6FF4E6C4-E6FA-468D-B410-A69187BBEB72}" type="presOf" srcId="{8BCB831A-980F-4EAC-B7AC-26C027500641}" destId="{E847DC31-C09F-4A2B-85C1-90B3DFB3230E}" srcOrd="0" destOrd="0" presId="urn:microsoft.com/office/officeart/2005/8/layout/hierarchy1"/>
    <dgm:cxn modelId="{858DD324-1526-4E55-B459-C286AA8C3BED}" srcId="{CA4EB915-F6CA-47F7-89A1-F0619061F925}" destId="{1858523E-34D0-43EB-8B88-39ADFC0F3854}" srcOrd="0" destOrd="0" parTransId="{8C30964D-A3C2-4808-944A-88FD558CA82B}" sibTransId="{A5DCFA03-1D63-456F-BFDF-327B9E9B5BAE}"/>
    <dgm:cxn modelId="{AA9AC020-85D1-4387-A6E0-95921AB6E5B3}" type="presOf" srcId="{8C30964D-A3C2-4808-944A-88FD558CA82B}" destId="{1DA30D62-5EB0-42E1-9323-D54936122BFB}" srcOrd="0" destOrd="0" presId="urn:microsoft.com/office/officeart/2005/8/layout/hierarchy1"/>
    <dgm:cxn modelId="{F06C8358-9597-4454-B4BA-F79E2916F98F}" type="presOf" srcId="{DBC9B6F4-13BD-4EAE-BD34-D4364540086F}" destId="{13DF0B8C-0EF8-4EB0-84B1-5D2782DAF593}" srcOrd="0" destOrd="0" presId="urn:microsoft.com/office/officeart/2005/8/layout/hierarchy1"/>
    <dgm:cxn modelId="{16B6DEBF-C8F2-4202-ACC2-86AE597F8C30}" type="presOf" srcId="{C68967B8-B6FA-4C38-985D-ABB439E9D64B}" destId="{32C2144B-BED3-4ECA-98D1-34C340A8607F}" srcOrd="0" destOrd="0" presId="urn:microsoft.com/office/officeart/2005/8/layout/hierarchy1"/>
    <dgm:cxn modelId="{CB773DEB-FAA6-428B-B52E-D98EBFE24D94}" srcId="{CA4EB915-F6CA-47F7-89A1-F0619061F925}" destId="{449A4B4C-4E01-4994-B24E-9A102C9344E6}" srcOrd="1" destOrd="0" parTransId="{8BCB831A-980F-4EAC-B7AC-26C027500641}" sibTransId="{59D0F604-81DB-4164-BE65-2E835596DAA3}"/>
    <dgm:cxn modelId="{95C8C548-28EA-4E2A-A07F-5DF9FC0CE569}" type="presOf" srcId="{7277732D-EF35-41B0-B1AD-66EE279B178D}" destId="{500560F8-240B-41CA-A306-C9B05914F444}" srcOrd="0" destOrd="0" presId="urn:microsoft.com/office/officeart/2005/8/layout/hierarchy1"/>
    <dgm:cxn modelId="{F17506EC-CF98-4511-BA3B-268D077681DA}" type="presOf" srcId="{EDA31F64-317D-4E7D-BB3B-DAA1BC6C4C99}" destId="{35EC473E-57A6-4A6F-9C18-2D41E62DF459}" srcOrd="0" destOrd="0" presId="urn:microsoft.com/office/officeart/2005/8/layout/hierarchy1"/>
    <dgm:cxn modelId="{8589A5A5-F844-4E6B-9115-E6DCFB500D99}" srcId="{7277732D-EF35-41B0-B1AD-66EE279B178D}" destId="{2F250427-7980-4FDD-9B2A-4A2C5AC792A7}" srcOrd="0" destOrd="0" parTransId="{EBB7E54F-C2B0-4F0C-BB29-1B932F2F21B4}" sibTransId="{F13E3B9B-5488-4F43-A821-6DA7E53F165A}"/>
    <dgm:cxn modelId="{0F670883-3AA0-46A8-BE6F-A015DA40EF78}" type="presOf" srcId="{2F250427-7980-4FDD-9B2A-4A2C5AC792A7}" destId="{5B8D2515-12F8-4FF8-B852-29799ABBA4B1}" srcOrd="0" destOrd="0" presId="urn:microsoft.com/office/officeart/2005/8/layout/hierarchy1"/>
    <dgm:cxn modelId="{0104BC9B-98B4-477F-96BF-4FDA3B56CA1B}" type="presOf" srcId="{7DEBD714-4874-48AC-9BEC-AEFB17FAF247}" destId="{924B493B-BC91-487D-B226-05D0D5F9A415}" srcOrd="0" destOrd="0" presId="urn:microsoft.com/office/officeart/2005/8/layout/hierarchy1"/>
    <dgm:cxn modelId="{31C591C3-F9F1-4E16-8BAE-8745F912BC7B}" type="presOf" srcId="{75146AD7-87C9-4A3A-AEFF-AB0703ED0D4C}" destId="{7E237E4A-9DF1-4E95-B44C-F961C81A758F}" srcOrd="0" destOrd="0" presId="urn:microsoft.com/office/officeart/2005/8/layout/hierarchy1"/>
    <dgm:cxn modelId="{9EE46AF4-7441-446D-9ACE-BA0BDF0FC26D}" srcId="{EDA31F64-317D-4E7D-BB3B-DAA1BC6C4C99}" destId="{DBC9B6F4-13BD-4EAE-BD34-D4364540086F}" srcOrd="0" destOrd="0" parTransId="{BDDC5F46-EE7F-4E60-B141-D5ACB8FE04D1}" sibTransId="{63DE39B1-62F5-470B-A9DE-FC34E7B21720}"/>
    <dgm:cxn modelId="{44A8989B-C67A-4F31-8EAA-2ABD18232F6C}" type="presOf" srcId="{C9A8A503-285E-4A39-BF65-3FD1CB91224C}" destId="{25A9EECF-4832-4DE7-A387-67B0CE56B2D5}" srcOrd="0" destOrd="0" presId="urn:microsoft.com/office/officeart/2005/8/layout/hierarchy1"/>
    <dgm:cxn modelId="{2907BA9E-D862-4E44-B615-43C86D05A655}" srcId="{CA4EB915-F6CA-47F7-89A1-F0619061F925}" destId="{7277732D-EF35-41B0-B1AD-66EE279B178D}" srcOrd="2" destOrd="0" parTransId="{FB81D82F-7095-46C3-B627-04A7FAD0A288}" sibTransId="{59C71371-4C6E-4E85-A3D7-7AF39529C9CB}"/>
    <dgm:cxn modelId="{B5572323-2316-4FBF-8AE9-851B0217F935}" type="presOf" srcId="{1858523E-34D0-43EB-8B88-39ADFC0F3854}" destId="{6DAC019A-4C06-4DAA-A3BB-B7A014F039D5}" srcOrd="0" destOrd="0" presId="urn:microsoft.com/office/officeart/2005/8/layout/hierarchy1"/>
    <dgm:cxn modelId="{2501169B-B241-4C77-92AB-841A6D6DEED3}" srcId="{7DEBD714-4874-48AC-9BEC-AEFB17FAF247}" destId="{D417836B-E7D4-4686-8EB7-E833B9AE864A}" srcOrd="0" destOrd="0" parTransId="{1B0A6DE3-5983-40B1-BFD3-1816C1BEBD56}" sibTransId="{6C62F9D0-2A62-4E1A-8D89-CC17C668ED83}"/>
    <dgm:cxn modelId="{6877BF84-64E9-425C-9922-F8EFCBF24314}" type="presOf" srcId="{6D4619EB-68D9-4DC8-BFEA-18FEA90F6C4D}" destId="{0829741D-DA7B-4451-BC2D-13B5037690B5}" srcOrd="0" destOrd="0" presId="urn:microsoft.com/office/officeart/2005/8/layout/hierarchy1"/>
    <dgm:cxn modelId="{2E19D228-18F8-4EFC-BBF2-9F81494B7BEF}" type="presOf" srcId="{FB81D82F-7095-46C3-B627-04A7FAD0A288}" destId="{55DC0669-C573-46E6-B752-D17DAB73E382}" srcOrd="0" destOrd="0" presId="urn:microsoft.com/office/officeart/2005/8/layout/hierarchy1"/>
    <dgm:cxn modelId="{A920F470-9CC4-4C03-99FB-C94DB04674E4}" type="presOf" srcId="{D198D6CB-23FC-42A6-8430-4FE9AAF394FB}" destId="{A37CA47C-B4D5-4A48-8A1B-6CE39E6A2777}" srcOrd="0" destOrd="0" presId="urn:microsoft.com/office/officeart/2005/8/layout/hierarchy1"/>
    <dgm:cxn modelId="{54BE932C-CFE6-478F-A89B-A80DDE806E1A}" type="presOf" srcId="{D417836B-E7D4-4686-8EB7-E833B9AE864A}" destId="{C914159D-8541-4F34-9D27-516F84A6474D}" srcOrd="0" destOrd="0" presId="urn:microsoft.com/office/officeart/2005/8/layout/hierarchy1"/>
    <dgm:cxn modelId="{13FE2821-FB48-4948-AE12-205FB93B6493}" type="presParOf" srcId="{35EC473E-57A6-4A6F-9C18-2D41E62DF459}" destId="{4ACCAE1D-525A-48F0-9E77-1D9764757A97}" srcOrd="0" destOrd="0" presId="urn:microsoft.com/office/officeart/2005/8/layout/hierarchy1"/>
    <dgm:cxn modelId="{6CA3FE4E-A9D9-4345-BEAC-E8ECF9F1C875}" type="presParOf" srcId="{4ACCAE1D-525A-48F0-9E77-1D9764757A97}" destId="{AFD0EFB8-E6D9-48C4-AB24-EB3DB384A587}" srcOrd="0" destOrd="0" presId="urn:microsoft.com/office/officeart/2005/8/layout/hierarchy1"/>
    <dgm:cxn modelId="{E53ECA48-B11F-4755-B836-7A8816236140}" type="presParOf" srcId="{AFD0EFB8-E6D9-48C4-AB24-EB3DB384A587}" destId="{4EE04386-301B-4ADB-97EA-4E9B0CE076EE}" srcOrd="0" destOrd="0" presId="urn:microsoft.com/office/officeart/2005/8/layout/hierarchy1"/>
    <dgm:cxn modelId="{66C0A646-BE58-440D-A975-C07D4FE13A5B}" type="presParOf" srcId="{AFD0EFB8-E6D9-48C4-AB24-EB3DB384A587}" destId="{13DF0B8C-0EF8-4EB0-84B1-5D2782DAF593}" srcOrd="1" destOrd="0" presId="urn:microsoft.com/office/officeart/2005/8/layout/hierarchy1"/>
    <dgm:cxn modelId="{2446D752-FEBC-4F08-8C8E-5C5B77210C86}" type="presParOf" srcId="{4ACCAE1D-525A-48F0-9E77-1D9764757A97}" destId="{AF068BBA-2B50-4599-928F-908E398B2922}" srcOrd="1" destOrd="0" presId="urn:microsoft.com/office/officeart/2005/8/layout/hierarchy1"/>
    <dgm:cxn modelId="{902A5D7F-184F-4DAB-8F8B-81BF8EC19D26}" type="presParOf" srcId="{AF068BBA-2B50-4599-928F-908E398B2922}" destId="{FE2C8992-D768-4248-9AF1-265C64A511DE}" srcOrd="0" destOrd="0" presId="urn:microsoft.com/office/officeart/2005/8/layout/hierarchy1"/>
    <dgm:cxn modelId="{62D7385C-73BB-4E0B-94AB-BFC4E5547503}" type="presParOf" srcId="{AF068BBA-2B50-4599-928F-908E398B2922}" destId="{49927B48-330D-4F94-A69D-032FCD22AED4}" srcOrd="1" destOrd="0" presId="urn:microsoft.com/office/officeart/2005/8/layout/hierarchy1"/>
    <dgm:cxn modelId="{308256DE-1BC1-405D-934E-7732A4289800}" type="presParOf" srcId="{49927B48-330D-4F94-A69D-032FCD22AED4}" destId="{A4FB1D3B-96B1-4B3B-87EA-9D70DCF21539}" srcOrd="0" destOrd="0" presId="urn:microsoft.com/office/officeart/2005/8/layout/hierarchy1"/>
    <dgm:cxn modelId="{CE8F8E41-E8DC-474C-8C23-78DA2EEFB039}" type="presParOf" srcId="{A4FB1D3B-96B1-4B3B-87EA-9D70DCF21539}" destId="{97E683D7-9C6C-418E-9DA3-FECA17792ACF}" srcOrd="0" destOrd="0" presId="urn:microsoft.com/office/officeart/2005/8/layout/hierarchy1"/>
    <dgm:cxn modelId="{F1DF9B9D-D6C6-4061-B573-902C1837D354}" type="presParOf" srcId="{A4FB1D3B-96B1-4B3B-87EA-9D70DCF21539}" destId="{924B493B-BC91-487D-B226-05D0D5F9A415}" srcOrd="1" destOrd="0" presId="urn:microsoft.com/office/officeart/2005/8/layout/hierarchy1"/>
    <dgm:cxn modelId="{4BEE6045-B131-43D1-8063-BF48AA5FF5A9}" type="presParOf" srcId="{49927B48-330D-4F94-A69D-032FCD22AED4}" destId="{1A0BF5B8-D5EE-45D5-BB61-3974DD4EC872}" srcOrd="1" destOrd="0" presId="urn:microsoft.com/office/officeart/2005/8/layout/hierarchy1"/>
    <dgm:cxn modelId="{76700D23-6D11-4D39-9CBE-36A482152B1C}" type="presParOf" srcId="{1A0BF5B8-D5EE-45D5-BB61-3974DD4EC872}" destId="{E2EC92EB-A517-4E06-86BC-FC267A0DDA49}" srcOrd="0" destOrd="0" presId="urn:microsoft.com/office/officeart/2005/8/layout/hierarchy1"/>
    <dgm:cxn modelId="{62ED934C-9ECC-4109-B2CD-DF72D3852709}" type="presParOf" srcId="{1A0BF5B8-D5EE-45D5-BB61-3974DD4EC872}" destId="{2D2B55E4-57C3-4422-B6F9-BFD288CDB868}" srcOrd="1" destOrd="0" presId="urn:microsoft.com/office/officeart/2005/8/layout/hierarchy1"/>
    <dgm:cxn modelId="{C6F95330-4956-476A-8B35-5F9051B4B2DB}" type="presParOf" srcId="{2D2B55E4-57C3-4422-B6F9-BFD288CDB868}" destId="{508C3DAA-7999-4483-8B05-4C61D64534C5}" srcOrd="0" destOrd="0" presId="urn:microsoft.com/office/officeart/2005/8/layout/hierarchy1"/>
    <dgm:cxn modelId="{2D4C5F09-625B-4A7C-B3A9-BFD4CE3FE9B5}" type="presParOf" srcId="{508C3DAA-7999-4483-8B05-4C61D64534C5}" destId="{486660E7-3C8F-4CB9-ADA2-B422545E757A}" srcOrd="0" destOrd="0" presId="urn:microsoft.com/office/officeart/2005/8/layout/hierarchy1"/>
    <dgm:cxn modelId="{D527A536-F6DD-4607-B71B-87FD7206B701}" type="presParOf" srcId="{508C3DAA-7999-4483-8B05-4C61D64534C5}" destId="{C914159D-8541-4F34-9D27-516F84A6474D}" srcOrd="1" destOrd="0" presId="urn:microsoft.com/office/officeart/2005/8/layout/hierarchy1"/>
    <dgm:cxn modelId="{F7CDF7CD-DCE1-4627-944D-E90B80D3394A}" type="presParOf" srcId="{2D2B55E4-57C3-4422-B6F9-BFD288CDB868}" destId="{2F2479C4-3A97-4B29-A28F-7579AD1FD0A3}" srcOrd="1" destOrd="0" presId="urn:microsoft.com/office/officeart/2005/8/layout/hierarchy1"/>
    <dgm:cxn modelId="{2A670C20-3A6C-4F1F-B90D-8263DAF8216A}" type="presParOf" srcId="{AF068BBA-2B50-4599-928F-908E398B2922}" destId="{A37CA47C-B4D5-4A48-8A1B-6CE39E6A2777}" srcOrd="2" destOrd="0" presId="urn:microsoft.com/office/officeart/2005/8/layout/hierarchy1"/>
    <dgm:cxn modelId="{57086E94-9624-444A-AEF7-9CF9063FF5D7}" type="presParOf" srcId="{AF068BBA-2B50-4599-928F-908E398B2922}" destId="{C19CB504-DF67-4372-946F-5C445925AA89}" srcOrd="3" destOrd="0" presId="urn:microsoft.com/office/officeart/2005/8/layout/hierarchy1"/>
    <dgm:cxn modelId="{FA8F3EC5-5CE3-4C12-BCD1-53AD8E4B049B}" type="presParOf" srcId="{C19CB504-DF67-4372-946F-5C445925AA89}" destId="{B9D48FB4-D61B-49E2-A662-80D9A84DF419}" srcOrd="0" destOrd="0" presId="urn:microsoft.com/office/officeart/2005/8/layout/hierarchy1"/>
    <dgm:cxn modelId="{393950FC-3AAB-401C-9CE1-32BF9D96C59A}" type="presParOf" srcId="{B9D48FB4-D61B-49E2-A662-80D9A84DF419}" destId="{9DCA4848-D566-48D9-856B-CDF8C8A27411}" srcOrd="0" destOrd="0" presId="urn:microsoft.com/office/officeart/2005/8/layout/hierarchy1"/>
    <dgm:cxn modelId="{04460A70-019C-4E66-B615-82EC170E0A1D}" type="presParOf" srcId="{B9D48FB4-D61B-49E2-A662-80D9A84DF419}" destId="{A51F1472-C5A7-455B-9AF6-D156C96E2448}" srcOrd="1" destOrd="0" presId="urn:microsoft.com/office/officeart/2005/8/layout/hierarchy1"/>
    <dgm:cxn modelId="{33814A6A-75BE-4544-8387-3A36E2E9022F}" type="presParOf" srcId="{C19CB504-DF67-4372-946F-5C445925AA89}" destId="{B78C1D8C-4AC3-4E34-BCEC-7565E6DC8EE2}" srcOrd="1" destOrd="0" presId="urn:microsoft.com/office/officeart/2005/8/layout/hierarchy1"/>
    <dgm:cxn modelId="{D2EBEEBA-C414-4FB4-A07E-1B6EBE579283}" type="presParOf" srcId="{B78C1D8C-4AC3-4E34-BCEC-7565E6DC8EE2}" destId="{1DA30D62-5EB0-42E1-9323-D54936122BFB}" srcOrd="0" destOrd="0" presId="urn:microsoft.com/office/officeart/2005/8/layout/hierarchy1"/>
    <dgm:cxn modelId="{7BC1C65B-D7DF-4FEC-8E45-C9E850115CD0}" type="presParOf" srcId="{B78C1D8C-4AC3-4E34-BCEC-7565E6DC8EE2}" destId="{0236CB84-3A75-4D89-9DAA-2F470F5D831B}" srcOrd="1" destOrd="0" presId="urn:microsoft.com/office/officeart/2005/8/layout/hierarchy1"/>
    <dgm:cxn modelId="{258695E8-6CAC-4731-B175-33101AB4465C}" type="presParOf" srcId="{0236CB84-3A75-4D89-9DAA-2F470F5D831B}" destId="{5FED9E08-A417-4744-83A3-24AE91A88FA6}" srcOrd="0" destOrd="0" presId="urn:microsoft.com/office/officeart/2005/8/layout/hierarchy1"/>
    <dgm:cxn modelId="{FAC4F06B-5C0B-47CB-BA98-B01CCB5F6126}" type="presParOf" srcId="{5FED9E08-A417-4744-83A3-24AE91A88FA6}" destId="{72DE37F8-394F-4FD1-B6C7-251EC0177FB0}" srcOrd="0" destOrd="0" presId="urn:microsoft.com/office/officeart/2005/8/layout/hierarchy1"/>
    <dgm:cxn modelId="{656E8CEE-A7CB-498E-8EB7-F6DC27F2E2EE}" type="presParOf" srcId="{5FED9E08-A417-4744-83A3-24AE91A88FA6}" destId="{6DAC019A-4C06-4DAA-A3BB-B7A014F039D5}" srcOrd="1" destOrd="0" presId="urn:microsoft.com/office/officeart/2005/8/layout/hierarchy1"/>
    <dgm:cxn modelId="{E73036F5-89CF-4567-988F-6C99A9845D36}" type="presParOf" srcId="{0236CB84-3A75-4D89-9DAA-2F470F5D831B}" destId="{D7749B68-0C25-41F8-AF33-1AAA25603B87}" srcOrd="1" destOrd="0" presId="urn:microsoft.com/office/officeart/2005/8/layout/hierarchy1"/>
    <dgm:cxn modelId="{A195435D-21E2-4776-A3A6-DDCAF93A2B22}" type="presParOf" srcId="{D7749B68-0C25-41F8-AF33-1AAA25603B87}" destId="{32C2144B-BED3-4ECA-98D1-34C340A8607F}" srcOrd="0" destOrd="0" presId="urn:microsoft.com/office/officeart/2005/8/layout/hierarchy1"/>
    <dgm:cxn modelId="{8B37FF0D-48BD-4662-A12A-EEB056354471}" type="presParOf" srcId="{D7749B68-0C25-41F8-AF33-1AAA25603B87}" destId="{43B30D48-53E3-4173-9BDE-AF6BCCAEC550}" srcOrd="1" destOrd="0" presId="urn:microsoft.com/office/officeart/2005/8/layout/hierarchy1"/>
    <dgm:cxn modelId="{A461334E-77FC-4F35-A56A-98C7EE3C29FC}" type="presParOf" srcId="{43B30D48-53E3-4173-9BDE-AF6BCCAEC550}" destId="{2A6B287E-48DE-4265-9EE8-FE22D9375454}" srcOrd="0" destOrd="0" presId="urn:microsoft.com/office/officeart/2005/8/layout/hierarchy1"/>
    <dgm:cxn modelId="{A566D4B5-35CE-4427-8EF3-D53069D85F27}" type="presParOf" srcId="{2A6B287E-48DE-4265-9EE8-FE22D9375454}" destId="{13E96696-0C3C-46EF-8F21-2D62C6C75522}" srcOrd="0" destOrd="0" presId="urn:microsoft.com/office/officeart/2005/8/layout/hierarchy1"/>
    <dgm:cxn modelId="{CD606590-3B3D-4A83-90C2-00DA40773DA7}" type="presParOf" srcId="{2A6B287E-48DE-4265-9EE8-FE22D9375454}" destId="{25A9EECF-4832-4DE7-A387-67B0CE56B2D5}" srcOrd="1" destOrd="0" presId="urn:microsoft.com/office/officeart/2005/8/layout/hierarchy1"/>
    <dgm:cxn modelId="{2941EC58-1B28-414C-81D5-0DDB6415FBC8}" type="presParOf" srcId="{43B30D48-53E3-4173-9BDE-AF6BCCAEC550}" destId="{CBFC57F8-F52F-4DE5-86C7-787ACE7BCB65}" srcOrd="1" destOrd="0" presId="urn:microsoft.com/office/officeart/2005/8/layout/hierarchy1"/>
    <dgm:cxn modelId="{B71F8344-866C-47E1-9871-92E4EF6E364A}" type="presParOf" srcId="{B78C1D8C-4AC3-4E34-BCEC-7565E6DC8EE2}" destId="{E847DC31-C09F-4A2B-85C1-90B3DFB3230E}" srcOrd="2" destOrd="0" presId="urn:microsoft.com/office/officeart/2005/8/layout/hierarchy1"/>
    <dgm:cxn modelId="{D039C491-E7D5-4D46-BC14-6A357FADA91F}" type="presParOf" srcId="{B78C1D8C-4AC3-4E34-BCEC-7565E6DC8EE2}" destId="{9C2BBEEB-995B-43F9-9139-5EC716F7289C}" srcOrd="3" destOrd="0" presId="urn:microsoft.com/office/officeart/2005/8/layout/hierarchy1"/>
    <dgm:cxn modelId="{27825622-CA53-4731-953E-F66907D38893}" type="presParOf" srcId="{9C2BBEEB-995B-43F9-9139-5EC716F7289C}" destId="{830F86E1-7D2C-4CF8-8651-79B3A58BFB87}" srcOrd="0" destOrd="0" presId="urn:microsoft.com/office/officeart/2005/8/layout/hierarchy1"/>
    <dgm:cxn modelId="{707B4585-7DFA-4C0C-AF92-50CBC2BA43F7}" type="presParOf" srcId="{830F86E1-7D2C-4CF8-8651-79B3A58BFB87}" destId="{B1649069-C3DA-46DA-B0CC-24238B3E58AF}" srcOrd="0" destOrd="0" presId="urn:microsoft.com/office/officeart/2005/8/layout/hierarchy1"/>
    <dgm:cxn modelId="{EBD3B1D1-4E7E-4186-B1FD-4FD10AB2D2B0}" type="presParOf" srcId="{830F86E1-7D2C-4CF8-8651-79B3A58BFB87}" destId="{27FB808B-3784-431F-829E-97E8AEDDB0CA}" srcOrd="1" destOrd="0" presId="urn:microsoft.com/office/officeart/2005/8/layout/hierarchy1"/>
    <dgm:cxn modelId="{E48DFE11-E7A9-4392-A0FC-D81C82014A72}" type="presParOf" srcId="{9C2BBEEB-995B-43F9-9139-5EC716F7289C}" destId="{C7D88418-CF7D-4EA5-97FB-0744F61854B5}" srcOrd="1" destOrd="0" presId="urn:microsoft.com/office/officeart/2005/8/layout/hierarchy1"/>
    <dgm:cxn modelId="{945AA3FE-2D1D-48FD-B517-5C3BA8182CD6}" type="presParOf" srcId="{C7D88418-CF7D-4EA5-97FB-0744F61854B5}" destId="{7E237E4A-9DF1-4E95-B44C-F961C81A758F}" srcOrd="0" destOrd="0" presId="urn:microsoft.com/office/officeart/2005/8/layout/hierarchy1"/>
    <dgm:cxn modelId="{09EE89A0-4E16-4E85-9887-8ED863CBC116}" type="presParOf" srcId="{C7D88418-CF7D-4EA5-97FB-0744F61854B5}" destId="{9C979732-B0DD-497E-9BBD-D8DE7E1B2C03}" srcOrd="1" destOrd="0" presId="urn:microsoft.com/office/officeart/2005/8/layout/hierarchy1"/>
    <dgm:cxn modelId="{C89118CC-9EBB-49A9-B716-A04F567E87DF}" type="presParOf" srcId="{9C979732-B0DD-497E-9BBD-D8DE7E1B2C03}" destId="{BA2AA4E1-4E29-4CF9-9932-A72EEF2ED60F}" srcOrd="0" destOrd="0" presId="urn:microsoft.com/office/officeart/2005/8/layout/hierarchy1"/>
    <dgm:cxn modelId="{7FA57EC7-4E50-4D57-AB8F-B6FE66B1EE7B}" type="presParOf" srcId="{BA2AA4E1-4E29-4CF9-9932-A72EEF2ED60F}" destId="{0C2839C4-35FB-4149-AC40-14D57331854C}" srcOrd="0" destOrd="0" presId="urn:microsoft.com/office/officeart/2005/8/layout/hierarchy1"/>
    <dgm:cxn modelId="{23904BD2-3EFA-4C1E-AB26-5FCD27F75CB2}" type="presParOf" srcId="{BA2AA4E1-4E29-4CF9-9932-A72EEF2ED60F}" destId="{0829741D-DA7B-4451-BC2D-13B5037690B5}" srcOrd="1" destOrd="0" presId="urn:microsoft.com/office/officeart/2005/8/layout/hierarchy1"/>
    <dgm:cxn modelId="{22590E52-B55D-4EA8-8040-D10AF5D9B2D4}" type="presParOf" srcId="{9C979732-B0DD-497E-9BBD-D8DE7E1B2C03}" destId="{334873A4-CB57-42E5-84B7-1E725F13E48A}" srcOrd="1" destOrd="0" presId="urn:microsoft.com/office/officeart/2005/8/layout/hierarchy1"/>
    <dgm:cxn modelId="{0F5AF36B-AB46-491B-BC4E-1E028F4E38ED}" type="presParOf" srcId="{B78C1D8C-4AC3-4E34-BCEC-7565E6DC8EE2}" destId="{55DC0669-C573-46E6-B752-D17DAB73E382}" srcOrd="4" destOrd="0" presId="urn:microsoft.com/office/officeart/2005/8/layout/hierarchy1"/>
    <dgm:cxn modelId="{8897A9CF-EFDA-484A-A7DC-D560DB55AB14}" type="presParOf" srcId="{B78C1D8C-4AC3-4E34-BCEC-7565E6DC8EE2}" destId="{7D84EEDB-BA60-467D-AFE5-4DC9FA998A48}" srcOrd="5" destOrd="0" presId="urn:microsoft.com/office/officeart/2005/8/layout/hierarchy1"/>
    <dgm:cxn modelId="{E7861DA0-CE11-44CA-B295-52E4CD64D564}" type="presParOf" srcId="{7D84EEDB-BA60-467D-AFE5-4DC9FA998A48}" destId="{0F872CA1-AFBE-455C-9949-FA84A2B91795}" srcOrd="0" destOrd="0" presId="urn:microsoft.com/office/officeart/2005/8/layout/hierarchy1"/>
    <dgm:cxn modelId="{1A80A219-2744-47BA-9A65-09F57CC750F9}" type="presParOf" srcId="{0F872CA1-AFBE-455C-9949-FA84A2B91795}" destId="{90B902A9-BC30-4BCD-9172-E9356EB2DE97}" srcOrd="0" destOrd="0" presId="urn:microsoft.com/office/officeart/2005/8/layout/hierarchy1"/>
    <dgm:cxn modelId="{37023116-C4CA-46FF-9798-597E5DE4EF94}" type="presParOf" srcId="{0F872CA1-AFBE-455C-9949-FA84A2B91795}" destId="{500560F8-240B-41CA-A306-C9B05914F444}" srcOrd="1" destOrd="0" presId="urn:microsoft.com/office/officeart/2005/8/layout/hierarchy1"/>
    <dgm:cxn modelId="{5F250802-CFDD-4D29-9FAC-9AD068898324}" type="presParOf" srcId="{7D84EEDB-BA60-467D-AFE5-4DC9FA998A48}" destId="{B032E166-7E6C-4AB4-AE53-8D2B33CEF0D9}" srcOrd="1" destOrd="0" presId="urn:microsoft.com/office/officeart/2005/8/layout/hierarchy1"/>
    <dgm:cxn modelId="{06460113-E9D1-4AD3-AED3-3E59ADB45BE0}" type="presParOf" srcId="{B032E166-7E6C-4AB4-AE53-8D2B33CEF0D9}" destId="{16956D00-DC7E-4A81-81F0-3ABBCDBBD93F}" srcOrd="0" destOrd="0" presId="urn:microsoft.com/office/officeart/2005/8/layout/hierarchy1"/>
    <dgm:cxn modelId="{77B96AE5-182B-4357-8E22-42F9DC4B49F4}" type="presParOf" srcId="{B032E166-7E6C-4AB4-AE53-8D2B33CEF0D9}" destId="{579F68BA-03AC-4DAF-8C43-9B4B3B37E1B8}" srcOrd="1" destOrd="0" presId="urn:microsoft.com/office/officeart/2005/8/layout/hierarchy1"/>
    <dgm:cxn modelId="{06F2D1EF-F323-45E1-8C12-45CD0508BF2C}" type="presParOf" srcId="{579F68BA-03AC-4DAF-8C43-9B4B3B37E1B8}" destId="{F95452CA-A65D-4011-8906-6A5A5C5E7422}" srcOrd="0" destOrd="0" presId="urn:microsoft.com/office/officeart/2005/8/layout/hierarchy1"/>
    <dgm:cxn modelId="{8E1A845F-E213-43CE-9D1C-9435F6EDD4AD}" type="presParOf" srcId="{F95452CA-A65D-4011-8906-6A5A5C5E7422}" destId="{A60CB003-E944-4CD9-999B-E9E957C812F1}" srcOrd="0" destOrd="0" presId="urn:microsoft.com/office/officeart/2005/8/layout/hierarchy1"/>
    <dgm:cxn modelId="{71CFF19F-546A-46BF-BB2D-024FF780C0D8}" type="presParOf" srcId="{F95452CA-A65D-4011-8906-6A5A5C5E7422}" destId="{5B8D2515-12F8-4FF8-B852-29799ABBA4B1}" srcOrd="1" destOrd="0" presId="urn:microsoft.com/office/officeart/2005/8/layout/hierarchy1"/>
    <dgm:cxn modelId="{7E69A9FC-5F71-413D-8DE5-3ED4B9B1C7AB}" type="presParOf" srcId="{579F68BA-03AC-4DAF-8C43-9B4B3B37E1B8}" destId="{2E471F16-B20D-435E-8D22-8EF7B58FDAE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DA31F64-317D-4E7D-BB3B-DAA1BC6C4C9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C9B6F4-13BD-4EAE-BD34-D4364540086F}">
      <dgm:prSet/>
      <dgm:spPr/>
      <dgm:t>
        <a:bodyPr/>
        <a:lstStyle/>
        <a:p>
          <a:pPr rtl="0"/>
          <a:r>
            <a:rPr lang="en-US" smtClean="0"/>
            <a:t>&lt;body&gt;</a:t>
          </a:r>
          <a:endParaRPr lang="en-US"/>
        </a:p>
      </dgm:t>
    </dgm:pt>
    <dgm:pt modelId="{BDDC5F46-EE7F-4E60-B141-D5ACB8FE04D1}" type="parTrans" cxnId="{9EE46AF4-7441-446D-9ACE-BA0BDF0FC26D}">
      <dgm:prSet/>
      <dgm:spPr/>
      <dgm:t>
        <a:bodyPr/>
        <a:lstStyle/>
        <a:p>
          <a:endParaRPr lang="en-US"/>
        </a:p>
      </dgm:t>
    </dgm:pt>
    <dgm:pt modelId="{63DE39B1-62F5-470B-A9DE-FC34E7B21720}" type="sibTrans" cxnId="{9EE46AF4-7441-446D-9ACE-BA0BDF0FC26D}">
      <dgm:prSet/>
      <dgm:spPr/>
      <dgm:t>
        <a:bodyPr/>
        <a:lstStyle/>
        <a:p>
          <a:endParaRPr lang="en-US"/>
        </a:p>
      </dgm:t>
    </dgm:pt>
    <dgm:pt modelId="{7DEBD714-4874-48AC-9BEC-AEFB17FAF247}">
      <dgm:prSet/>
      <dgm:spPr/>
      <dgm:t>
        <a:bodyPr/>
        <a:lstStyle/>
        <a:p>
          <a:pPr rtl="0"/>
          <a:r>
            <a:rPr lang="en-US" dirty="0" smtClean="0"/>
            <a:t>&lt;h1&gt;</a:t>
          </a:r>
          <a:endParaRPr lang="en-US" dirty="0"/>
        </a:p>
      </dgm:t>
    </dgm:pt>
    <dgm:pt modelId="{F12396DC-EDF9-4071-875C-1193143854DC}" type="parTrans" cxnId="{6646BCA1-BE8E-49D2-92B1-5B075D9C03D0}">
      <dgm:prSet/>
      <dgm:spPr/>
      <dgm:t>
        <a:bodyPr/>
        <a:lstStyle/>
        <a:p>
          <a:endParaRPr lang="en-US"/>
        </a:p>
      </dgm:t>
    </dgm:pt>
    <dgm:pt modelId="{A5C892DE-E4F9-4671-9991-05905CF26A5C}" type="sibTrans" cxnId="{6646BCA1-BE8E-49D2-92B1-5B075D9C03D0}">
      <dgm:prSet/>
      <dgm:spPr/>
      <dgm:t>
        <a:bodyPr/>
        <a:lstStyle/>
        <a:p>
          <a:endParaRPr lang="en-US"/>
        </a:p>
      </dgm:t>
    </dgm:pt>
    <dgm:pt modelId="{CA4EB915-F6CA-47F7-89A1-F0619061F925}">
      <dgm:prSet/>
      <dgm:spPr>
        <a:solidFill>
          <a:schemeClr val="accent4">
            <a:lumMod val="60000"/>
            <a:lumOff val="40000"/>
            <a:alpha val="90000"/>
          </a:schemeClr>
        </a:solidFill>
      </dgm:spPr>
      <dgm:t>
        <a:bodyPr/>
        <a:lstStyle/>
        <a:p>
          <a:pPr rtl="0"/>
          <a:r>
            <a:rPr lang="en-US" dirty="0" smtClean="0"/>
            <a:t>&lt;</a:t>
          </a:r>
          <a:r>
            <a:rPr lang="en-US" dirty="0" err="1" smtClean="0"/>
            <a:t>ul</a:t>
          </a:r>
          <a:r>
            <a:rPr lang="en-US" dirty="0" smtClean="0"/>
            <a:t> id="</a:t>
          </a:r>
          <a:r>
            <a:rPr lang="en-US" dirty="0" err="1" smtClean="0"/>
            <a:t>lstfood</a:t>
          </a:r>
          <a:r>
            <a:rPr lang="en-US" dirty="0" smtClean="0"/>
            <a:t>"&gt;</a:t>
          </a:r>
          <a:endParaRPr lang="en-US" dirty="0"/>
        </a:p>
      </dgm:t>
    </dgm:pt>
    <dgm:pt modelId="{D198D6CB-23FC-42A6-8430-4FE9AAF394FB}" type="parTrans" cxnId="{D7D16BE1-6B64-4597-AF23-0A45A449FE75}">
      <dgm:prSet/>
      <dgm:spPr/>
      <dgm:t>
        <a:bodyPr/>
        <a:lstStyle/>
        <a:p>
          <a:endParaRPr lang="en-US"/>
        </a:p>
      </dgm:t>
    </dgm:pt>
    <dgm:pt modelId="{6555BB97-7C60-4890-BA3F-989F179F21F1}" type="sibTrans" cxnId="{D7D16BE1-6B64-4597-AF23-0A45A449FE75}">
      <dgm:prSet/>
      <dgm:spPr/>
      <dgm:t>
        <a:bodyPr/>
        <a:lstStyle/>
        <a:p>
          <a:endParaRPr lang="en-US"/>
        </a:p>
      </dgm:t>
    </dgm:pt>
    <dgm:pt modelId="{1858523E-34D0-43EB-8B88-39ADFC0F3854}">
      <dgm:prSet/>
      <dgm:spPr/>
      <dgm:t>
        <a:bodyPr/>
        <a:lstStyle/>
        <a:p>
          <a:pPr rtl="0"/>
          <a:r>
            <a:rPr lang="en-US" smtClean="0"/>
            <a:t>&lt;li&gt;</a:t>
          </a:r>
          <a:endParaRPr lang="en-US"/>
        </a:p>
      </dgm:t>
    </dgm:pt>
    <dgm:pt modelId="{8C30964D-A3C2-4808-944A-88FD558CA82B}" type="parTrans" cxnId="{858DD324-1526-4E55-B459-C286AA8C3BED}">
      <dgm:prSet/>
      <dgm:spPr/>
      <dgm:t>
        <a:bodyPr/>
        <a:lstStyle/>
        <a:p>
          <a:endParaRPr lang="en-US"/>
        </a:p>
      </dgm:t>
    </dgm:pt>
    <dgm:pt modelId="{A5DCFA03-1D63-456F-BFDF-327B9E9B5BAE}" type="sibTrans" cxnId="{858DD324-1526-4E55-B459-C286AA8C3BED}">
      <dgm:prSet/>
      <dgm:spPr/>
      <dgm:t>
        <a:bodyPr/>
        <a:lstStyle/>
        <a:p>
          <a:endParaRPr lang="en-US"/>
        </a:p>
      </dgm:t>
    </dgm:pt>
    <dgm:pt modelId="{C9A8A503-285E-4A39-BF65-3FD1CB91224C}">
      <dgm:prSet/>
      <dgm:spPr/>
      <dgm:t>
        <a:bodyPr/>
        <a:lstStyle/>
        <a:p>
          <a:pPr rtl="0"/>
          <a:r>
            <a:rPr lang="en-US" smtClean="0"/>
            <a:t>Bread</a:t>
          </a:r>
          <a:endParaRPr lang="en-US"/>
        </a:p>
      </dgm:t>
    </dgm:pt>
    <dgm:pt modelId="{C68967B8-B6FA-4C38-985D-ABB439E9D64B}" type="parTrans" cxnId="{954C757B-A7E2-4167-A6C5-3F1332F8F482}">
      <dgm:prSet/>
      <dgm:spPr/>
      <dgm:t>
        <a:bodyPr/>
        <a:lstStyle/>
        <a:p>
          <a:endParaRPr lang="en-US"/>
        </a:p>
      </dgm:t>
    </dgm:pt>
    <dgm:pt modelId="{BC94CE06-C8D0-4317-9E0F-E9A200E1DAF4}" type="sibTrans" cxnId="{954C757B-A7E2-4167-A6C5-3F1332F8F482}">
      <dgm:prSet/>
      <dgm:spPr/>
      <dgm:t>
        <a:bodyPr/>
        <a:lstStyle/>
        <a:p>
          <a:endParaRPr lang="en-US"/>
        </a:p>
      </dgm:t>
    </dgm:pt>
    <dgm:pt modelId="{449A4B4C-4E01-4994-B24E-9A102C9344E6}">
      <dgm:prSet/>
      <dgm:spPr/>
      <dgm:t>
        <a:bodyPr/>
        <a:lstStyle/>
        <a:p>
          <a:pPr rtl="0"/>
          <a:r>
            <a:rPr lang="en-US" smtClean="0"/>
            <a:t>&lt;li&gt;</a:t>
          </a:r>
          <a:endParaRPr lang="en-US"/>
        </a:p>
      </dgm:t>
    </dgm:pt>
    <dgm:pt modelId="{8BCB831A-980F-4EAC-B7AC-26C027500641}" type="parTrans" cxnId="{CB773DEB-FAA6-428B-B52E-D98EBFE24D94}">
      <dgm:prSet/>
      <dgm:spPr/>
      <dgm:t>
        <a:bodyPr/>
        <a:lstStyle/>
        <a:p>
          <a:endParaRPr lang="en-US"/>
        </a:p>
      </dgm:t>
    </dgm:pt>
    <dgm:pt modelId="{59D0F604-81DB-4164-BE65-2E835596DAA3}" type="sibTrans" cxnId="{CB773DEB-FAA6-428B-B52E-D98EBFE24D94}">
      <dgm:prSet/>
      <dgm:spPr/>
      <dgm:t>
        <a:bodyPr/>
        <a:lstStyle/>
        <a:p>
          <a:endParaRPr lang="en-US"/>
        </a:p>
      </dgm:t>
    </dgm:pt>
    <dgm:pt modelId="{6D4619EB-68D9-4DC8-BFEA-18FEA90F6C4D}">
      <dgm:prSet/>
      <dgm:spPr/>
      <dgm:t>
        <a:bodyPr/>
        <a:lstStyle/>
        <a:p>
          <a:pPr rtl="0"/>
          <a:r>
            <a:rPr lang="en-US" smtClean="0"/>
            <a:t>biscuit</a:t>
          </a:r>
          <a:endParaRPr lang="en-US"/>
        </a:p>
      </dgm:t>
    </dgm:pt>
    <dgm:pt modelId="{75146AD7-87C9-4A3A-AEFF-AB0703ED0D4C}" type="parTrans" cxnId="{7179E4F8-2F4F-4DCD-98DD-8A816A4F9658}">
      <dgm:prSet/>
      <dgm:spPr/>
      <dgm:t>
        <a:bodyPr/>
        <a:lstStyle/>
        <a:p>
          <a:endParaRPr lang="en-US"/>
        </a:p>
      </dgm:t>
    </dgm:pt>
    <dgm:pt modelId="{EBA11B12-B99A-4FD3-AB6B-960A1F2D4D2E}" type="sibTrans" cxnId="{7179E4F8-2F4F-4DCD-98DD-8A816A4F9658}">
      <dgm:prSet/>
      <dgm:spPr/>
      <dgm:t>
        <a:bodyPr/>
        <a:lstStyle/>
        <a:p>
          <a:endParaRPr lang="en-US"/>
        </a:p>
      </dgm:t>
    </dgm:pt>
    <dgm:pt modelId="{7277732D-EF35-41B0-B1AD-66EE279B178D}">
      <dgm:prSet/>
      <dgm:spPr/>
      <dgm:t>
        <a:bodyPr/>
        <a:lstStyle/>
        <a:p>
          <a:pPr rtl="0"/>
          <a:r>
            <a:rPr lang="en-US" smtClean="0"/>
            <a:t>&lt;li&gt;</a:t>
          </a:r>
          <a:endParaRPr lang="en-US"/>
        </a:p>
      </dgm:t>
    </dgm:pt>
    <dgm:pt modelId="{FB81D82F-7095-46C3-B627-04A7FAD0A288}" type="parTrans" cxnId="{2907BA9E-D862-4E44-B615-43C86D05A655}">
      <dgm:prSet/>
      <dgm:spPr/>
      <dgm:t>
        <a:bodyPr/>
        <a:lstStyle/>
        <a:p>
          <a:endParaRPr lang="en-US"/>
        </a:p>
      </dgm:t>
    </dgm:pt>
    <dgm:pt modelId="{59C71371-4C6E-4E85-A3D7-7AF39529C9CB}" type="sibTrans" cxnId="{2907BA9E-D862-4E44-B615-43C86D05A655}">
      <dgm:prSet/>
      <dgm:spPr/>
      <dgm:t>
        <a:bodyPr/>
        <a:lstStyle/>
        <a:p>
          <a:endParaRPr lang="en-US"/>
        </a:p>
      </dgm:t>
    </dgm:pt>
    <dgm:pt modelId="{2F250427-7980-4FDD-9B2A-4A2C5AC792A7}">
      <dgm:prSet/>
      <dgm:spPr/>
      <dgm:t>
        <a:bodyPr/>
        <a:lstStyle/>
        <a:p>
          <a:pPr rtl="0"/>
          <a:r>
            <a:rPr lang="en-US" smtClean="0"/>
            <a:t>jam</a:t>
          </a:r>
          <a:endParaRPr lang="en-US"/>
        </a:p>
      </dgm:t>
    </dgm:pt>
    <dgm:pt modelId="{EBB7E54F-C2B0-4F0C-BB29-1B932F2F21B4}" type="parTrans" cxnId="{8589A5A5-F844-4E6B-9115-E6DCFB500D99}">
      <dgm:prSet/>
      <dgm:spPr/>
      <dgm:t>
        <a:bodyPr/>
        <a:lstStyle/>
        <a:p>
          <a:endParaRPr lang="en-US"/>
        </a:p>
      </dgm:t>
    </dgm:pt>
    <dgm:pt modelId="{F13E3B9B-5488-4F43-A821-6DA7E53F165A}" type="sibTrans" cxnId="{8589A5A5-F844-4E6B-9115-E6DCFB500D99}">
      <dgm:prSet/>
      <dgm:spPr/>
      <dgm:t>
        <a:bodyPr/>
        <a:lstStyle/>
        <a:p>
          <a:endParaRPr lang="en-US"/>
        </a:p>
      </dgm:t>
    </dgm:pt>
    <dgm:pt modelId="{D417836B-E7D4-4686-8EB7-E833B9AE864A}">
      <dgm:prSet/>
      <dgm:spPr/>
      <dgm:t>
        <a:bodyPr/>
        <a:lstStyle/>
        <a:p>
          <a:r>
            <a:rPr lang="en-US" dirty="0" smtClean="0"/>
            <a:t>What will you have </a:t>
          </a:r>
          <a:endParaRPr lang="en-US" dirty="0"/>
        </a:p>
      </dgm:t>
    </dgm:pt>
    <dgm:pt modelId="{1B0A6DE3-5983-40B1-BFD3-1816C1BEBD56}" type="parTrans" cxnId="{2501169B-B241-4C77-92AB-841A6D6DEED3}">
      <dgm:prSet/>
      <dgm:spPr/>
      <dgm:t>
        <a:bodyPr/>
        <a:lstStyle/>
        <a:p>
          <a:endParaRPr lang="en-US"/>
        </a:p>
      </dgm:t>
    </dgm:pt>
    <dgm:pt modelId="{6C62F9D0-2A62-4E1A-8D89-CC17C668ED83}" type="sibTrans" cxnId="{2501169B-B241-4C77-92AB-841A6D6DEED3}">
      <dgm:prSet/>
      <dgm:spPr/>
      <dgm:t>
        <a:bodyPr/>
        <a:lstStyle/>
        <a:p>
          <a:endParaRPr lang="en-US"/>
        </a:p>
      </dgm:t>
    </dgm:pt>
    <dgm:pt modelId="{35EC473E-57A6-4A6F-9C18-2D41E62DF459}" type="pres">
      <dgm:prSet presAssocID="{EDA31F64-317D-4E7D-BB3B-DAA1BC6C4C9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ACCAE1D-525A-48F0-9E77-1D9764757A97}" type="pres">
      <dgm:prSet presAssocID="{DBC9B6F4-13BD-4EAE-BD34-D4364540086F}" presName="hierRoot1" presStyleCnt="0"/>
      <dgm:spPr/>
    </dgm:pt>
    <dgm:pt modelId="{AFD0EFB8-E6D9-48C4-AB24-EB3DB384A587}" type="pres">
      <dgm:prSet presAssocID="{DBC9B6F4-13BD-4EAE-BD34-D4364540086F}" presName="composite" presStyleCnt="0"/>
      <dgm:spPr/>
    </dgm:pt>
    <dgm:pt modelId="{4EE04386-301B-4ADB-97EA-4E9B0CE076EE}" type="pres">
      <dgm:prSet presAssocID="{DBC9B6F4-13BD-4EAE-BD34-D4364540086F}" presName="background" presStyleLbl="node0" presStyleIdx="0" presStyleCnt="1"/>
      <dgm:spPr/>
      <dgm:t>
        <a:bodyPr/>
        <a:lstStyle/>
        <a:p>
          <a:endParaRPr lang="en-US"/>
        </a:p>
      </dgm:t>
    </dgm:pt>
    <dgm:pt modelId="{13DF0B8C-0EF8-4EB0-84B1-5D2782DAF593}" type="pres">
      <dgm:prSet presAssocID="{DBC9B6F4-13BD-4EAE-BD34-D4364540086F}" presName="text" presStyleLbl="fgAcc0" presStyleIdx="0" presStyleCnt="1" custLinFactX="-9672" custLinFactNeighborX="-100000" custLinFactNeighborY="-4428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068BBA-2B50-4599-928F-908E398B2922}" type="pres">
      <dgm:prSet presAssocID="{DBC9B6F4-13BD-4EAE-BD34-D4364540086F}" presName="hierChild2" presStyleCnt="0"/>
      <dgm:spPr/>
    </dgm:pt>
    <dgm:pt modelId="{FE2C8992-D768-4248-9AF1-265C64A511DE}" type="pres">
      <dgm:prSet presAssocID="{F12396DC-EDF9-4071-875C-1193143854DC}" presName="Name10" presStyleLbl="parChTrans1D2" presStyleIdx="0" presStyleCnt="2"/>
      <dgm:spPr/>
      <dgm:t>
        <a:bodyPr/>
        <a:lstStyle/>
        <a:p>
          <a:endParaRPr lang="en-US"/>
        </a:p>
      </dgm:t>
    </dgm:pt>
    <dgm:pt modelId="{49927B48-330D-4F94-A69D-032FCD22AED4}" type="pres">
      <dgm:prSet presAssocID="{7DEBD714-4874-48AC-9BEC-AEFB17FAF247}" presName="hierRoot2" presStyleCnt="0"/>
      <dgm:spPr/>
    </dgm:pt>
    <dgm:pt modelId="{A4FB1D3B-96B1-4B3B-87EA-9D70DCF21539}" type="pres">
      <dgm:prSet presAssocID="{7DEBD714-4874-48AC-9BEC-AEFB17FAF247}" presName="composite2" presStyleCnt="0"/>
      <dgm:spPr/>
    </dgm:pt>
    <dgm:pt modelId="{97E683D7-9C6C-418E-9DA3-FECA17792ACF}" type="pres">
      <dgm:prSet presAssocID="{7DEBD714-4874-48AC-9BEC-AEFB17FAF247}" presName="background2" presStyleLbl="node2" presStyleIdx="0" presStyleCnt="2"/>
      <dgm:spPr/>
    </dgm:pt>
    <dgm:pt modelId="{924B493B-BC91-487D-B226-05D0D5F9A415}" type="pres">
      <dgm:prSet presAssocID="{7DEBD714-4874-48AC-9BEC-AEFB17FAF247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0BF5B8-D5EE-45D5-BB61-3974DD4EC872}" type="pres">
      <dgm:prSet presAssocID="{7DEBD714-4874-48AC-9BEC-AEFB17FAF247}" presName="hierChild3" presStyleCnt="0"/>
      <dgm:spPr/>
    </dgm:pt>
    <dgm:pt modelId="{E2EC92EB-A517-4E06-86BC-FC267A0DDA49}" type="pres">
      <dgm:prSet presAssocID="{1B0A6DE3-5983-40B1-BFD3-1816C1BEBD56}" presName="Name17" presStyleLbl="parChTrans1D3" presStyleIdx="0" presStyleCnt="4"/>
      <dgm:spPr/>
      <dgm:t>
        <a:bodyPr/>
        <a:lstStyle/>
        <a:p>
          <a:endParaRPr lang="en-US"/>
        </a:p>
      </dgm:t>
    </dgm:pt>
    <dgm:pt modelId="{2D2B55E4-57C3-4422-B6F9-BFD288CDB868}" type="pres">
      <dgm:prSet presAssocID="{D417836B-E7D4-4686-8EB7-E833B9AE864A}" presName="hierRoot3" presStyleCnt="0"/>
      <dgm:spPr/>
    </dgm:pt>
    <dgm:pt modelId="{508C3DAA-7999-4483-8B05-4C61D64534C5}" type="pres">
      <dgm:prSet presAssocID="{D417836B-E7D4-4686-8EB7-E833B9AE864A}" presName="composite3" presStyleCnt="0"/>
      <dgm:spPr/>
    </dgm:pt>
    <dgm:pt modelId="{486660E7-3C8F-4CB9-ADA2-B422545E757A}" type="pres">
      <dgm:prSet presAssocID="{D417836B-E7D4-4686-8EB7-E833B9AE864A}" presName="background3" presStyleLbl="node3" presStyleIdx="0" presStyleCnt="4"/>
      <dgm:spPr/>
    </dgm:pt>
    <dgm:pt modelId="{C914159D-8541-4F34-9D27-516F84A6474D}" type="pres">
      <dgm:prSet presAssocID="{D417836B-E7D4-4686-8EB7-E833B9AE864A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2479C4-3A97-4B29-A28F-7579AD1FD0A3}" type="pres">
      <dgm:prSet presAssocID="{D417836B-E7D4-4686-8EB7-E833B9AE864A}" presName="hierChild4" presStyleCnt="0"/>
      <dgm:spPr/>
    </dgm:pt>
    <dgm:pt modelId="{A37CA47C-B4D5-4A48-8A1B-6CE39E6A2777}" type="pres">
      <dgm:prSet presAssocID="{D198D6CB-23FC-42A6-8430-4FE9AAF394FB}" presName="Name10" presStyleLbl="parChTrans1D2" presStyleIdx="1" presStyleCnt="2"/>
      <dgm:spPr/>
      <dgm:t>
        <a:bodyPr/>
        <a:lstStyle/>
        <a:p>
          <a:endParaRPr lang="en-US"/>
        </a:p>
      </dgm:t>
    </dgm:pt>
    <dgm:pt modelId="{C19CB504-DF67-4372-946F-5C445925AA89}" type="pres">
      <dgm:prSet presAssocID="{CA4EB915-F6CA-47F7-89A1-F0619061F925}" presName="hierRoot2" presStyleCnt="0"/>
      <dgm:spPr/>
    </dgm:pt>
    <dgm:pt modelId="{B9D48FB4-D61B-49E2-A662-80D9A84DF419}" type="pres">
      <dgm:prSet presAssocID="{CA4EB915-F6CA-47F7-89A1-F0619061F925}" presName="composite2" presStyleCnt="0"/>
      <dgm:spPr/>
    </dgm:pt>
    <dgm:pt modelId="{9DCA4848-D566-48D9-856B-CDF8C8A27411}" type="pres">
      <dgm:prSet presAssocID="{CA4EB915-F6CA-47F7-89A1-F0619061F925}" presName="background2" presStyleLbl="node2" presStyleIdx="1" presStyleCnt="2"/>
      <dgm:spPr/>
    </dgm:pt>
    <dgm:pt modelId="{A51F1472-C5A7-455B-9AF6-D156C96E2448}" type="pres">
      <dgm:prSet presAssocID="{CA4EB915-F6CA-47F7-89A1-F0619061F925}" presName="text2" presStyleLbl="fgAcc2" presStyleIdx="1" presStyleCnt="2" custScaleX="2294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8C1D8C-4AC3-4E34-BCEC-7565E6DC8EE2}" type="pres">
      <dgm:prSet presAssocID="{CA4EB915-F6CA-47F7-89A1-F0619061F925}" presName="hierChild3" presStyleCnt="0"/>
      <dgm:spPr/>
    </dgm:pt>
    <dgm:pt modelId="{1DA30D62-5EB0-42E1-9323-D54936122BFB}" type="pres">
      <dgm:prSet presAssocID="{8C30964D-A3C2-4808-944A-88FD558CA82B}" presName="Name17" presStyleLbl="parChTrans1D3" presStyleIdx="1" presStyleCnt="4"/>
      <dgm:spPr/>
      <dgm:t>
        <a:bodyPr/>
        <a:lstStyle/>
        <a:p>
          <a:endParaRPr lang="en-US"/>
        </a:p>
      </dgm:t>
    </dgm:pt>
    <dgm:pt modelId="{0236CB84-3A75-4D89-9DAA-2F470F5D831B}" type="pres">
      <dgm:prSet presAssocID="{1858523E-34D0-43EB-8B88-39ADFC0F3854}" presName="hierRoot3" presStyleCnt="0"/>
      <dgm:spPr/>
    </dgm:pt>
    <dgm:pt modelId="{5FED9E08-A417-4744-83A3-24AE91A88FA6}" type="pres">
      <dgm:prSet presAssocID="{1858523E-34D0-43EB-8B88-39ADFC0F3854}" presName="composite3" presStyleCnt="0"/>
      <dgm:spPr/>
    </dgm:pt>
    <dgm:pt modelId="{72DE37F8-394F-4FD1-B6C7-251EC0177FB0}" type="pres">
      <dgm:prSet presAssocID="{1858523E-34D0-43EB-8B88-39ADFC0F3854}" presName="background3" presStyleLbl="node3" presStyleIdx="1" presStyleCnt="4"/>
      <dgm:spPr/>
    </dgm:pt>
    <dgm:pt modelId="{6DAC019A-4C06-4DAA-A3BB-B7A014F039D5}" type="pres">
      <dgm:prSet presAssocID="{1858523E-34D0-43EB-8B88-39ADFC0F3854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749B68-0C25-41F8-AF33-1AAA25603B87}" type="pres">
      <dgm:prSet presAssocID="{1858523E-34D0-43EB-8B88-39ADFC0F3854}" presName="hierChild4" presStyleCnt="0"/>
      <dgm:spPr/>
    </dgm:pt>
    <dgm:pt modelId="{32C2144B-BED3-4ECA-98D1-34C340A8607F}" type="pres">
      <dgm:prSet presAssocID="{C68967B8-B6FA-4C38-985D-ABB439E9D64B}" presName="Name23" presStyleLbl="parChTrans1D4" presStyleIdx="0" presStyleCnt="3"/>
      <dgm:spPr/>
      <dgm:t>
        <a:bodyPr/>
        <a:lstStyle/>
        <a:p>
          <a:endParaRPr lang="en-US"/>
        </a:p>
      </dgm:t>
    </dgm:pt>
    <dgm:pt modelId="{43B30D48-53E3-4173-9BDE-AF6BCCAEC550}" type="pres">
      <dgm:prSet presAssocID="{C9A8A503-285E-4A39-BF65-3FD1CB91224C}" presName="hierRoot4" presStyleCnt="0"/>
      <dgm:spPr/>
    </dgm:pt>
    <dgm:pt modelId="{2A6B287E-48DE-4265-9EE8-FE22D9375454}" type="pres">
      <dgm:prSet presAssocID="{C9A8A503-285E-4A39-BF65-3FD1CB91224C}" presName="composite4" presStyleCnt="0"/>
      <dgm:spPr/>
    </dgm:pt>
    <dgm:pt modelId="{13E96696-0C3C-46EF-8F21-2D62C6C75522}" type="pres">
      <dgm:prSet presAssocID="{C9A8A503-285E-4A39-BF65-3FD1CB91224C}" presName="background4" presStyleLbl="node4" presStyleIdx="0" presStyleCnt="3"/>
      <dgm:spPr/>
    </dgm:pt>
    <dgm:pt modelId="{25A9EECF-4832-4DE7-A387-67B0CE56B2D5}" type="pres">
      <dgm:prSet presAssocID="{C9A8A503-285E-4A39-BF65-3FD1CB91224C}" presName="text4" presStyleLbl="fgAcc4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FC57F8-F52F-4DE5-86C7-787ACE7BCB65}" type="pres">
      <dgm:prSet presAssocID="{C9A8A503-285E-4A39-BF65-3FD1CB91224C}" presName="hierChild5" presStyleCnt="0"/>
      <dgm:spPr/>
    </dgm:pt>
    <dgm:pt modelId="{E847DC31-C09F-4A2B-85C1-90B3DFB3230E}" type="pres">
      <dgm:prSet presAssocID="{8BCB831A-980F-4EAC-B7AC-26C027500641}" presName="Name17" presStyleLbl="parChTrans1D3" presStyleIdx="2" presStyleCnt="4"/>
      <dgm:spPr/>
      <dgm:t>
        <a:bodyPr/>
        <a:lstStyle/>
        <a:p>
          <a:endParaRPr lang="en-US"/>
        </a:p>
      </dgm:t>
    </dgm:pt>
    <dgm:pt modelId="{9C2BBEEB-995B-43F9-9139-5EC716F7289C}" type="pres">
      <dgm:prSet presAssocID="{449A4B4C-4E01-4994-B24E-9A102C9344E6}" presName="hierRoot3" presStyleCnt="0"/>
      <dgm:spPr/>
    </dgm:pt>
    <dgm:pt modelId="{830F86E1-7D2C-4CF8-8651-79B3A58BFB87}" type="pres">
      <dgm:prSet presAssocID="{449A4B4C-4E01-4994-B24E-9A102C9344E6}" presName="composite3" presStyleCnt="0"/>
      <dgm:spPr/>
    </dgm:pt>
    <dgm:pt modelId="{B1649069-C3DA-46DA-B0CC-24238B3E58AF}" type="pres">
      <dgm:prSet presAssocID="{449A4B4C-4E01-4994-B24E-9A102C9344E6}" presName="background3" presStyleLbl="node3" presStyleIdx="2" presStyleCnt="4"/>
      <dgm:spPr/>
    </dgm:pt>
    <dgm:pt modelId="{27FB808B-3784-431F-829E-97E8AEDDB0CA}" type="pres">
      <dgm:prSet presAssocID="{449A4B4C-4E01-4994-B24E-9A102C9344E6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D88418-CF7D-4EA5-97FB-0744F61854B5}" type="pres">
      <dgm:prSet presAssocID="{449A4B4C-4E01-4994-B24E-9A102C9344E6}" presName="hierChild4" presStyleCnt="0"/>
      <dgm:spPr/>
    </dgm:pt>
    <dgm:pt modelId="{7E237E4A-9DF1-4E95-B44C-F961C81A758F}" type="pres">
      <dgm:prSet presAssocID="{75146AD7-87C9-4A3A-AEFF-AB0703ED0D4C}" presName="Name23" presStyleLbl="parChTrans1D4" presStyleIdx="1" presStyleCnt="3"/>
      <dgm:spPr/>
      <dgm:t>
        <a:bodyPr/>
        <a:lstStyle/>
        <a:p>
          <a:endParaRPr lang="en-US"/>
        </a:p>
      </dgm:t>
    </dgm:pt>
    <dgm:pt modelId="{9C979732-B0DD-497E-9BBD-D8DE7E1B2C03}" type="pres">
      <dgm:prSet presAssocID="{6D4619EB-68D9-4DC8-BFEA-18FEA90F6C4D}" presName="hierRoot4" presStyleCnt="0"/>
      <dgm:spPr/>
    </dgm:pt>
    <dgm:pt modelId="{BA2AA4E1-4E29-4CF9-9932-A72EEF2ED60F}" type="pres">
      <dgm:prSet presAssocID="{6D4619EB-68D9-4DC8-BFEA-18FEA90F6C4D}" presName="composite4" presStyleCnt="0"/>
      <dgm:spPr/>
    </dgm:pt>
    <dgm:pt modelId="{0C2839C4-35FB-4149-AC40-14D57331854C}" type="pres">
      <dgm:prSet presAssocID="{6D4619EB-68D9-4DC8-BFEA-18FEA90F6C4D}" presName="background4" presStyleLbl="node4" presStyleIdx="1" presStyleCnt="3"/>
      <dgm:spPr/>
    </dgm:pt>
    <dgm:pt modelId="{0829741D-DA7B-4451-BC2D-13B5037690B5}" type="pres">
      <dgm:prSet presAssocID="{6D4619EB-68D9-4DC8-BFEA-18FEA90F6C4D}" presName="text4" presStyleLbl="fgAcc4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4873A4-CB57-42E5-84B7-1E725F13E48A}" type="pres">
      <dgm:prSet presAssocID="{6D4619EB-68D9-4DC8-BFEA-18FEA90F6C4D}" presName="hierChild5" presStyleCnt="0"/>
      <dgm:spPr/>
    </dgm:pt>
    <dgm:pt modelId="{55DC0669-C573-46E6-B752-D17DAB73E382}" type="pres">
      <dgm:prSet presAssocID="{FB81D82F-7095-46C3-B627-04A7FAD0A288}" presName="Name17" presStyleLbl="parChTrans1D3" presStyleIdx="3" presStyleCnt="4"/>
      <dgm:spPr/>
      <dgm:t>
        <a:bodyPr/>
        <a:lstStyle/>
        <a:p>
          <a:endParaRPr lang="en-US"/>
        </a:p>
      </dgm:t>
    </dgm:pt>
    <dgm:pt modelId="{7D84EEDB-BA60-467D-AFE5-4DC9FA998A48}" type="pres">
      <dgm:prSet presAssocID="{7277732D-EF35-41B0-B1AD-66EE279B178D}" presName="hierRoot3" presStyleCnt="0"/>
      <dgm:spPr/>
    </dgm:pt>
    <dgm:pt modelId="{0F872CA1-AFBE-455C-9949-FA84A2B91795}" type="pres">
      <dgm:prSet presAssocID="{7277732D-EF35-41B0-B1AD-66EE279B178D}" presName="composite3" presStyleCnt="0"/>
      <dgm:spPr/>
    </dgm:pt>
    <dgm:pt modelId="{90B902A9-BC30-4BCD-9172-E9356EB2DE97}" type="pres">
      <dgm:prSet presAssocID="{7277732D-EF35-41B0-B1AD-66EE279B178D}" presName="background3" presStyleLbl="node3" presStyleIdx="3" presStyleCnt="4"/>
      <dgm:spPr/>
    </dgm:pt>
    <dgm:pt modelId="{500560F8-240B-41CA-A306-C9B05914F444}" type="pres">
      <dgm:prSet presAssocID="{7277732D-EF35-41B0-B1AD-66EE279B178D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32E166-7E6C-4AB4-AE53-8D2B33CEF0D9}" type="pres">
      <dgm:prSet presAssocID="{7277732D-EF35-41B0-B1AD-66EE279B178D}" presName="hierChild4" presStyleCnt="0"/>
      <dgm:spPr/>
    </dgm:pt>
    <dgm:pt modelId="{16956D00-DC7E-4A81-81F0-3ABBCDBBD93F}" type="pres">
      <dgm:prSet presAssocID="{EBB7E54F-C2B0-4F0C-BB29-1B932F2F21B4}" presName="Name23" presStyleLbl="parChTrans1D4" presStyleIdx="2" presStyleCnt="3"/>
      <dgm:spPr/>
      <dgm:t>
        <a:bodyPr/>
        <a:lstStyle/>
        <a:p>
          <a:endParaRPr lang="en-US"/>
        </a:p>
      </dgm:t>
    </dgm:pt>
    <dgm:pt modelId="{579F68BA-03AC-4DAF-8C43-9B4B3B37E1B8}" type="pres">
      <dgm:prSet presAssocID="{2F250427-7980-4FDD-9B2A-4A2C5AC792A7}" presName="hierRoot4" presStyleCnt="0"/>
      <dgm:spPr/>
    </dgm:pt>
    <dgm:pt modelId="{F95452CA-A65D-4011-8906-6A5A5C5E7422}" type="pres">
      <dgm:prSet presAssocID="{2F250427-7980-4FDD-9B2A-4A2C5AC792A7}" presName="composite4" presStyleCnt="0"/>
      <dgm:spPr/>
    </dgm:pt>
    <dgm:pt modelId="{A60CB003-E944-4CD9-999B-E9E957C812F1}" type="pres">
      <dgm:prSet presAssocID="{2F250427-7980-4FDD-9B2A-4A2C5AC792A7}" presName="background4" presStyleLbl="node4" presStyleIdx="2" presStyleCnt="3"/>
      <dgm:spPr/>
    </dgm:pt>
    <dgm:pt modelId="{5B8D2515-12F8-4FF8-B852-29799ABBA4B1}" type="pres">
      <dgm:prSet presAssocID="{2F250427-7980-4FDD-9B2A-4A2C5AC792A7}" presName="text4" presStyleLbl="fgAcc4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471F16-B20D-435E-8D22-8EF7B58FDAEE}" type="pres">
      <dgm:prSet presAssocID="{2F250427-7980-4FDD-9B2A-4A2C5AC792A7}" presName="hierChild5" presStyleCnt="0"/>
      <dgm:spPr/>
    </dgm:pt>
  </dgm:ptLst>
  <dgm:cxnLst>
    <dgm:cxn modelId="{0104BC9B-98B4-477F-96BF-4FDA3B56CA1B}" type="presOf" srcId="{7DEBD714-4874-48AC-9BEC-AEFB17FAF247}" destId="{924B493B-BC91-487D-B226-05D0D5F9A415}" srcOrd="0" destOrd="0" presId="urn:microsoft.com/office/officeart/2005/8/layout/hierarchy1"/>
    <dgm:cxn modelId="{858DD324-1526-4E55-B459-C286AA8C3BED}" srcId="{CA4EB915-F6CA-47F7-89A1-F0619061F925}" destId="{1858523E-34D0-43EB-8B88-39ADFC0F3854}" srcOrd="0" destOrd="0" parTransId="{8C30964D-A3C2-4808-944A-88FD558CA82B}" sibTransId="{A5DCFA03-1D63-456F-BFDF-327B9E9B5BAE}"/>
    <dgm:cxn modelId="{A920F470-9CC4-4C03-99FB-C94DB04674E4}" type="presOf" srcId="{D198D6CB-23FC-42A6-8430-4FE9AAF394FB}" destId="{A37CA47C-B4D5-4A48-8A1B-6CE39E6A2777}" srcOrd="0" destOrd="0" presId="urn:microsoft.com/office/officeart/2005/8/layout/hierarchy1"/>
    <dgm:cxn modelId="{8589A5A5-F844-4E6B-9115-E6DCFB500D99}" srcId="{7277732D-EF35-41B0-B1AD-66EE279B178D}" destId="{2F250427-7980-4FDD-9B2A-4A2C5AC792A7}" srcOrd="0" destOrd="0" parTransId="{EBB7E54F-C2B0-4F0C-BB29-1B932F2F21B4}" sibTransId="{F13E3B9B-5488-4F43-A821-6DA7E53F165A}"/>
    <dgm:cxn modelId="{5CCBC950-E64E-4303-BE03-228F60AE9A83}" type="presOf" srcId="{F12396DC-EDF9-4071-875C-1193143854DC}" destId="{FE2C8992-D768-4248-9AF1-265C64A511DE}" srcOrd="0" destOrd="0" presId="urn:microsoft.com/office/officeart/2005/8/layout/hierarchy1"/>
    <dgm:cxn modelId="{31C591C3-F9F1-4E16-8BAE-8745F912BC7B}" type="presOf" srcId="{75146AD7-87C9-4A3A-AEFF-AB0703ED0D4C}" destId="{7E237E4A-9DF1-4E95-B44C-F961C81A758F}" srcOrd="0" destOrd="0" presId="urn:microsoft.com/office/officeart/2005/8/layout/hierarchy1"/>
    <dgm:cxn modelId="{6877BF84-64E9-425C-9922-F8EFCBF24314}" type="presOf" srcId="{6D4619EB-68D9-4DC8-BFEA-18FEA90F6C4D}" destId="{0829741D-DA7B-4451-BC2D-13B5037690B5}" srcOrd="0" destOrd="0" presId="urn:microsoft.com/office/officeart/2005/8/layout/hierarchy1"/>
    <dgm:cxn modelId="{954C757B-A7E2-4167-A6C5-3F1332F8F482}" srcId="{1858523E-34D0-43EB-8B88-39ADFC0F3854}" destId="{C9A8A503-285E-4A39-BF65-3FD1CB91224C}" srcOrd="0" destOrd="0" parTransId="{C68967B8-B6FA-4C38-985D-ABB439E9D64B}" sibTransId="{BC94CE06-C8D0-4317-9E0F-E9A200E1DAF4}"/>
    <dgm:cxn modelId="{AA9AC020-85D1-4387-A6E0-95921AB6E5B3}" type="presOf" srcId="{8C30964D-A3C2-4808-944A-88FD558CA82B}" destId="{1DA30D62-5EB0-42E1-9323-D54936122BFB}" srcOrd="0" destOrd="0" presId="urn:microsoft.com/office/officeart/2005/8/layout/hierarchy1"/>
    <dgm:cxn modelId="{6FF4E6C4-E6FA-468D-B410-A69187BBEB72}" type="presOf" srcId="{8BCB831A-980F-4EAC-B7AC-26C027500641}" destId="{E847DC31-C09F-4A2B-85C1-90B3DFB3230E}" srcOrd="0" destOrd="0" presId="urn:microsoft.com/office/officeart/2005/8/layout/hierarchy1"/>
    <dgm:cxn modelId="{B5572323-2316-4FBF-8AE9-851B0217F935}" type="presOf" srcId="{1858523E-34D0-43EB-8B88-39ADFC0F3854}" destId="{6DAC019A-4C06-4DAA-A3BB-B7A014F039D5}" srcOrd="0" destOrd="0" presId="urn:microsoft.com/office/officeart/2005/8/layout/hierarchy1"/>
    <dgm:cxn modelId="{6237C1EF-8923-4020-93FF-90BA8EFE5667}" type="presOf" srcId="{449A4B4C-4E01-4994-B24E-9A102C9344E6}" destId="{27FB808B-3784-431F-829E-97E8AEDDB0CA}" srcOrd="0" destOrd="0" presId="urn:microsoft.com/office/officeart/2005/8/layout/hierarchy1"/>
    <dgm:cxn modelId="{281B1ECD-1A43-4526-A374-70E8CA97879D}" type="presOf" srcId="{CA4EB915-F6CA-47F7-89A1-F0619061F925}" destId="{A51F1472-C5A7-455B-9AF6-D156C96E2448}" srcOrd="0" destOrd="0" presId="urn:microsoft.com/office/officeart/2005/8/layout/hierarchy1"/>
    <dgm:cxn modelId="{2E19D228-18F8-4EFC-BBF2-9F81494B7BEF}" type="presOf" srcId="{FB81D82F-7095-46C3-B627-04A7FAD0A288}" destId="{55DC0669-C573-46E6-B752-D17DAB73E382}" srcOrd="0" destOrd="0" presId="urn:microsoft.com/office/officeart/2005/8/layout/hierarchy1"/>
    <dgm:cxn modelId="{9EE46AF4-7441-446D-9ACE-BA0BDF0FC26D}" srcId="{EDA31F64-317D-4E7D-BB3B-DAA1BC6C4C99}" destId="{DBC9B6F4-13BD-4EAE-BD34-D4364540086F}" srcOrd="0" destOrd="0" parTransId="{BDDC5F46-EE7F-4E60-B141-D5ACB8FE04D1}" sibTransId="{63DE39B1-62F5-470B-A9DE-FC34E7B21720}"/>
    <dgm:cxn modelId="{7179E4F8-2F4F-4DCD-98DD-8A816A4F9658}" srcId="{449A4B4C-4E01-4994-B24E-9A102C9344E6}" destId="{6D4619EB-68D9-4DC8-BFEA-18FEA90F6C4D}" srcOrd="0" destOrd="0" parTransId="{75146AD7-87C9-4A3A-AEFF-AB0703ED0D4C}" sibTransId="{EBA11B12-B99A-4FD3-AB6B-960A1F2D4D2E}"/>
    <dgm:cxn modelId="{54BE932C-CFE6-478F-A89B-A80DDE806E1A}" type="presOf" srcId="{D417836B-E7D4-4686-8EB7-E833B9AE864A}" destId="{C914159D-8541-4F34-9D27-516F84A6474D}" srcOrd="0" destOrd="0" presId="urn:microsoft.com/office/officeart/2005/8/layout/hierarchy1"/>
    <dgm:cxn modelId="{CB773DEB-FAA6-428B-B52E-D98EBFE24D94}" srcId="{CA4EB915-F6CA-47F7-89A1-F0619061F925}" destId="{449A4B4C-4E01-4994-B24E-9A102C9344E6}" srcOrd="1" destOrd="0" parTransId="{8BCB831A-980F-4EAC-B7AC-26C027500641}" sibTransId="{59D0F604-81DB-4164-BE65-2E835596DAA3}"/>
    <dgm:cxn modelId="{6646BCA1-BE8E-49D2-92B1-5B075D9C03D0}" srcId="{DBC9B6F4-13BD-4EAE-BD34-D4364540086F}" destId="{7DEBD714-4874-48AC-9BEC-AEFB17FAF247}" srcOrd="0" destOrd="0" parTransId="{F12396DC-EDF9-4071-875C-1193143854DC}" sibTransId="{A5C892DE-E4F9-4671-9991-05905CF26A5C}"/>
    <dgm:cxn modelId="{44A8989B-C67A-4F31-8EAA-2ABD18232F6C}" type="presOf" srcId="{C9A8A503-285E-4A39-BF65-3FD1CB91224C}" destId="{25A9EECF-4832-4DE7-A387-67B0CE56B2D5}" srcOrd="0" destOrd="0" presId="urn:microsoft.com/office/officeart/2005/8/layout/hierarchy1"/>
    <dgm:cxn modelId="{F17506EC-CF98-4511-BA3B-268D077681DA}" type="presOf" srcId="{EDA31F64-317D-4E7D-BB3B-DAA1BC6C4C99}" destId="{35EC473E-57A6-4A6F-9C18-2D41E62DF459}" srcOrd="0" destOrd="0" presId="urn:microsoft.com/office/officeart/2005/8/layout/hierarchy1"/>
    <dgm:cxn modelId="{95C8C548-28EA-4E2A-A07F-5DF9FC0CE569}" type="presOf" srcId="{7277732D-EF35-41B0-B1AD-66EE279B178D}" destId="{500560F8-240B-41CA-A306-C9B05914F444}" srcOrd="0" destOrd="0" presId="urn:microsoft.com/office/officeart/2005/8/layout/hierarchy1"/>
    <dgm:cxn modelId="{B82A3A12-5302-4944-80C0-77021CA98C9C}" type="presOf" srcId="{EBB7E54F-C2B0-4F0C-BB29-1B932F2F21B4}" destId="{16956D00-DC7E-4A81-81F0-3ABBCDBBD93F}" srcOrd="0" destOrd="0" presId="urn:microsoft.com/office/officeart/2005/8/layout/hierarchy1"/>
    <dgm:cxn modelId="{D7D16BE1-6B64-4597-AF23-0A45A449FE75}" srcId="{DBC9B6F4-13BD-4EAE-BD34-D4364540086F}" destId="{CA4EB915-F6CA-47F7-89A1-F0619061F925}" srcOrd="1" destOrd="0" parTransId="{D198D6CB-23FC-42A6-8430-4FE9AAF394FB}" sibTransId="{6555BB97-7C60-4890-BA3F-989F179F21F1}"/>
    <dgm:cxn modelId="{0F670883-3AA0-46A8-BE6F-A015DA40EF78}" type="presOf" srcId="{2F250427-7980-4FDD-9B2A-4A2C5AC792A7}" destId="{5B8D2515-12F8-4FF8-B852-29799ABBA4B1}" srcOrd="0" destOrd="0" presId="urn:microsoft.com/office/officeart/2005/8/layout/hierarchy1"/>
    <dgm:cxn modelId="{16B6DEBF-C8F2-4202-ACC2-86AE597F8C30}" type="presOf" srcId="{C68967B8-B6FA-4C38-985D-ABB439E9D64B}" destId="{32C2144B-BED3-4ECA-98D1-34C340A8607F}" srcOrd="0" destOrd="0" presId="urn:microsoft.com/office/officeart/2005/8/layout/hierarchy1"/>
    <dgm:cxn modelId="{F06C8358-9597-4454-B4BA-F79E2916F98F}" type="presOf" srcId="{DBC9B6F4-13BD-4EAE-BD34-D4364540086F}" destId="{13DF0B8C-0EF8-4EB0-84B1-5D2782DAF593}" srcOrd="0" destOrd="0" presId="urn:microsoft.com/office/officeart/2005/8/layout/hierarchy1"/>
    <dgm:cxn modelId="{2501169B-B241-4C77-92AB-841A6D6DEED3}" srcId="{7DEBD714-4874-48AC-9BEC-AEFB17FAF247}" destId="{D417836B-E7D4-4686-8EB7-E833B9AE864A}" srcOrd="0" destOrd="0" parTransId="{1B0A6DE3-5983-40B1-BFD3-1816C1BEBD56}" sibTransId="{6C62F9D0-2A62-4E1A-8D89-CC17C668ED83}"/>
    <dgm:cxn modelId="{0F24887B-88DE-4626-A56C-B638E9AFF7D7}" type="presOf" srcId="{1B0A6DE3-5983-40B1-BFD3-1816C1BEBD56}" destId="{E2EC92EB-A517-4E06-86BC-FC267A0DDA49}" srcOrd="0" destOrd="0" presId="urn:microsoft.com/office/officeart/2005/8/layout/hierarchy1"/>
    <dgm:cxn modelId="{2907BA9E-D862-4E44-B615-43C86D05A655}" srcId="{CA4EB915-F6CA-47F7-89A1-F0619061F925}" destId="{7277732D-EF35-41B0-B1AD-66EE279B178D}" srcOrd="2" destOrd="0" parTransId="{FB81D82F-7095-46C3-B627-04A7FAD0A288}" sibTransId="{59C71371-4C6E-4E85-A3D7-7AF39529C9CB}"/>
    <dgm:cxn modelId="{13FE2821-FB48-4948-AE12-205FB93B6493}" type="presParOf" srcId="{35EC473E-57A6-4A6F-9C18-2D41E62DF459}" destId="{4ACCAE1D-525A-48F0-9E77-1D9764757A97}" srcOrd="0" destOrd="0" presId="urn:microsoft.com/office/officeart/2005/8/layout/hierarchy1"/>
    <dgm:cxn modelId="{6CA3FE4E-A9D9-4345-BEAC-E8ECF9F1C875}" type="presParOf" srcId="{4ACCAE1D-525A-48F0-9E77-1D9764757A97}" destId="{AFD0EFB8-E6D9-48C4-AB24-EB3DB384A587}" srcOrd="0" destOrd="0" presId="urn:microsoft.com/office/officeart/2005/8/layout/hierarchy1"/>
    <dgm:cxn modelId="{E53ECA48-B11F-4755-B836-7A8816236140}" type="presParOf" srcId="{AFD0EFB8-E6D9-48C4-AB24-EB3DB384A587}" destId="{4EE04386-301B-4ADB-97EA-4E9B0CE076EE}" srcOrd="0" destOrd="0" presId="urn:microsoft.com/office/officeart/2005/8/layout/hierarchy1"/>
    <dgm:cxn modelId="{66C0A646-BE58-440D-A975-C07D4FE13A5B}" type="presParOf" srcId="{AFD0EFB8-E6D9-48C4-AB24-EB3DB384A587}" destId="{13DF0B8C-0EF8-4EB0-84B1-5D2782DAF593}" srcOrd="1" destOrd="0" presId="urn:microsoft.com/office/officeart/2005/8/layout/hierarchy1"/>
    <dgm:cxn modelId="{2446D752-FEBC-4F08-8C8E-5C5B77210C86}" type="presParOf" srcId="{4ACCAE1D-525A-48F0-9E77-1D9764757A97}" destId="{AF068BBA-2B50-4599-928F-908E398B2922}" srcOrd="1" destOrd="0" presId="urn:microsoft.com/office/officeart/2005/8/layout/hierarchy1"/>
    <dgm:cxn modelId="{902A5D7F-184F-4DAB-8F8B-81BF8EC19D26}" type="presParOf" srcId="{AF068BBA-2B50-4599-928F-908E398B2922}" destId="{FE2C8992-D768-4248-9AF1-265C64A511DE}" srcOrd="0" destOrd="0" presId="urn:microsoft.com/office/officeart/2005/8/layout/hierarchy1"/>
    <dgm:cxn modelId="{62D7385C-73BB-4E0B-94AB-BFC4E5547503}" type="presParOf" srcId="{AF068BBA-2B50-4599-928F-908E398B2922}" destId="{49927B48-330D-4F94-A69D-032FCD22AED4}" srcOrd="1" destOrd="0" presId="urn:microsoft.com/office/officeart/2005/8/layout/hierarchy1"/>
    <dgm:cxn modelId="{308256DE-1BC1-405D-934E-7732A4289800}" type="presParOf" srcId="{49927B48-330D-4F94-A69D-032FCD22AED4}" destId="{A4FB1D3B-96B1-4B3B-87EA-9D70DCF21539}" srcOrd="0" destOrd="0" presId="urn:microsoft.com/office/officeart/2005/8/layout/hierarchy1"/>
    <dgm:cxn modelId="{CE8F8E41-E8DC-474C-8C23-78DA2EEFB039}" type="presParOf" srcId="{A4FB1D3B-96B1-4B3B-87EA-9D70DCF21539}" destId="{97E683D7-9C6C-418E-9DA3-FECA17792ACF}" srcOrd="0" destOrd="0" presId="urn:microsoft.com/office/officeart/2005/8/layout/hierarchy1"/>
    <dgm:cxn modelId="{F1DF9B9D-D6C6-4061-B573-902C1837D354}" type="presParOf" srcId="{A4FB1D3B-96B1-4B3B-87EA-9D70DCF21539}" destId="{924B493B-BC91-487D-B226-05D0D5F9A415}" srcOrd="1" destOrd="0" presId="urn:microsoft.com/office/officeart/2005/8/layout/hierarchy1"/>
    <dgm:cxn modelId="{4BEE6045-B131-43D1-8063-BF48AA5FF5A9}" type="presParOf" srcId="{49927B48-330D-4F94-A69D-032FCD22AED4}" destId="{1A0BF5B8-D5EE-45D5-BB61-3974DD4EC872}" srcOrd="1" destOrd="0" presId="urn:microsoft.com/office/officeart/2005/8/layout/hierarchy1"/>
    <dgm:cxn modelId="{76700D23-6D11-4D39-9CBE-36A482152B1C}" type="presParOf" srcId="{1A0BF5B8-D5EE-45D5-BB61-3974DD4EC872}" destId="{E2EC92EB-A517-4E06-86BC-FC267A0DDA49}" srcOrd="0" destOrd="0" presId="urn:microsoft.com/office/officeart/2005/8/layout/hierarchy1"/>
    <dgm:cxn modelId="{62ED934C-9ECC-4109-B2CD-DF72D3852709}" type="presParOf" srcId="{1A0BF5B8-D5EE-45D5-BB61-3974DD4EC872}" destId="{2D2B55E4-57C3-4422-B6F9-BFD288CDB868}" srcOrd="1" destOrd="0" presId="urn:microsoft.com/office/officeart/2005/8/layout/hierarchy1"/>
    <dgm:cxn modelId="{C6F95330-4956-476A-8B35-5F9051B4B2DB}" type="presParOf" srcId="{2D2B55E4-57C3-4422-B6F9-BFD288CDB868}" destId="{508C3DAA-7999-4483-8B05-4C61D64534C5}" srcOrd="0" destOrd="0" presId="urn:microsoft.com/office/officeart/2005/8/layout/hierarchy1"/>
    <dgm:cxn modelId="{2D4C5F09-625B-4A7C-B3A9-BFD4CE3FE9B5}" type="presParOf" srcId="{508C3DAA-7999-4483-8B05-4C61D64534C5}" destId="{486660E7-3C8F-4CB9-ADA2-B422545E757A}" srcOrd="0" destOrd="0" presId="urn:microsoft.com/office/officeart/2005/8/layout/hierarchy1"/>
    <dgm:cxn modelId="{D527A536-F6DD-4607-B71B-87FD7206B701}" type="presParOf" srcId="{508C3DAA-7999-4483-8B05-4C61D64534C5}" destId="{C914159D-8541-4F34-9D27-516F84A6474D}" srcOrd="1" destOrd="0" presId="urn:microsoft.com/office/officeart/2005/8/layout/hierarchy1"/>
    <dgm:cxn modelId="{F7CDF7CD-DCE1-4627-944D-E90B80D3394A}" type="presParOf" srcId="{2D2B55E4-57C3-4422-B6F9-BFD288CDB868}" destId="{2F2479C4-3A97-4B29-A28F-7579AD1FD0A3}" srcOrd="1" destOrd="0" presId="urn:microsoft.com/office/officeart/2005/8/layout/hierarchy1"/>
    <dgm:cxn modelId="{2A670C20-3A6C-4F1F-B90D-8263DAF8216A}" type="presParOf" srcId="{AF068BBA-2B50-4599-928F-908E398B2922}" destId="{A37CA47C-B4D5-4A48-8A1B-6CE39E6A2777}" srcOrd="2" destOrd="0" presId="urn:microsoft.com/office/officeart/2005/8/layout/hierarchy1"/>
    <dgm:cxn modelId="{57086E94-9624-444A-AEF7-9CF9063FF5D7}" type="presParOf" srcId="{AF068BBA-2B50-4599-928F-908E398B2922}" destId="{C19CB504-DF67-4372-946F-5C445925AA89}" srcOrd="3" destOrd="0" presId="urn:microsoft.com/office/officeart/2005/8/layout/hierarchy1"/>
    <dgm:cxn modelId="{FA8F3EC5-5CE3-4C12-BCD1-53AD8E4B049B}" type="presParOf" srcId="{C19CB504-DF67-4372-946F-5C445925AA89}" destId="{B9D48FB4-D61B-49E2-A662-80D9A84DF419}" srcOrd="0" destOrd="0" presId="urn:microsoft.com/office/officeart/2005/8/layout/hierarchy1"/>
    <dgm:cxn modelId="{393950FC-3AAB-401C-9CE1-32BF9D96C59A}" type="presParOf" srcId="{B9D48FB4-D61B-49E2-A662-80D9A84DF419}" destId="{9DCA4848-D566-48D9-856B-CDF8C8A27411}" srcOrd="0" destOrd="0" presId="urn:microsoft.com/office/officeart/2005/8/layout/hierarchy1"/>
    <dgm:cxn modelId="{04460A70-019C-4E66-B615-82EC170E0A1D}" type="presParOf" srcId="{B9D48FB4-D61B-49E2-A662-80D9A84DF419}" destId="{A51F1472-C5A7-455B-9AF6-D156C96E2448}" srcOrd="1" destOrd="0" presId="urn:microsoft.com/office/officeart/2005/8/layout/hierarchy1"/>
    <dgm:cxn modelId="{33814A6A-75BE-4544-8387-3A36E2E9022F}" type="presParOf" srcId="{C19CB504-DF67-4372-946F-5C445925AA89}" destId="{B78C1D8C-4AC3-4E34-BCEC-7565E6DC8EE2}" srcOrd="1" destOrd="0" presId="urn:microsoft.com/office/officeart/2005/8/layout/hierarchy1"/>
    <dgm:cxn modelId="{D2EBEEBA-C414-4FB4-A07E-1B6EBE579283}" type="presParOf" srcId="{B78C1D8C-4AC3-4E34-BCEC-7565E6DC8EE2}" destId="{1DA30D62-5EB0-42E1-9323-D54936122BFB}" srcOrd="0" destOrd="0" presId="urn:microsoft.com/office/officeart/2005/8/layout/hierarchy1"/>
    <dgm:cxn modelId="{7BC1C65B-D7DF-4FEC-8E45-C9E850115CD0}" type="presParOf" srcId="{B78C1D8C-4AC3-4E34-BCEC-7565E6DC8EE2}" destId="{0236CB84-3A75-4D89-9DAA-2F470F5D831B}" srcOrd="1" destOrd="0" presId="urn:microsoft.com/office/officeart/2005/8/layout/hierarchy1"/>
    <dgm:cxn modelId="{258695E8-6CAC-4731-B175-33101AB4465C}" type="presParOf" srcId="{0236CB84-3A75-4D89-9DAA-2F470F5D831B}" destId="{5FED9E08-A417-4744-83A3-24AE91A88FA6}" srcOrd="0" destOrd="0" presId="urn:microsoft.com/office/officeart/2005/8/layout/hierarchy1"/>
    <dgm:cxn modelId="{FAC4F06B-5C0B-47CB-BA98-B01CCB5F6126}" type="presParOf" srcId="{5FED9E08-A417-4744-83A3-24AE91A88FA6}" destId="{72DE37F8-394F-4FD1-B6C7-251EC0177FB0}" srcOrd="0" destOrd="0" presId="urn:microsoft.com/office/officeart/2005/8/layout/hierarchy1"/>
    <dgm:cxn modelId="{656E8CEE-A7CB-498E-8EB7-F6DC27F2E2EE}" type="presParOf" srcId="{5FED9E08-A417-4744-83A3-24AE91A88FA6}" destId="{6DAC019A-4C06-4DAA-A3BB-B7A014F039D5}" srcOrd="1" destOrd="0" presId="urn:microsoft.com/office/officeart/2005/8/layout/hierarchy1"/>
    <dgm:cxn modelId="{E73036F5-89CF-4567-988F-6C99A9845D36}" type="presParOf" srcId="{0236CB84-3A75-4D89-9DAA-2F470F5D831B}" destId="{D7749B68-0C25-41F8-AF33-1AAA25603B87}" srcOrd="1" destOrd="0" presId="urn:microsoft.com/office/officeart/2005/8/layout/hierarchy1"/>
    <dgm:cxn modelId="{A195435D-21E2-4776-A3A6-DDCAF93A2B22}" type="presParOf" srcId="{D7749B68-0C25-41F8-AF33-1AAA25603B87}" destId="{32C2144B-BED3-4ECA-98D1-34C340A8607F}" srcOrd="0" destOrd="0" presId="urn:microsoft.com/office/officeart/2005/8/layout/hierarchy1"/>
    <dgm:cxn modelId="{8B37FF0D-48BD-4662-A12A-EEB056354471}" type="presParOf" srcId="{D7749B68-0C25-41F8-AF33-1AAA25603B87}" destId="{43B30D48-53E3-4173-9BDE-AF6BCCAEC550}" srcOrd="1" destOrd="0" presId="urn:microsoft.com/office/officeart/2005/8/layout/hierarchy1"/>
    <dgm:cxn modelId="{A461334E-77FC-4F35-A56A-98C7EE3C29FC}" type="presParOf" srcId="{43B30D48-53E3-4173-9BDE-AF6BCCAEC550}" destId="{2A6B287E-48DE-4265-9EE8-FE22D9375454}" srcOrd="0" destOrd="0" presId="urn:microsoft.com/office/officeart/2005/8/layout/hierarchy1"/>
    <dgm:cxn modelId="{A566D4B5-35CE-4427-8EF3-D53069D85F27}" type="presParOf" srcId="{2A6B287E-48DE-4265-9EE8-FE22D9375454}" destId="{13E96696-0C3C-46EF-8F21-2D62C6C75522}" srcOrd="0" destOrd="0" presId="urn:microsoft.com/office/officeart/2005/8/layout/hierarchy1"/>
    <dgm:cxn modelId="{CD606590-3B3D-4A83-90C2-00DA40773DA7}" type="presParOf" srcId="{2A6B287E-48DE-4265-9EE8-FE22D9375454}" destId="{25A9EECF-4832-4DE7-A387-67B0CE56B2D5}" srcOrd="1" destOrd="0" presId="urn:microsoft.com/office/officeart/2005/8/layout/hierarchy1"/>
    <dgm:cxn modelId="{2941EC58-1B28-414C-81D5-0DDB6415FBC8}" type="presParOf" srcId="{43B30D48-53E3-4173-9BDE-AF6BCCAEC550}" destId="{CBFC57F8-F52F-4DE5-86C7-787ACE7BCB65}" srcOrd="1" destOrd="0" presId="urn:microsoft.com/office/officeart/2005/8/layout/hierarchy1"/>
    <dgm:cxn modelId="{B71F8344-866C-47E1-9871-92E4EF6E364A}" type="presParOf" srcId="{B78C1D8C-4AC3-4E34-BCEC-7565E6DC8EE2}" destId="{E847DC31-C09F-4A2B-85C1-90B3DFB3230E}" srcOrd="2" destOrd="0" presId="urn:microsoft.com/office/officeart/2005/8/layout/hierarchy1"/>
    <dgm:cxn modelId="{D039C491-E7D5-4D46-BC14-6A357FADA91F}" type="presParOf" srcId="{B78C1D8C-4AC3-4E34-BCEC-7565E6DC8EE2}" destId="{9C2BBEEB-995B-43F9-9139-5EC716F7289C}" srcOrd="3" destOrd="0" presId="urn:microsoft.com/office/officeart/2005/8/layout/hierarchy1"/>
    <dgm:cxn modelId="{27825622-CA53-4731-953E-F66907D38893}" type="presParOf" srcId="{9C2BBEEB-995B-43F9-9139-5EC716F7289C}" destId="{830F86E1-7D2C-4CF8-8651-79B3A58BFB87}" srcOrd="0" destOrd="0" presId="urn:microsoft.com/office/officeart/2005/8/layout/hierarchy1"/>
    <dgm:cxn modelId="{707B4585-7DFA-4C0C-AF92-50CBC2BA43F7}" type="presParOf" srcId="{830F86E1-7D2C-4CF8-8651-79B3A58BFB87}" destId="{B1649069-C3DA-46DA-B0CC-24238B3E58AF}" srcOrd="0" destOrd="0" presId="urn:microsoft.com/office/officeart/2005/8/layout/hierarchy1"/>
    <dgm:cxn modelId="{EBD3B1D1-4E7E-4186-B1FD-4FD10AB2D2B0}" type="presParOf" srcId="{830F86E1-7D2C-4CF8-8651-79B3A58BFB87}" destId="{27FB808B-3784-431F-829E-97E8AEDDB0CA}" srcOrd="1" destOrd="0" presId="urn:microsoft.com/office/officeart/2005/8/layout/hierarchy1"/>
    <dgm:cxn modelId="{E48DFE11-E7A9-4392-A0FC-D81C82014A72}" type="presParOf" srcId="{9C2BBEEB-995B-43F9-9139-5EC716F7289C}" destId="{C7D88418-CF7D-4EA5-97FB-0744F61854B5}" srcOrd="1" destOrd="0" presId="urn:microsoft.com/office/officeart/2005/8/layout/hierarchy1"/>
    <dgm:cxn modelId="{945AA3FE-2D1D-48FD-B517-5C3BA8182CD6}" type="presParOf" srcId="{C7D88418-CF7D-4EA5-97FB-0744F61854B5}" destId="{7E237E4A-9DF1-4E95-B44C-F961C81A758F}" srcOrd="0" destOrd="0" presId="urn:microsoft.com/office/officeart/2005/8/layout/hierarchy1"/>
    <dgm:cxn modelId="{09EE89A0-4E16-4E85-9887-8ED863CBC116}" type="presParOf" srcId="{C7D88418-CF7D-4EA5-97FB-0744F61854B5}" destId="{9C979732-B0DD-497E-9BBD-D8DE7E1B2C03}" srcOrd="1" destOrd="0" presId="urn:microsoft.com/office/officeart/2005/8/layout/hierarchy1"/>
    <dgm:cxn modelId="{C89118CC-9EBB-49A9-B716-A04F567E87DF}" type="presParOf" srcId="{9C979732-B0DD-497E-9BBD-D8DE7E1B2C03}" destId="{BA2AA4E1-4E29-4CF9-9932-A72EEF2ED60F}" srcOrd="0" destOrd="0" presId="urn:microsoft.com/office/officeart/2005/8/layout/hierarchy1"/>
    <dgm:cxn modelId="{7FA57EC7-4E50-4D57-AB8F-B6FE66B1EE7B}" type="presParOf" srcId="{BA2AA4E1-4E29-4CF9-9932-A72EEF2ED60F}" destId="{0C2839C4-35FB-4149-AC40-14D57331854C}" srcOrd="0" destOrd="0" presId="urn:microsoft.com/office/officeart/2005/8/layout/hierarchy1"/>
    <dgm:cxn modelId="{23904BD2-3EFA-4C1E-AB26-5FCD27F75CB2}" type="presParOf" srcId="{BA2AA4E1-4E29-4CF9-9932-A72EEF2ED60F}" destId="{0829741D-DA7B-4451-BC2D-13B5037690B5}" srcOrd="1" destOrd="0" presId="urn:microsoft.com/office/officeart/2005/8/layout/hierarchy1"/>
    <dgm:cxn modelId="{22590E52-B55D-4EA8-8040-D10AF5D9B2D4}" type="presParOf" srcId="{9C979732-B0DD-497E-9BBD-D8DE7E1B2C03}" destId="{334873A4-CB57-42E5-84B7-1E725F13E48A}" srcOrd="1" destOrd="0" presId="urn:microsoft.com/office/officeart/2005/8/layout/hierarchy1"/>
    <dgm:cxn modelId="{0F5AF36B-AB46-491B-BC4E-1E028F4E38ED}" type="presParOf" srcId="{B78C1D8C-4AC3-4E34-BCEC-7565E6DC8EE2}" destId="{55DC0669-C573-46E6-B752-D17DAB73E382}" srcOrd="4" destOrd="0" presId="urn:microsoft.com/office/officeart/2005/8/layout/hierarchy1"/>
    <dgm:cxn modelId="{8897A9CF-EFDA-484A-A7DC-D560DB55AB14}" type="presParOf" srcId="{B78C1D8C-4AC3-4E34-BCEC-7565E6DC8EE2}" destId="{7D84EEDB-BA60-467D-AFE5-4DC9FA998A48}" srcOrd="5" destOrd="0" presId="urn:microsoft.com/office/officeart/2005/8/layout/hierarchy1"/>
    <dgm:cxn modelId="{E7861DA0-CE11-44CA-B295-52E4CD64D564}" type="presParOf" srcId="{7D84EEDB-BA60-467D-AFE5-4DC9FA998A48}" destId="{0F872CA1-AFBE-455C-9949-FA84A2B91795}" srcOrd="0" destOrd="0" presId="urn:microsoft.com/office/officeart/2005/8/layout/hierarchy1"/>
    <dgm:cxn modelId="{1A80A219-2744-47BA-9A65-09F57CC750F9}" type="presParOf" srcId="{0F872CA1-AFBE-455C-9949-FA84A2B91795}" destId="{90B902A9-BC30-4BCD-9172-E9356EB2DE97}" srcOrd="0" destOrd="0" presId="urn:microsoft.com/office/officeart/2005/8/layout/hierarchy1"/>
    <dgm:cxn modelId="{37023116-C4CA-46FF-9798-597E5DE4EF94}" type="presParOf" srcId="{0F872CA1-AFBE-455C-9949-FA84A2B91795}" destId="{500560F8-240B-41CA-A306-C9B05914F444}" srcOrd="1" destOrd="0" presId="urn:microsoft.com/office/officeart/2005/8/layout/hierarchy1"/>
    <dgm:cxn modelId="{5F250802-CFDD-4D29-9FAC-9AD068898324}" type="presParOf" srcId="{7D84EEDB-BA60-467D-AFE5-4DC9FA998A48}" destId="{B032E166-7E6C-4AB4-AE53-8D2B33CEF0D9}" srcOrd="1" destOrd="0" presId="urn:microsoft.com/office/officeart/2005/8/layout/hierarchy1"/>
    <dgm:cxn modelId="{06460113-E9D1-4AD3-AED3-3E59ADB45BE0}" type="presParOf" srcId="{B032E166-7E6C-4AB4-AE53-8D2B33CEF0D9}" destId="{16956D00-DC7E-4A81-81F0-3ABBCDBBD93F}" srcOrd="0" destOrd="0" presId="urn:microsoft.com/office/officeart/2005/8/layout/hierarchy1"/>
    <dgm:cxn modelId="{77B96AE5-182B-4357-8E22-42F9DC4B49F4}" type="presParOf" srcId="{B032E166-7E6C-4AB4-AE53-8D2B33CEF0D9}" destId="{579F68BA-03AC-4DAF-8C43-9B4B3B37E1B8}" srcOrd="1" destOrd="0" presId="urn:microsoft.com/office/officeart/2005/8/layout/hierarchy1"/>
    <dgm:cxn modelId="{06F2D1EF-F323-45E1-8C12-45CD0508BF2C}" type="presParOf" srcId="{579F68BA-03AC-4DAF-8C43-9B4B3B37E1B8}" destId="{F95452CA-A65D-4011-8906-6A5A5C5E7422}" srcOrd="0" destOrd="0" presId="urn:microsoft.com/office/officeart/2005/8/layout/hierarchy1"/>
    <dgm:cxn modelId="{8E1A845F-E213-43CE-9D1C-9435F6EDD4AD}" type="presParOf" srcId="{F95452CA-A65D-4011-8906-6A5A5C5E7422}" destId="{A60CB003-E944-4CD9-999B-E9E957C812F1}" srcOrd="0" destOrd="0" presId="urn:microsoft.com/office/officeart/2005/8/layout/hierarchy1"/>
    <dgm:cxn modelId="{71CFF19F-546A-46BF-BB2D-024FF780C0D8}" type="presParOf" srcId="{F95452CA-A65D-4011-8906-6A5A5C5E7422}" destId="{5B8D2515-12F8-4FF8-B852-29799ABBA4B1}" srcOrd="1" destOrd="0" presId="urn:microsoft.com/office/officeart/2005/8/layout/hierarchy1"/>
    <dgm:cxn modelId="{7E69A9FC-5F71-413D-8DE5-3ED4B9B1C7AB}" type="presParOf" srcId="{579F68BA-03AC-4DAF-8C43-9B4B3B37E1B8}" destId="{2E471F16-B20D-435E-8D22-8EF7B58FDAE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5BFD86-4C7A-4CA7-B3D0-CF299191A02A}">
      <dsp:nvSpPr>
        <dsp:cNvPr id="0" name=""/>
        <dsp:cNvSpPr/>
      </dsp:nvSpPr>
      <dsp:spPr>
        <a:xfrm>
          <a:off x="3799410" y="3021321"/>
          <a:ext cx="417484" cy="8717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1721"/>
              </a:lnTo>
              <a:lnTo>
                <a:pt x="417484" y="87172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10B633-B29C-4C26-85DE-61616D55202C}">
      <dsp:nvSpPr>
        <dsp:cNvPr id="0" name=""/>
        <dsp:cNvSpPr/>
      </dsp:nvSpPr>
      <dsp:spPr>
        <a:xfrm>
          <a:off x="3603753" y="2343679"/>
          <a:ext cx="577427" cy="200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214"/>
              </a:lnTo>
              <a:lnTo>
                <a:pt x="577427" y="100214"/>
              </a:lnTo>
              <a:lnTo>
                <a:pt x="577427" y="20042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FCCCFA-8ACE-4E32-AA83-318AAA3FEBEC}">
      <dsp:nvSpPr>
        <dsp:cNvPr id="0" name=""/>
        <dsp:cNvSpPr/>
      </dsp:nvSpPr>
      <dsp:spPr>
        <a:xfrm>
          <a:off x="2644555" y="3021321"/>
          <a:ext cx="143163" cy="4390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9035"/>
              </a:lnTo>
              <a:lnTo>
                <a:pt x="143163" y="43903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05DF52-8D9D-4494-B027-7CCF1184384E}">
      <dsp:nvSpPr>
        <dsp:cNvPr id="0" name=""/>
        <dsp:cNvSpPr/>
      </dsp:nvSpPr>
      <dsp:spPr>
        <a:xfrm>
          <a:off x="3026325" y="2343679"/>
          <a:ext cx="577427" cy="200429"/>
        </a:xfrm>
        <a:custGeom>
          <a:avLst/>
          <a:gdLst/>
          <a:ahLst/>
          <a:cxnLst/>
          <a:rect l="0" t="0" r="0" b="0"/>
          <a:pathLst>
            <a:path>
              <a:moveTo>
                <a:pt x="577427" y="0"/>
              </a:moveTo>
              <a:lnTo>
                <a:pt x="577427" y="100214"/>
              </a:lnTo>
              <a:lnTo>
                <a:pt x="0" y="100214"/>
              </a:lnTo>
              <a:lnTo>
                <a:pt x="0" y="20042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17DAE9-32BF-4B78-8FA5-A474FAF92578}">
      <dsp:nvSpPr>
        <dsp:cNvPr id="0" name=""/>
        <dsp:cNvSpPr/>
      </dsp:nvSpPr>
      <dsp:spPr>
        <a:xfrm>
          <a:off x="2040882" y="1666037"/>
          <a:ext cx="1562870" cy="200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214"/>
              </a:lnTo>
              <a:lnTo>
                <a:pt x="1562870" y="100214"/>
              </a:lnTo>
              <a:lnTo>
                <a:pt x="1562870" y="20042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717AB8-89F8-40EB-A1FA-64223A5D66DD}">
      <dsp:nvSpPr>
        <dsp:cNvPr id="0" name=""/>
        <dsp:cNvSpPr/>
      </dsp:nvSpPr>
      <dsp:spPr>
        <a:xfrm>
          <a:off x="1251095" y="2343679"/>
          <a:ext cx="143163" cy="4390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9035"/>
              </a:lnTo>
              <a:lnTo>
                <a:pt x="143163" y="43903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88A23-1621-4D8B-A574-C3F602AF95BD}">
      <dsp:nvSpPr>
        <dsp:cNvPr id="0" name=""/>
        <dsp:cNvSpPr/>
      </dsp:nvSpPr>
      <dsp:spPr>
        <a:xfrm>
          <a:off x="1632865" y="1666037"/>
          <a:ext cx="408016" cy="200429"/>
        </a:xfrm>
        <a:custGeom>
          <a:avLst/>
          <a:gdLst/>
          <a:ahLst/>
          <a:cxnLst/>
          <a:rect l="0" t="0" r="0" b="0"/>
          <a:pathLst>
            <a:path>
              <a:moveTo>
                <a:pt x="408016" y="0"/>
              </a:moveTo>
              <a:lnTo>
                <a:pt x="408016" y="100214"/>
              </a:lnTo>
              <a:lnTo>
                <a:pt x="0" y="100214"/>
              </a:lnTo>
              <a:lnTo>
                <a:pt x="0" y="20042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385F82-AE57-4D44-BB59-024772438866}">
      <dsp:nvSpPr>
        <dsp:cNvPr id="0" name=""/>
        <dsp:cNvSpPr/>
      </dsp:nvSpPr>
      <dsp:spPr>
        <a:xfrm>
          <a:off x="478011" y="1666037"/>
          <a:ext cx="1562870" cy="200429"/>
        </a:xfrm>
        <a:custGeom>
          <a:avLst/>
          <a:gdLst/>
          <a:ahLst/>
          <a:cxnLst/>
          <a:rect l="0" t="0" r="0" b="0"/>
          <a:pathLst>
            <a:path>
              <a:moveTo>
                <a:pt x="1562870" y="0"/>
              </a:moveTo>
              <a:lnTo>
                <a:pt x="1562870" y="100214"/>
              </a:lnTo>
              <a:lnTo>
                <a:pt x="0" y="100214"/>
              </a:lnTo>
              <a:lnTo>
                <a:pt x="0" y="20042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5B0DA3-A5DA-47C5-9E8A-24F95D5597CC}">
      <dsp:nvSpPr>
        <dsp:cNvPr id="0" name=""/>
        <dsp:cNvSpPr/>
      </dsp:nvSpPr>
      <dsp:spPr>
        <a:xfrm>
          <a:off x="2518094" y="647041"/>
          <a:ext cx="657436" cy="780390"/>
        </a:xfrm>
        <a:custGeom>
          <a:avLst/>
          <a:gdLst/>
          <a:ahLst/>
          <a:cxnLst/>
          <a:rect l="0" t="0" r="0" b="0"/>
          <a:pathLst>
            <a:path>
              <a:moveTo>
                <a:pt x="657436" y="0"/>
              </a:moveTo>
              <a:lnTo>
                <a:pt x="657436" y="780390"/>
              </a:lnTo>
              <a:lnTo>
                <a:pt x="0" y="78039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FB9D93-D3DC-49FF-8EA7-2822BE963305}">
      <dsp:nvSpPr>
        <dsp:cNvPr id="0" name=""/>
        <dsp:cNvSpPr/>
      </dsp:nvSpPr>
      <dsp:spPr>
        <a:xfrm>
          <a:off x="2698318" y="169828"/>
          <a:ext cx="954425" cy="4772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accent5"/>
              </a:solidFill>
            </a:rPr>
            <a:t>Document</a:t>
          </a:r>
          <a:endParaRPr lang="en-US" sz="1300" kern="1200" dirty="0">
            <a:solidFill>
              <a:schemeClr val="accent5"/>
            </a:solidFill>
          </a:endParaRPr>
        </a:p>
      </dsp:txBody>
      <dsp:txXfrm>
        <a:off x="2698318" y="169828"/>
        <a:ext cx="954425" cy="477212"/>
      </dsp:txXfrm>
    </dsp:sp>
    <dsp:sp modelId="{0EA6E432-5813-4791-ABB5-FACFDEAF5B6C}">
      <dsp:nvSpPr>
        <dsp:cNvPr id="0" name=""/>
        <dsp:cNvSpPr/>
      </dsp:nvSpPr>
      <dsp:spPr>
        <a:xfrm>
          <a:off x="1563669" y="1188825"/>
          <a:ext cx="954425" cy="4772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accent5"/>
              </a:solidFill>
            </a:rPr>
            <a:t>html</a:t>
          </a:r>
          <a:endParaRPr lang="en-US" sz="1300" kern="1200" dirty="0">
            <a:solidFill>
              <a:schemeClr val="accent5"/>
            </a:solidFill>
          </a:endParaRPr>
        </a:p>
      </dsp:txBody>
      <dsp:txXfrm>
        <a:off x="1563669" y="1188825"/>
        <a:ext cx="954425" cy="477212"/>
      </dsp:txXfrm>
    </dsp:sp>
    <dsp:sp modelId="{06BCC53D-7AD3-48B7-8B6F-507E8F6E360B}">
      <dsp:nvSpPr>
        <dsp:cNvPr id="0" name=""/>
        <dsp:cNvSpPr/>
      </dsp:nvSpPr>
      <dsp:spPr>
        <a:xfrm>
          <a:off x="798" y="1866467"/>
          <a:ext cx="954425" cy="4772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accent5"/>
              </a:solidFill>
            </a:rPr>
            <a:t>head</a:t>
          </a:r>
          <a:endParaRPr lang="en-US" sz="1300" kern="1200" dirty="0">
            <a:solidFill>
              <a:schemeClr val="accent5"/>
            </a:solidFill>
          </a:endParaRPr>
        </a:p>
      </dsp:txBody>
      <dsp:txXfrm>
        <a:off x="798" y="1866467"/>
        <a:ext cx="954425" cy="477212"/>
      </dsp:txXfrm>
    </dsp:sp>
    <dsp:sp modelId="{1B0C446D-FB04-4F82-8F6C-4E2B4AB9D823}">
      <dsp:nvSpPr>
        <dsp:cNvPr id="0" name=""/>
        <dsp:cNvSpPr/>
      </dsp:nvSpPr>
      <dsp:spPr>
        <a:xfrm>
          <a:off x="1155652" y="1866467"/>
          <a:ext cx="954425" cy="4772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accent5"/>
              </a:solidFill>
            </a:rPr>
            <a:t>Title</a:t>
          </a:r>
          <a:endParaRPr lang="en-US" sz="1300" kern="1200" dirty="0">
            <a:solidFill>
              <a:schemeClr val="accent5"/>
            </a:solidFill>
          </a:endParaRPr>
        </a:p>
      </dsp:txBody>
      <dsp:txXfrm>
        <a:off x="1155652" y="1866467"/>
        <a:ext cx="954425" cy="477212"/>
      </dsp:txXfrm>
    </dsp:sp>
    <dsp:sp modelId="{26178CFC-0024-46A8-ADDD-84F2F4B6B3CB}">
      <dsp:nvSpPr>
        <dsp:cNvPr id="0" name=""/>
        <dsp:cNvSpPr/>
      </dsp:nvSpPr>
      <dsp:spPr>
        <a:xfrm>
          <a:off x="1394259" y="2544108"/>
          <a:ext cx="954425" cy="4772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Page Title</a:t>
          </a:r>
          <a:endParaRPr lang="en-US" sz="1300" kern="1200" dirty="0"/>
        </a:p>
      </dsp:txBody>
      <dsp:txXfrm>
        <a:off x="1394259" y="2544108"/>
        <a:ext cx="954425" cy="477212"/>
      </dsp:txXfrm>
    </dsp:sp>
    <dsp:sp modelId="{BECED89C-E68B-4BA3-A220-A038155A28C7}">
      <dsp:nvSpPr>
        <dsp:cNvPr id="0" name=""/>
        <dsp:cNvSpPr/>
      </dsp:nvSpPr>
      <dsp:spPr>
        <a:xfrm>
          <a:off x="3126540" y="1866467"/>
          <a:ext cx="954425" cy="4772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accent5"/>
              </a:solidFill>
            </a:rPr>
            <a:t>Body</a:t>
          </a:r>
          <a:endParaRPr lang="en-US" sz="1300" kern="1200" dirty="0">
            <a:solidFill>
              <a:schemeClr val="accent5"/>
            </a:solidFill>
          </a:endParaRPr>
        </a:p>
      </dsp:txBody>
      <dsp:txXfrm>
        <a:off x="3126540" y="1866467"/>
        <a:ext cx="954425" cy="477212"/>
      </dsp:txXfrm>
    </dsp:sp>
    <dsp:sp modelId="{C7AA7D68-3D9F-4AC4-81D6-BFD0E9D912F6}">
      <dsp:nvSpPr>
        <dsp:cNvPr id="0" name=""/>
        <dsp:cNvSpPr/>
      </dsp:nvSpPr>
      <dsp:spPr>
        <a:xfrm>
          <a:off x="2549113" y="2544108"/>
          <a:ext cx="954425" cy="4772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accent5"/>
              </a:solidFill>
            </a:rPr>
            <a:t>h1</a:t>
          </a:r>
          <a:endParaRPr lang="en-US" sz="1300" kern="1200" dirty="0">
            <a:solidFill>
              <a:schemeClr val="accent5"/>
            </a:solidFill>
          </a:endParaRPr>
        </a:p>
      </dsp:txBody>
      <dsp:txXfrm>
        <a:off x="2549113" y="2544108"/>
        <a:ext cx="954425" cy="477212"/>
      </dsp:txXfrm>
    </dsp:sp>
    <dsp:sp modelId="{5C5A565F-DDFE-45FA-8AFF-7069D3A6D993}">
      <dsp:nvSpPr>
        <dsp:cNvPr id="0" name=""/>
        <dsp:cNvSpPr/>
      </dsp:nvSpPr>
      <dsp:spPr>
        <a:xfrm>
          <a:off x="2787719" y="3221750"/>
          <a:ext cx="954425" cy="4772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What do you like to eat</a:t>
          </a:r>
        </a:p>
      </dsp:txBody>
      <dsp:txXfrm>
        <a:off x="2787719" y="3221750"/>
        <a:ext cx="954425" cy="477212"/>
      </dsp:txXfrm>
    </dsp:sp>
    <dsp:sp modelId="{7E5305F5-0D75-40E2-98D8-6E5911D4AED7}">
      <dsp:nvSpPr>
        <dsp:cNvPr id="0" name=""/>
        <dsp:cNvSpPr/>
      </dsp:nvSpPr>
      <dsp:spPr>
        <a:xfrm>
          <a:off x="3703967" y="2544108"/>
          <a:ext cx="954425" cy="4772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accent5"/>
              </a:solidFill>
            </a:rPr>
            <a:t>p</a:t>
          </a:r>
          <a:endParaRPr lang="en-US" sz="1300" kern="1200" dirty="0">
            <a:solidFill>
              <a:schemeClr val="accent5"/>
            </a:solidFill>
          </a:endParaRPr>
        </a:p>
      </dsp:txBody>
      <dsp:txXfrm>
        <a:off x="3703967" y="2544108"/>
        <a:ext cx="954425" cy="477212"/>
      </dsp:txXfrm>
    </dsp:sp>
    <dsp:sp modelId="{62A75925-4EDD-43FC-8B49-F8F30CD1B8B9}">
      <dsp:nvSpPr>
        <dsp:cNvPr id="0" name=""/>
        <dsp:cNvSpPr/>
      </dsp:nvSpPr>
      <dsp:spPr>
        <a:xfrm>
          <a:off x="4216894" y="3317360"/>
          <a:ext cx="1196677" cy="11513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Welcome to the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 Restaurant</a:t>
          </a:r>
          <a:endParaRPr lang="en-US" sz="1300" kern="1200" dirty="0"/>
        </a:p>
      </dsp:txBody>
      <dsp:txXfrm>
        <a:off x="4216894" y="3317360"/>
        <a:ext cx="1196677" cy="115136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956D00-DC7E-4A81-81F0-3ABBCDBBD93F}">
      <dsp:nvSpPr>
        <dsp:cNvPr id="0" name=""/>
        <dsp:cNvSpPr/>
      </dsp:nvSpPr>
      <dsp:spPr>
        <a:xfrm>
          <a:off x="5564981" y="3190328"/>
          <a:ext cx="91440" cy="3729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294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DC0669-C573-46E6-B752-D17DAB73E382}">
      <dsp:nvSpPr>
        <dsp:cNvPr id="0" name=""/>
        <dsp:cNvSpPr/>
      </dsp:nvSpPr>
      <dsp:spPr>
        <a:xfrm>
          <a:off x="4043426" y="2003117"/>
          <a:ext cx="1567274" cy="3729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147"/>
              </a:lnTo>
              <a:lnTo>
                <a:pt x="1567274" y="254147"/>
              </a:lnTo>
              <a:lnTo>
                <a:pt x="1567274" y="37294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237E4A-9DF1-4E95-B44C-F961C81A758F}">
      <dsp:nvSpPr>
        <dsp:cNvPr id="0" name=""/>
        <dsp:cNvSpPr/>
      </dsp:nvSpPr>
      <dsp:spPr>
        <a:xfrm>
          <a:off x="3997706" y="3190328"/>
          <a:ext cx="91440" cy="3729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294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47DC31-C09F-4A2B-85C1-90B3DFB3230E}">
      <dsp:nvSpPr>
        <dsp:cNvPr id="0" name=""/>
        <dsp:cNvSpPr/>
      </dsp:nvSpPr>
      <dsp:spPr>
        <a:xfrm>
          <a:off x="3997706" y="2003117"/>
          <a:ext cx="91440" cy="3729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294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C2144B-BED3-4ECA-98D1-34C340A8607F}">
      <dsp:nvSpPr>
        <dsp:cNvPr id="0" name=""/>
        <dsp:cNvSpPr/>
      </dsp:nvSpPr>
      <dsp:spPr>
        <a:xfrm>
          <a:off x="2430431" y="3190328"/>
          <a:ext cx="91440" cy="3729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294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A30D62-5EB0-42E1-9323-D54936122BFB}">
      <dsp:nvSpPr>
        <dsp:cNvPr id="0" name=""/>
        <dsp:cNvSpPr/>
      </dsp:nvSpPr>
      <dsp:spPr>
        <a:xfrm>
          <a:off x="2476151" y="2003117"/>
          <a:ext cx="1567274" cy="372940"/>
        </a:xfrm>
        <a:custGeom>
          <a:avLst/>
          <a:gdLst/>
          <a:ahLst/>
          <a:cxnLst/>
          <a:rect l="0" t="0" r="0" b="0"/>
          <a:pathLst>
            <a:path>
              <a:moveTo>
                <a:pt x="1567274" y="0"/>
              </a:moveTo>
              <a:lnTo>
                <a:pt x="1567274" y="254147"/>
              </a:lnTo>
              <a:lnTo>
                <a:pt x="0" y="254147"/>
              </a:lnTo>
              <a:lnTo>
                <a:pt x="0" y="37294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7CA47C-B4D5-4A48-8A1B-6CE39E6A2777}">
      <dsp:nvSpPr>
        <dsp:cNvPr id="0" name=""/>
        <dsp:cNvSpPr/>
      </dsp:nvSpPr>
      <dsp:spPr>
        <a:xfrm>
          <a:off x="1484728" y="678915"/>
          <a:ext cx="2558697" cy="5099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1139"/>
              </a:lnTo>
              <a:lnTo>
                <a:pt x="2558697" y="391139"/>
              </a:lnTo>
              <a:lnTo>
                <a:pt x="2558697" y="50993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EC92EB-A517-4E06-86BC-FC267A0DDA49}">
      <dsp:nvSpPr>
        <dsp:cNvPr id="0" name=""/>
        <dsp:cNvSpPr/>
      </dsp:nvSpPr>
      <dsp:spPr>
        <a:xfrm>
          <a:off x="863156" y="2003117"/>
          <a:ext cx="91440" cy="3729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294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2C8992-D768-4248-9AF1-265C64A511DE}">
      <dsp:nvSpPr>
        <dsp:cNvPr id="0" name=""/>
        <dsp:cNvSpPr/>
      </dsp:nvSpPr>
      <dsp:spPr>
        <a:xfrm>
          <a:off x="908876" y="678915"/>
          <a:ext cx="575852" cy="509932"/>
        </a:xfrm>
        <a:custGeom>
          <a:avLst/>
          <a:gdLst/>
          <a:ahLst/>
          <a:cxnLst/>
          <a:rect l="0" t="0" r="0" b="0"/>
          <a:pathLst>
            <a:path>
              <a:moveTo>
                <a:pt x="575852" y="0"/>
              </a:moveTo>
              <a:lnTo>
                <a:pt x="575852" y="391139"/>
              </a:lnTo>
              <a:lnTo>
                <a:pt x="0" y="391139"/>
              </a:lnTo>
              <a:lnTo>
                <a:pt x="0" y="50993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E04386-301B-4ADB-97EA-4E9B0CE076EE}">
      <dsp:nvSpPr>
        <dsp:cNvPr id="0" name=""/>
        <dsp:cNvSpPr/>
      </dsp:nvSpPr>
      <dsp:spPr>
        <a:xfrm>
          <a:off x="843570" y="-135355"/>
          <a:ext cx="1282315" cy="8142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DF0B8C-0EF8-4EB0-84B1-5D2782DAF593}">
      <dsp:nvSpPr>
        <dsp:cNvPr id="0" name=""/>
        <dsp:cNvSpPr/>
      </dsp:nvSpPr>
      <dsp:spPr>
        <a:xfrm>
          <a:off x="986050" y="0"/>
          <a:ext cx="1282315" cy="8142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&lt;body&gt;</a:t>
          </a:r>
          <a:endParaRPr lang="en-US" sz="1100" kern="1200"/>
        </a:p>
      </dsp:txBody>
      <dsp:txXfrm>
        <a:off x="1009899" y="23849"/>
        <a:ext cx="1234617" cy="766572"/>
      </dsp:txXfrm>
    </dsp:sp>
    <dsp:sp modelId="{97E683D7-9C6C-418E-9DA3-FECA17792ACF}">
      <dsp:nvSpPr>
        <dsp:cNvPr id="0" name=""/>
        <dsp:cNvSpPr/>
      </dsp:nvSpPr>
      <dsp:spPr>
        <a:xfrm>
          <a:off x="267718" y="1188847"/>
          <a:ext cx="1282315" cy="8142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4B493B-BC91-487D-B226-05D0D5F9A415}">
      <dsp:nvSpPr>
        <dsp:cNvPr id="0" name=""/>
        <dsp:cNvSpPr/>
      </dsp:nvSpPr>
      <dsp:spPr>
        <a:xfrm>
          <a:off x="410197" y="1324202"/>
          <a:ext cx="1282315" cy="8142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&lt;h1&gt;</a:t>
          </a:r>
          <a:endParaRPr lang="en-US" sz="1100" kern="1200" dirty="0"/>
        </a:p>
      </dsp:txBody>
      <dsp:txXfrm>
        <a:off x="434046" y="1348051"/>
        <a:ext cx="1234617" cy="766572"/>
      </dsp:txXfrm>
    </dsp:sp>
    <dsp:sp modelId="{486660E7-3C8F-4CB9-ADA2-B422545E757A}">
      <dsp:nvSpPr>
        <dsp:cNvPr id="0" name=""/>
        <dsp:cNvSpPr/>
      </dsp:nvSpPr>
      <dsp:spPr>
        <a:xfrm>
          <a:off x="267718" y="2376057"/>
          <a:ext cx="1282315" cy="8142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14159D-8541-4F34-9D27-516F84A6474D}">
      <dsp:nvSpPr>
        <dsp:cNvPr id="0" name=""/>
        <dsp:cNvSpPr/>
      </dsp:nvSpPr>
      <dsp:spPr>
        <a:xfrm>
          <a:off x="410197" y="2511413"/>
          <a:ext cx="1282315" cy="8142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What will you have </a:t>
          </a:r>
          <a:endParaRPr lang="en-US" sz="1100" kern="1200" dirty="0"/>
        </a:p>
      </dsp:txBody>
      <dsp:txXfrm>
        <a:off x="434046" y="2535262"/>
        <a:ext cx="1234617" cy="766572"/>
      </dsp:txXfrm>
    </dsp:sp>
    <dsp:sp modelId="{9DCA4848-D566-48D9-856B-CDF8C8A27411}">
      <dsp:nvSpPr>
        <dsp:cNvPr id="0" name=""/>
        <dsp:cNvSpPr/>
      </dsp:nvSpPr>
      <dsp:spPr>
        <a:xfrm>
          <a:off x="2572430" y="1188847"/>
          <a:ext cx="2941991" cy="8142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1F1472-C5A7-455B-9AF6-D156C96E2448}">
      <dsp:nvSpPr>
        <dsp:cNvPr id="0" name=""/>
        <dsp:cNvSpPr/>
      </dsp:nvSpPr>
      <dsp:spPr>
        <a:xfrm>
          <a:off x="2714909" y="1324202"/>
          <a:ext cx="2941991" cy="814270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&lt;</a:t>
          </a:r>
          <a:r>
            <a:rPr lang="en-US" sz="1100" kern="1200" dirty="0" err="1" smtClean="0"/>
            <a:t>ul</a:t>
          </a:r>
          <a:r>
            <a:rPr lang="en-US" sz="1100" kern="1200" dirty="0" smtClean="0"/>
            <a:t> id="</a:t>
          </a:r>
          <a:r>
            <a:rPr lang="en-US" sz="1100" kern="1200" dirty="0" err="1" smtClean="0"/>
            <a:t>lstfood</a:t>
          </a:r>
          <a:r>
            <a:rPr lang="en-US" sz="1100" kern="1200" dirty="0" smtClean="0"/>
            <a:t>"&gt;</a:t>
          </a:r>
          <a:endParaRPr lang="en-US" sz="1100" kern="1200" dirty="0"/>
        </a:p>
      </dsp:txBody>
      <dsp:txXfrm>
        <a:off x="2738758" y="1348051"/>
        <a:ext cx="2894293" cy="766572"/>
      </dsp:txXfrm>
    </dsp:sp>
    <dsp:sp modelId="{72DE37F8-394F-4FD1-B6C7-251EC0177FB0}">
      <dsp:nvSpPr>
        <dsp:cNvPr id="0" name=""/>
        <dsp:cNvSpPr/>
      </dsp:nvSpPr>
      <dsp:spPr>
        <a:xfrm>
          <a:off x="1834993" y="2376057"/>
          <a:ext cx="1282315" cy="8142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AC019A-4C06-4DAA-A3BB-B7A014F039D5}">
      <dsp:nvSpPr>
        <dsp:cNvPr id="0" name=""/>
        <dsp:cNvSpPr/>
      </dsp:nvSpPr>
      <dsp:spPr>
        <a:xfrm>
          <a:off x="1977472" y="2511413"/>
          <a:ext cx="1282315" cy="8142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&lt;li&gt;</a:t>
          </a:r>
          <a:endParaRPr lang="en-US" sz="1100" kern="1200"/>
        </a:p>
      </dsp:txBody>
      <dsp:txXfrm>
        <a:off x="2001321" y="2535262"/>
        <a:ext cx="1234617" cy="766572"/>
      </dsp:txXfrm>
    </dsp:sp>
    <dsp:sp modelId="{13E96696-0C3C-46EF-8F21-2D62C6C75522}">
      <dsp:nvSpPr>
        <dsp:cNvPr id="0" name=""/>
        <dsp:cNvSpPr/>
      </dsp:nvSpPr>
      <dsp:spPr>
        <a:xfrm>
          <a:off x="1834993" y="3563268"/>
          <a:ext cx="1282315" cy="8142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A9EECF-4832-4DE7-A387-67B0CE56B2D5}">
      <dsp:nvSpPr>
        <dsp:cNvPr id="0" name=""/>
        <dsp:cNvSpPr/>
      </dsp:nvSpPr>
      <dsp:spPr>
        <a:xfrm>
          <a:off x="1977472" y="3698624"/>
          <a:ext cx="1282315" cy="8142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Bread</a:t>
          </a:r>
          <a:endParaRPr lang="en-US" sz="1100" kern="1200"/>
        </a:p>
      </dsp:txBody>
      <dsp:txXfrm>
        <a:off x="2001321" y="3722473"/>
        <a:ext cx="1234617" cy="766572"/>
      </dsp:txXfrm>
    </dsp:sp>
    <dsp:sp modelId="{B1649069-C3DA-46DA-B0CC-24238B3E58AF}">
      <dsp:nvSpPr>
        <dsp:cNvPr id="0" name=""/>
        <dsp:cNvSpPr/>
      </dsp:nvSpPr>
      <dsp:spPr>
        <a:xfrm>
          <a:off x="3402268" y="2376057"/>
          <a:ext cx="1282315" cy="8142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FB808B-3784-431F-829E-97E8AEDDB0CA}">
      <dsp:nvSpPr>
        <dsp:cNvPr id="0" name=""/>
        <dsp:cNvSpPr/>
      </dsp:nvSpPr>
      <dsp:spPr>
        <a:xfrm>
          <a:off x="3544747" y="2511413"/>
          <a:ext cx="1282315" cy="814270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  <a:alpha val="9000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&lt;li class=“</a:t>
          </a:r>
          <a:r>
            <a:rPr lang="en-US" sz="1100" kern="1200" dirty="0" err="1" smtClean="0"/>
            <a:t>snancks</a:t>
          </a:r>
          <a:r>
            <a:rPr lang="en-US" sz="1100" kern="1200" dirty="0" smtClean="0"/>
            <a:t>”&gt;</a:t>
          </a:r>
          <a:endParaRPr lang="en-US" sz="1100" kern="1200" dirty="0"/>
        </a:p>
      </dsp:txBody>
      <dsp:txXfrm>
        <a:off x="3568596" y="2535262"/>
        <a:ext cx="1234617" cy="766572"/>
      </dsp:txXfrm>
    </dsp:sp>
    <dsp:sp modelId="{0C2839C4-35FB-4149-AC40-14D57331854C}">
      <dsp:nvSpPr>
        <dsp:cNvPr id="0" name=""/>
        <dsp:cNvSpPr/>
      </dsp:nvSpPr>
      <dsp:spPr>
        <a:xfrm>
          <a:off x="3402268" y="3563268"/>
          <a:ext cx="1282315" cy="8142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29741D-DA7B-4451-BC2D-13B5037690B5}">
      <dsp:nvSpPr>
        <dsp:cNvPr id="0" name=""/>
        <dsp:cNvSpPr/>
      </dsp:nvSpPr>
      <dsp:spPr>
        <a:xfrm>
          <a:off x="3544747" y="3698624"/>
          <a:ext cx="1282315" cy="8142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biscuit</a:t>
          </a:r>
          <a:endParaRPr lang="en-US" sz="1100" kern="1200"/>
        </a:p>
      </dsp:txBody>
      <dsp:txXfrm>
        <a:off x="3568596" y="3722473"/>
        <a:ext cx="1234617" cy="766572"/>
      </dsp:txXfrm>
    </dsp:sp>
    <dsp:sp modelId="{90B902A9-BC30-4BCD-9172-E9356EB2DE97}">
      <dsp:nvSpPr>
        <dsp:cNvPr id="0" name=""/>
        <dsp:cNvSpPr/>
      </dsp:nvSpPr>
      <dsp:spPr>
        <a:xfrm>
          <a:off x="4969543" y="2376057"/>
          <a:ext cx="1282315" cy="8142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0560F8-240B-41CA-A306-C9B05914F444}">
      <dsp:nvSpPr>
        <dsp:cNvPr id="0" name=""/>
        <dsp:cNvSpPr/>
      </dsp:nvSpPr>
      <dsp:spPr>
        <a:xfrm>
          <a:off x="5112022" y="2511413"/>
          <a:ext cx="1282315" cy="814270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  <a:alpha val="9000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&lt;li class=“</a:t>
          </a:r>
          <a:r>
            <a:rPr lang="en-US" sz="1100" kern="1200" dirty="0" err="1" smtClean="0"/>
            <a:t>snancks</a:t>
          </a:r>
          <a:r>
            <a:rPr lang="en-US" sz="1100" kern="1200" dirty="0" smtClean="0"/>
            <a:t>”&gt;</a:t>
          </a:r>
          <a:endParaRPr lang="en-US" sz="1100" kern="1200" dirty="0"/>
        </a:p>
      </dsp:txBody>
      <dsp:txXfrm>
        <a:off x="5135871" y="2535262"/>
        <a:ext cx="1234617" cy="766572"/>
      </dsp:txXfrm>
    </dsp:sp>
    <dsp:sp modelId="{A60CB003-E944-4CD9-999B-E9E957C812F1}">
      <dsp:nvSpPr>
        <dsp:cNvPr id="0" name=""/>
        <dsp:cNvSpPr/>
      </dsp:nvSpPr>
      <dsp:spPr>
        <a:xfrm>
          <a:off x="4969543" y="3563268"/>
          <a:ext cx="1282315" cy="8142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8D2515-12F8-4FF8-B852-29799ABBA4B1}">
      <dsp:nvSpPr>
        <dsp:cNvPr id="0" name=""/>
        <dsp:cNvSpPr/>
      </dsp:nvSpPr>
      <dsp:spPr>
        <a:xfrm>
          <a:off x="5112022" y="3698624"/>
          <a:ext cx="1282315" cy="8142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jam</a:t>
          </a:r>
          <a:endParaRPr lang="en-US" sz="1100" kern="1200"/>
        </a:p>
      </dsp:txBody>
      <dsp:txXfrm>
        <a:off x="5135871" y="3722473"/>
        <a:ext cx="1234617" cy="76657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956D00-DC7E-4A81-81F0-3ABBCDBBD93F}">
      <dsp:nvSpPr>
        <dsp:cNvPr id="0" name=""/>
        <dsp:cNvSpPr/>
      </dsp:nvSpPr>
      <dsp:spPr>
        <a:xfrm>
          <a:off x="5564981" y="3190328"/>
          <a:ext cx="91440" cy="3729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294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DC0669-C573-46E6-B752-D17DAB73E382}">
      <dsp:nvSpPr>
        <dsp:cNvPr id="0" name=""/>
        <dsp:cNvSpPr/>
      </dsp:nvSpPr>
      <dsp:spPr>
        <a:xfrm>
          <a:off x="4043426" y="2003117"/>
          <a:ext cx="1567274" cy="3729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147"/>
              </a:lnTo>
              <a:lnTo>
                <a:pt x="1567274" y="254147"/>
              </a:lnTo>
              <a:lnTo>
                <a:pt x="1567274" y="37294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237E4A-9DF1-4E95-B44C-F961C81A758F}">
      <dsp:nvSpPr>
        <dsp:cNvPr id="0" name=""/>
        <dsp:cNvSpPr/>
      </dsp:nvSpPr>
      <dsp:spPr>
        <a:xfrm>
          <a:off x="3997706" y="3190328"/>
          <a:ext cx="91440" cy="3729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294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47DC31-C09F-4A2B-85C1-90B3DFB3230E}">
      <dsp:nvSpPr>
        <dsp:cNvPr id="0" name=""/>
        <dsp:cNvSpPr/>
      </dsp:nvSpPr>
      <dsp:spPr>
        <a:xfrm>
          <a:off x="3997706" y="2003117"/>
          <a:ext cx="91440" cy="3729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294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C2144B-BED3-4ECA-98D1-34C340A8607F}">
      <dsp:nvSpPr>
        <dsp:cNvPr id="0" name=""/>
        <dsp:cNvSpPr/>
      </dsp:nvSpPr>
      <dsp:spPr>
        <a:xfrm>
          <a:off x="2430431" y="3190328"/>
          <a:ext cx="91440" cy="3729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294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A30D62-5EB0-42E1-9323-D54936122BFB}">
      <dsp:nvSpPr>
        <dsp:cNvPr id="0" name=""/>
        <dsp:cNvSpPr/>
      </dsp:nvSpPr>
      <dsp:spPr>
        <a:xfrm>
          <a:off x="2476151" y="2003117"/>
          <a:ext cx="1567274" cy="372940"/>
        </a:xfrm>
        <a:custGeom>
          <a:avLst/>
          <a:gdLst/>
          <a:ahLst/>
          <a:cxnLst/>
          <a:rect l="0" t="0" r="0" b="0"/>
          <a:pathLst>
            <a:path>
              <a:moveTo>
                <a:pt x="1567274" y="0"/>
              </a:moveTo>
              <a:lnTo>
                <a:pt x="1567274" y="254147"/>
              </a:lnTo>
              <a:lnTo>
                <a:pt x="0" y="254147"/>
              </a:lnTo>
              <a:lnTo>
                <a:pt x="0" y="37294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7CA47C-B4D5-4A48-8A1B-6CE39E6A2777}">
      <dsp:nvSpPr>
        <dsp:cNvPr id="0" name=""/>
        <dsp:cNvSpPr/>
      </dsp:nvSpPr>
      <dsp:spPr>
        <a:xfrm>
          <a:off x="1484728" y="678915"/>
          <a:ext cx="2558697" cy="5099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1139"/>
              </a:lnTo>
              <a:lnTo>
                <a:pt x="2558697" y="391139"/>
              </a:lnTo>
              <a:lnTo>
                <a:pt x="2558697" y="50993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EC92EB-A517-4E06-86BC-FC267A0DDA49}">
      <dsp:nvSpPr>
        <dsp:cNvPr id="0" name=""/>
        <dsp:cNvSpPr/>
      </dsp:nvSpPr>
      <dsp:spPr>
        <a:xfrm>
          <a:off x="863156" y="2003117"/>
          <a:ext cx="91440" cy="3729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294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2C8992-D768-4248-9AF1-265C64A511DE}">
      <dsp:nvSpPr>
        <dsp:cNvPr id="0" name=""/>
        <dsp:cNvSpPr/>
      </dsp:nvSpPr>
      <dsp:spPr>
        <a:xfrm>
          <a:off x="908876" y="678915"/>
          <a:ext cx="575852" cy="509932"/>
        </a:xfrm>
        <a:custGeom>
          <a:avLst/>
          <a:gdLst/>
          <a:ahLst/>
          <a:cxnLst/>
          <a:rect l="0" t="0" r="0" b="0"/>
          <a:pathLst>
            <a:path>
              <a:moveTo>
                <a:pt x="575852" y="0"/>
              </a:moveTo>
              <a:lnTo>
                <a:pt x="575852" y="391139"/>
              </a:lnTo>
              <a:lnTo>
                <a:pt x="0" y="391139"/>
              </a:lnTo>
              <a:lnTo>
                <a:pt x="0" y="50993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E04386-301B-4ADB-97EA-4E9B0CE076EE}">
      <dsp:nvSpPr>
        <dsp:cNvPr id="0" name=""/>
        <dsp:cNvSpPr/>
      </dsp:nvSpPr>
      <dsp:spPr>
        <a:xfrm>
          <a:off x="843570" y="-135355"/>
          <a:ext cx="1282315" cy="8142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DF0B8C-0EF8-4EB0-84B1-5D2782DAF593}">
      <dsp:nvSpPr>
        <dsp:cNvPr id="0" name=""/>
        <dsp:cNvSpPr/>
      </dsp:nvSpPr>
      <dsp:spPr>
        <a:xfrm>
          <a:off x="986050" y="0"/>
          <a:ext cx="1282315" cy="8142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&lt;body&gt;</a:t>
          </a:r>
          <a:endParaRPr lang="en-US" sz="1100" kern="1200"/>
        </a:p>
      </dsp:txBody>
      <dsp:txXfrm>
        <a:off x="1009899" y="23849"/>
        <a:ext cx="1234617" cy="766572"/>
      </dsp:txXfrm>
    </dsp:sp>
    <dsp:sp modelId="{97E683D7-9C6C-418E-9DA3-FECA17792ACF}">
      <dsp:nvSpPr>
        <dsp:cNvPr id="0" name=""/>
        <dsp:cNvSpPr/>
      </dsp:nvSpPr>
      <dsp:spPr>
        <a:xfrm>
          <a:off x="267718" y="1188847"/>
          <a:ext cx="1282315" cy="8142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4B493B-BC91-487D-B226-05D0D5F9A415}">
      <dsp:nvSpPr>
        <dsp:cNvPr id="0" name=""/>
        <dsp:cNvSpPr/>
      </dsp:nvSpPr>
      <dsp:spPr>
        <a:xfrm>
          <a:off x="410197" y="1324202"/>
          <a:ext cx="1282315" cy="8142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&lt;h1&gt;</a:t>
          </a:r>
          <a:endParaRPr lang="en-US" sz="1100" kern="1200" dirty="0"/>
        </a:p>
      </dsp:txBody>
      <dsp:txXfrm>
        <a:off x="434046" y="1348051"/>
        <a:ext cx="1234617" cy="766572"/>
      </dsp:txXfrm>
    </dsp:sp>
    <dsp:sp modelId="{486660E7-3C8F-4CB9-ADA2-B422545E757A}">
      <dsp:nvSpPr>
        <dsp:cNvPr id="0" name=""/>
        <dsp:cNvSpPr/>
      </dsp:nvSpPr>
      <dsp:spPr>
        <a:xfrm>
          <a:off x="267718" y="2376057"/>
          <a:ext cx="1282315" cy="8142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14159D-8541-4F34-9D27-516F84A6474D}">
      <dsp:nvSpPr>
        <dsp:cNvPr id="0" name=""/>
        <dsp:cNvSpPr/>
      </dsp:nvSpPr>
      <dsp:spPr>
        <a:xfrm>
          <a:off x="410197" y="2511413"/>
          <a:ext cx="1282315" cy="8142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What will you have </a:t>
          </a:r>
          <a:endParaRPr lang="en-US" sz="1100" kern="1200" dirty="0"/>
        </a:p>
      </dsp:txBody>
      <dsp:txXfrm>
        <a:off x="434046" y="2535262"/>
        <a:ext cx="1234617" cy="766572"/>
      </dsp:txXfrm>
    </dsp:sp>
    <dsp:sp modelId="{9DCA4848-D566-48D9-856B-CDF8C8A27411}">
      <dsp:nvSpPr>
        <dsp:cNvPr id="0" name=""/>
        <dsp:cNvSpPr/>
      </dsp:nvSpPr>
      <dsp:spPr>
        <a:xfrm>
          <a:off x="2572430" y="1188847"/>
          <a:ext cx="2941991" cy="8142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1F1472-C5A7-455B-9AF6-D156C96E2448}">
      <dsp:nvSpPr>
        <dsp:cNvPr id="0" name=""/>
        <dsp:cNvSpPr/>
      </dsp:nvSpPr>
      <dsp:spPr>
        <a:xfrm>
          <a:off x="2714909" y="1324202"/>
          <a:ext cx="2941991" cy="814270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  <a:alpha val="9000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&lt;</a:t>
          </a:r>
          <a:r>
            <a:rPr lang="en-US" sz="1100" kern="1200" dirty="0" err="1" smtClean="0"/>
            <a:t>ul</a:t>
          </a:r>
          <a:r>
            <a:rPr lang="en-US" sz="1100" kern="1200" dirty="0" smtClean="0"/>
            <a:t> id="</a:t>
          </a:r>
          <a:r>
            <a:rPr lang="en-US" sz="1100" kern="1200" dirty="0" err="1" smtClean="0"/>
            <a:t>lstfood</a:t>
          </a:r>
          <a:r>
            <a:rPr lang="en-US" sz="1100" kern="1200" dirty="0" smtClean="0"/>
            <a:t>"&gt;</a:t>
          </a:r>
          <a:endParaRPr lang="en-US" sz="1100" kern="1200" dirty="0"/>
        </a:p>
      </dsp:txBody>
      <dsp:txXfrm>
        <a:off x="2738758" y="1348051"/>
        <a:ext cx="2894293" cy="766572"/>
      </dsp:txXfrm>
    </dsp:sp>
    <dsp:sp modelId="{72DE37F8-394F-4FD1-B6C7-251EC0177FB0}">
      <dsp:nvSpPr>
        <dsp:cNvPr id="0" name=""/>
        <dsp:cNvSpPr/>
      </dsp:nvSpPr>
      <dsp:spPr>
        <a:xfrm>
          <a:off x="1834993" y="2376057"/>
          <a:ext cx="1282315" cy="8142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AC019A-4C06-4DAA-A3BB-B7A014F039D5}">
      <dsp:nvSpPr>
        <dsp:cNvPr id="0" name=""/>
        <dsp:cNvSpPr/>
      </dsp:nvSpPr>
      <dsp:spPr>
        <a:xfrm>
          <a:off x="1977472" y="2511413"/>
          <a:ext cx="1282315" cy="814270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  <a:alpha val="9000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&lt;li&gt;</a:t>
          </a:r>
          <a:endParaRPr lang="en-US" sz="1100" kern="1200" dirty="0"/>
        </a:p>
      </dsp:txBody>
      <dsp:txXfrm>
        <a:off x="2001321" y="2535262"/>
        <a:ext cx="1234617" cy="766572"/>
      </dsp:txXfrm>
    </dsp:sp>
    <dsp:sp modelId="{13E96696-0C3C-46EF-8F21-2D62C6C75522}">
      <dsp:nvSpPr>
        <dsp:cNvPr id="0" name=""/>
        <dsp:cNvSpPr/>
      </dsp:nvSpPr>
      <dsp:spPr>
        <a:xfrm>
          <a:off x="1834993" y="3563268"/>
          <a:ext cx="1282315" cy="8142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A9EECF-4832-4DE7-A387-67B0CE56B2D5}">
      <dsp:nvSpPr>
        <dsp:cNvPr id="0" name=""/>
        <dsp:cNvSpPr/>
      </dsp:nvSpPr>
      <dsp:spPr>
        <a:xfrm>
          <a:off x="1977472" y="3698624"/>
          <a:ext cx="1282315" cy="8142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Bread</a:t>
          </a:r>
          <a:endParaRPr lang="en-US" sz="1100" kern="1200"/>
        </a:p>
      </dsp:txBody>
      <dsp:txXfrm>
        <a:off x="2001321" y="3722473"/>
        <a:ext cx="1234617" cy="766572"/>
      </dsp:txXfrm>
    </dsp:sp>
    <dsp:sp modelId="{B1649069-C3DA-46DA-B0CC-24238B3E58AF}">
      <dsp:nvSpPr>
        <dsp:cNvPr id="0" name=""/>
        <dsp:cNvSpPr/>
      </dsp:nvSpPr>
      <dsp:spPr>
        <a:xfrm>
          <a:off x="3402268" y="2376057"/>
          <a:ext cx="1282315" cy="8142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FB808B-3784-431F-829E-97E8AEDDB0CA}">
      <dsp:nvSpPr>
        <dsp:cNvPr id="0" name=""/>
        <dsp:cNvSpPr/>
      </dsp:nvSpPr>
      <dsp:spPr>
        <a:xfrm>
          <a:off x="3544747" y="2511413"/>
          <a:ext cx="1282315" cy="814270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  <a:alpha val="9000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&lt;li class=“</a:t>
          </a:r>
          <a:r>
            <a:rPr lang="en-US" sz="1100" kern="1200" dirty="0" err="1" smtClean="0"/>
            <a:t>snancks</a:t>
          </a:r>
          <a:r>
            <a:rPr lang="en-US" sz="1100" kern="1200" dirty="0" smtClean="0"/>
            <a:t>”&gt;</a:t>
          </a:r>
          <a:endParaRPr lang="en-US" sz="1100" kern="1200" dirty="0"/>
        </a:p>
      </dsp:txBody>
      <dsp:txXfrm>
        <a:off x="3568596" y="2535262"/>
        <a:ext cx="1234617" cy="766572"/>
      </dsp:txXfrm>
    </dsp:sp>
    <dsp:sp modelId="{0C2839C4-35FB-4149-AC40-14D57331854C}">
      <dsp:nvSpPr>
        <dsp:cNvPr id="0" name=""/>
        <dsp:cNvSpPr/>
      </dsp:nvSpPr>
      <dsp:spPr>
        <a:xfrm>
          <a:off x="3402268" y="3563268"/>
          <a:ext cx="1282315" cy="8142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29741D-DA7B-4451-BC2D-13B5037690B5}">
      <dsp:nvSpPr>
        <dsp:cNvPr id="0" name=""/>
        <dsp:cNvSpPr/>
      </dsp:nvSpPr>
      <dsp:spPr>
        <a:xfrm>
          <a:off x="3544747" y="3698624"/>
          <a:ext cx="1282315" cy="8142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biscuit</a:t>
          </a:r>
          <a:endParaRPr lang="en-US" sz="1100" kern="1200"/>
        </a:p>
      </dsp:txBody>
      <dsp:txXfrm>
        <a:off x="3568596" y="3722473"/>
        <a:ext cx="1234617" cy="766572"/>
      </dsp:txXfrm>
    </dsp:sp>
    <dsp:sp modelId="{90B902A9-BC30-4BCD-9172-E9356EB2DE97}">
      <dsp:nvSpPr>
        <dsp:cNvPr id="0" name=""/>
        <dsp:cNvSpPr/>
      </dsp:nvSpPr>
      <dsp:spPr>
        <a:xfrm>
          <a:off x="4969543" y="2376057"/>
          <a:ext cx="1282315" cy="8142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0560F8-240B-41CA-A306-C9B05914F444}">
      <dsp:nvSpPr>
        <dsp:cNvPr id="0" name=""/>
        <dsp:cNvSpPr/>
      </dsp:nvSpPr>
      <dsp:spPr>
        <a:xfrm>
          <a:off x="5112022" y="2511413"/>
          <a:ext cx="1282315" cy="814270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  <a:alpha val="9000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&lt;li class=“</a:t>
          </a:r>
          <a:r>
            <a:rPr lang="en-US" sz="1100" kern="1200" dirty="0" err="1" smtClean="0"/>
            <a:t>snancks</a:t>
          </a:r>
          <a:r>
            <a:rPr lang="en-US" sz="1100" kern="1200" dirty="0" smtClean="0"/>
            <a:t>”&gt;</a:t>
          </a:r>
          <a:endParaRPr lang="en-US" sz="1100" kern="1200" dirty="0"/>
        </a:p>
      </dsp:txBody>
      <dsp:txXfrm>
        <a:off x="5135871" y="2535262"/>
        <a:ext cx="1234617" cy="766572"/>
      </dsp:txXfrm>
    </dsp:sp>
    <dsp:sp modelId="{A60CB003-E944-4CD9-999B-E9E957C812F1}">
      <dsp:nvSpPr>
        <dsp:cNvPr id="0" name=""/>
        <dsp:cNvSpPr/>
      </dsp:nvSpPr>
      <dsp:spPr>
        <a:xfrm>
          <a:off x="4969543" y="3563268"/>
          <a:ext cx="1282315" cy="8142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8D2515-12F8-4FF8-B852-29799ABBA4B1}">
      <dsp:nvSpPr>
        <dsp:cNvPr id="0" name=""/>
        <dsp:cNvSpPr/>
      </dsp:nvSpPr>
      <dsp:spPr>
        <a:xfrm>
          <a:off x="5112022" y="3698624"/>
          <a:ext cx="1282315" cy="8142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jam</a:t>
          </a:r>
          <a:endParaRPr lang="en-US" sz="1100" kern="1200"/>
        </a:p>
      </dsp:txBody>
      <dsp:txXfrm>
        <a:off x="5135871" y="3722473"/>
        <a:ext cx="1234617" cy="76657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956D00-DC7E-4A81-81F0-3ABBCDBBD93F}">
      <dsp:nvSpPr>
        <dsp:cNvPr id="0" name=""/>
        <dsp:cNvSpPr/>
      </dsp:nvSpPr>
      <dsp:spPr>
        <a:xfrm>
          <a:off x="5986120" y="2763167"/>
          <a:ext cx="91440" cy="3226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269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DC0669-C573-46E6-B752-D17DAB73E382}">
      <dsp:nvSpPr>
        <dsp:cNvPr id="0" name=""/>
        <dsp:cNvSpPr/>
      </dsp:nvSpPr>
      <dsp:spPr>
        <a:xfrm>
          <a:off x="4675707" y="1735895"/>
          <a:ext cx="1356133" cy="3226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9909"/>
              </a:lnTo>
              <a:lnTo>
                <a:pt x="1356133" y="219909"/>
              </a:lnTo>
              <a:lnTo>
                <a:pt x="1356133" y="32269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CEF974-FADB-4712-A74D-277C9BE1540B}">
      <dsp:nvSpPr>
        <dsp:cNvPr id="0" name=""/>
        <dsp:cNvSpPr/>
      </dsp:nvSpPr>
      <dsp:spPr>
        <a:xfrm>
          <a:off x="5308054" y="4817709"/>
          <a:ext cx="91440" cy="3226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269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38DDD8-F96E-4C27-BD15-42FB360EA09A}">
      <dsp:nvSpPr>
        <dsp:cNvPr id="0" name=""/>
        <dsp:cNvSpPr/>
      </dsp:nvSpPr>
      <dsp:spPr>
        <a:xfrm>
          <a:off x="4675707" y="3790438"/>
          <a:ext cx="678066" cy="3226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9909"/>
              </a:lnTo>
              <a:lnTo>
                <a:pt x="678066" y="219909"/>
              </a:lnTo>
              <a:lnTo>
                <a:pt x="678066" y="32269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42D55C-5279-4CAF-86BD-B4E1F0C79291}">
      <dsp:nvSpPr>
        <dsp:cNvPr id="0" name=""/>
        <dsp:cNvSpPr/>
      </dsp:nvSpPr>
      <dsp:spPr>
        <a:xfrm>
          <a:off x="3951920" y="4817709"/>
          <a:ext cx="91440" cy="3226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269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EEB413-B52D-4C8D-BD7C-FC9A449B3D92}">
      <dsp:nvSpPr>
        <dsp:cNvPr id="0" name=""/>
        <dsp:cNvSpPr/>
      </dsp:nvSpPr>
      <dsp:spPr>
        <a:xfrm>
          <a:off x="3997640" y="3790438"/>
          <a:ext cx="678066" cy="322698"/>
        </a:xfrm>
        <a:custGeom>
          <a:avLst/>
          <a:gdLst/>
          <a:ahLst/>
          <a:cxnLst/>
          <a:rect l="0" t="0" r="0" b="0"/>
          <a:pathLst>
            <a:path>
              <a:moveTo>
                <a:pt x="678066" y="0"/>
              </a:moveTo>
              <a:lnTo>
                <a:pt x="678066" y="219909"/>
              </a:lnTo>
              <a:lnTo>
                <a:pt x="0" y="219909"/>
              </a:lnTo>
              <a:lnTo>
                <a:pt x="0" y="32269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237E4A-9DF1-4E95-B44C-F961C81A758F}">
      <dsp:nvSpPr>
        <dsp:cNvPr id="0" name=""/>
        <dsp:cNvSpPr/>
      </dsp:nvSpPr>
      <dsp:spPr>
        <a:xfrm>
          <a:off x="4629987" y="2763167"/>
          <a:ext cx="91440" cy="3226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269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47DC31-C09F-4A2B-85C1-90B3DFB3230E}">
      <dsp:nvSpPr>
        <dsp:cNvPr id="0" name=""/>
        <dsp:cNvSpPr/>
      </dsp:nvSpPr>
      <dsp:spPr>
        <a:xfrm>
          <a:off x="4629987" y="1735895"/>
          <a:ext cx="91440" cy="3226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269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C2144B-BED3-4ECA-98D1-34C340A8607F}">
      <dsp:nvSpPr>
        <dsp:cNvPr id="0" name=""/>
        <dsp:cNvSpPr/>
      </dsp:nvSpPr>
      <dsp:spPr>
        <a:xfrm>
          <a:off x="3273853" y="2763167"/>
          <a:ext cx="91440" cy="3226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269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A30D62-5EB0-42E1-9323-D54936122BFB}">
      <dsp:nvSpPr>
        <dsp:cNvPr id="0" name=""/>
        <dsp:cNvSpPr/>
      </dsp:nvSpPr>
      <dsp:spPr>
        <a:xfrm>
          <a:off x="3319573" y="1735895"/>
          <a:ext cx="1356133" cy="322698"/>
        </a:xfrm>
        <a:custGeom>
          <a:avLst/>
          <a:gdLst/>
          <a:ahLst/>
          <a:cxnLst/>
          <a:rect l="0" t="0" r="0" b="0"/>
          <a:pathLst>
            <a:path>
              <a:moveTo>
                <a:pt x="1356133" y="0"/>
              </a:moveTo>
              <a:lnTo>
                <a:pt x="1356133" y="219909"/>
              </a:lnTo>
              <a:lnTo>
                <a:pt x="0" y="219909"/>
              </a:lnTo>
              <a:lnTo>
                <a:pt x="0" y="32269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7CA47C-B4D5-4A48-8A1B-6CE39E6A2777}">
      <dsp:nvSpPr>
        <dsp:cNvPr id="0" name=""/>
        <dsp:cNvSpPr/>
      </dsp:nvSpPr>
      <dsp:spPr>
        <a:xfrm>
          <a:off x="2461714" y="587452"/>
          <a:ext cx="2213992" cy="4438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081"/>
              </a:lnTo>
              <a:lnTo>
                <a:pt x="2213992" y="341081"/>
              </a:lnTo>
              <a:lnTo>
                <a:pt x="2213992" y="44387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EC92EB-A517-4E06-86BC-FC267A0DDA49}">
      <dsp:nvSpPr>
        <dsp:cNvPr id="0" name=""/>
        <dsp:cNvSpPr/>
      </dsp:nvSpPr>
      <dsp:spPr>
        <a:xfrm>
          <a:off x="1917720" y="1735895"/>
          <a:ext cx="91440" cy="3226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269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2C8992-D768-4248-9AF1-265C64A511DE}">
      <dsp:nvSpPr>
        <dsp:cNvPr id="0" name=""/>
        <dsp:cNvSpPr/>
      </dsp:nvSpPr>
      <dsp:spPr>
        <a:xfrm>
          <a:off x="1963440" y="587452"/>
          <a:ext cx="498274" cy="443870"/>
        </a:xfrm>
        <a:custGeom>
          <a:avLst/>
          <a:gdLst/>
          <a:ahLst/>
          <a:cxnLst/>
          <a:rect l="0" t="0" r="0" b="0"/>
          <a:pathLst>
            <a:path>
              <a:moveTo>
                <a:pt x="498274" y="0"/>
              </a:moveTo>
              <a:lnTo>
                <a:pt x="498274" y="341081"/>
              </a:lnTo>
              <a:lnTo>
                <a:pt x="0" y="341081"/>
              </a:lnTo>
              <a:lnTo>
                <a:pt x="0" y="44387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E04386-301B-4ADB-97EA-4E9B0CE076EE}">
      <dsp:nvSpPr>
        <dsp:cNvPr id="0" name=""/>
        <dsp:cNvSpPr/>
      </dsp:nvSpPr>
      <dsp:spPr>
        <a:xfrm>
          <a:off x="1906932" y="-117120"/>
          <a:ext cx="1109563" cy="7045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DF0B8C-0EF8-4EB0-84B1-5D2782DAF593}">
      <dsp:nvSpPr>
        <dsp:cNvPr id="0" name=""/>
        <dsp:cNvSpPr/>
      </dsp:nvSpPr>
      <dsp:spPr>
        <a:xfrm>
          <a:off x="2030217" y="0"/>
          <a:ext cx="1109563" cy="7045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&lt;body&gt;</a:t>
          </a:r>
          <a:endParaRPr lang="en-US" sz="1000" kern="1200"/>
        </a:p>
      </dsp:txBody>
      <dsp:txXfrm>
        <a:off x="2050853" y="20636"/>
        <a:ext cx="1068291" cy="663301"/>
      </dsp:txXfrm>
    </dsp:sp>
    <dsp:sp modelId="{97E683D7-9C6C-418E-9DA3-FECA17792ACF}">
      <dsp:nvSpPr>
        <dsp:cNvPr id="0" name=""/>
        <dsp:cNvSpPr/>
      </dsp:nvSpPr>
      <dsp:spPr>
        <a:xfrm>
          <a:off x="1408658" y="1031322"/>
          <a:ext cx="1109563" cy="7045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4B493B-BC91-487D-B226-05D0D5F9A415}">
      <dsp:nvSpPr>
        <dsp:cNvPr id="0" name=""/>
        <dsp:cNvSpPr/>
      </dsp:nvSpPr>
      <dsp:spPr>
        <a:xfrm>
          <a:off x="1531943" y="1148443"/>
          <a:ext cx="1109563" cy="7045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&lt;h1&gt;</a:t>
          </a:r>
          <a:endParaRPr lang="en-US" sz="1000" kern="1200" dirty="0"/>
        </a:p>
      </dsp:txBody>
      <dsp:txXfrm>
        <a:off x="1552579" y="1169079"/>
        <a:ext cx="1068291" cy="663301"/>
      </dsp:txXfrm>
    </dsp:sp>
    <dsp:sp modelId="{486660E7-3C8F-4CB9-ADA2-B422545E757A}">
      <dsp:nvSpPr>
        <dsp:cNvPr id="0" name=""/>
        <dsp:cNvSpPr/>
      </dsp:nvSpPr>
      <dsp:spPr>
        <a:xfrm>
          <a:off x="1408658" y="2058594"/>
          <a:ext cx="1109563" cy="7045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14159D-8541-4F34-9D27-516F84A6474D}">
      <dsp:nvSpPr>
        <dsp:cNvPr id="0" name=""/>
        <dsp:cNvSpPr/>
      </dsp:nvSpPr>
      <dsp:spPr>
        <a:xfrm>
          <a:off x="1531943" y="2175714"/>
          <a:ext cx="1109563" cy="7045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What will you have </a:t>
          </a:r>
          <a:endParaRPr lang="en-US" sz="1000" kern="1200" dirty="0"/>
        </a:p>
      </dsp:txBody>
      <dsp:txXfrm>
        <a:off x="1552579" y="2196350"/>
        <a:ext cx="1068291" cy="663301"/>
      </dsp:txXfrm>
    </dsp:sp>
    <dsp:sp modelId="{9DCA4848-D566-48D9-856B-CDF8C8A27411}">
      <dsp:nvSpPr>
        <dsp:cNvPr id="0" name=""/>
        <dsp:cNvSpPr/>
      </dsp:nvSpPr>
      <dsp:spPr>
        <a:xfrm>
          <a:off x="3402882" y="1031322"/>
          <a:ext cx="2545649" cy="7045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1F1472-C5A7-455B-9AF6-D156C96E2448}">
      <dsp:nvSpPr>
        <dsp:cNvPr id="0" name=""/>
        <dsp:cNvSpPr/>
      </dsp:nvSpPr>
      <dsp:spPr>
        <a:xfrm>
          <a:off x="3526167" y="1148443"/>
          <a:ext cx="2545649" cy="704573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  <a:alpha val="9000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&lt;</a:t>
          </a:r>
          <a:r>
            <a:rPr lang="en-US" sz="1000" kern="1200" dirty="0" err="1" smtClean="0"/>
            <a:t>ul</a:t>
          </a:r>
          <a:r>
            <a:rPr lang="en-US" sz="1000" kern="1200" dirty="0" smtClean="0"/>
            <a:t> id="</a:t>
          </a:r>
          <a:r>
            <a:rPr lang="en-US" sz="1000" kern="1200" dirty="0" err="1" smtClean="0"/>
            <a:t>lstfood</a:t>
          </a:r>
          <a:r>
            <a:rPr lang="en-US" sz="1000" kern="1200" dirty="0" smtClean="0"/>
            <a:t>"&gt;</a:t>
          </a:r>
          <a:endParaRPr lang="en-US" sz="1000" kern="1200" dirty="0"/>
        </a:p>
      </dsp:txBody>
      <dsp:txXfrm>
        <a:off x="3546803" y="1169079"/>
        <a:ext cx="2504377" cy="663301"/>
      </dsp:txXfrm>
    </dsp:sp>
    <dsp:sp modelId="{72DE37F8-394F-4FD1-B6C7-251EC0177FB0}">
      <dsp:nvSpPr>
        <dsp:cNvPr id="0" name=""/>
        <dsp:cNvSpPr/>
      </dsp:nvSpPr>
      <dsp:spPr>
        <a:xfrm>
          <a:off x="2764791" y="2058594"/>
          <a:ext cx="1109563" cy="7045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AC019A-4C06-4DAA-A3BB-B7A014F039D5}">
      <dsp:nvSpPr>
        <dsp:cNvPr id="0" name=""/>
        <dsp:cNvSpPr/>
      </dsp:nvSpPr>
      <dsp:spPr>
        <a:xfrm>
          <a:off x="2888076" y="2175714"/>
          <a:ext cx="1109563" cy="704573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  <a:alpha val="9000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&lt;li&gt;</a:t>
          </a:r>
          <a:endParaRPr lang="en-US" sz="1000" kern="1200" dirty="0"/>
        </a:p>
      </dsp:txBody>
      <dsp:txXfrm>
        <a:off x="2908712" y="2196350"/>
        <a:ext cx="1068291" cy="663301"/>
      </dsp:txXfrm>
    </dsp:sp>
    <dsp:sp modelId="{13E96696-0C3C-46EF-8F21-2D62C6C75522}">
      <dsp:nvSpPr>
        <dsp:cNvPr id="0" name=""/>
        <dsp:cNvSpPr/>
      </dsp:nvSpPr>
      <dsp:spPr>
        <a:xfrm>
          <a:off x="2764791" y="3085865"/>
          <a:ext cx="1109563" cy="7045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A9EECF-4832-4DE7-A387-67B0CE56B2D5}">
      <dsp:nvSpPr>
        <dsp:cNvPr id="0" name=""/>
        <dsp:cNvSpPr/>
      </dsp:nvSpPr>
      <dsp:spPr>
        <a:xfrm>
          <a:off x="2888076" y="3202985"/>
          <a:ext cx="1109563" cy="7045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Bread</a:t>
          </a:r>
          <a:endParaRPr lang="en-US" sz="1000" kern="1200"/>
        </a:p>
      </dsp:txBody>
      <dsp:txXfrm>
        <a:off x="2908712" y="3223621"/>
        <a:ext cx="1068291" cy="663301"/>
      </dsp:txXfrm>
    </dsp:sp>
    <dsp:sp modelId="{B1649069-C3DA-46DA-B0CC-24238B3E58AF}">
      <dsp:nvSpPr>
        <dsp:cNvPr id="0" name=""/>
        <dsp:cNvSpPr/>
      </dsp:nvSpPr>
      <dsp:spPr>
        <a:xfrm>
          <a:off x="4120925" y="2058594"/>
          <a:ext cx="1109563" cy="7045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FB808B-3784-431F-829E-97E8AEDDB0CA}">
      <dsp:nvSpPr>
        <dsp:cNvPr id="0" name=""/>
        <dsp:cNvSpPr/>
      </dsp:nvSpPr>
      <dsp:spPr>
        <a:xfrm>
          <a:off x="4244210" y="2175714"/>
          <a:ext cx="1109563" cy="704573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  <a:alpha val="9000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&lt;li class=“snacks”&gt;</a:t>
          </a:r>
          <a:endParaRPr lang="en-US" sz="1000" kern="1200" dirty="0"/>
        </a:p>
      </dsp:txBody>
      <dsp:txXfrm>
        <a:off x="4264846" y="2196350"/>
        <a:ext cx="1068291" cy="663301"/>
      </dsp:txXfrm>
    </dsp:sp>
    <dsp:sp modelId="{0C2839C4-35FB-4149-AC40-14D57331854C}">
      <dsp:nvSpPr>
        <dsp:cNvPr id="0" name=""/>
        <dsp:cNvSpPr/>
      </dsp:nvSpPr>
      <dsp:spPr>
        <a:xfrm>
          <a:off x="4120925" y="3085865"/>
          <a:ext cx="1109563" cy="7045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29741D-DA7B-4451-BC2D-13B5037690B5}">
      <dsp:nvSpPr>
        <dsp:cNvPr id="0" name=""/>
        <dsp:cNvSpPr/>
      </dsp:nvSpPr>
      <dsp:spPr>
        <a:xfrm>
          <a:off x="4244210" y="3202985"/>
          <a:ext cx="1109563" cy="7045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Ul</a:t>
          </a:r>
          <a:endParaRPr lang="en-US" sz="1000" kern="1200" dirty="0"/>
        </a:p>
      </dsp:txBody>
      <dsp:txXfrm>
        <a:off x="4264846" y="3223621"/>
        <a:ext cx="1068291" cy="663301"/>
      </dsp:txXfrm>
    </dsp:sp>
    <dsp:sp modelId="{C31D9986-9571-4AFE-A2C8-8C9A5B84898B}">
      <dsp:nvSpPr>
        <dsp:cNvPr id="0" name=""/>
        <dsp:cNvSpPr/>
      </dsp:nvSpPr>
      <dsp:spPr>
        <a:xfrm>
          <a:off x="3442858" y="4113136"/>
          <a:ext cx="1109563" cy="7045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C16E0A-A38A-4A95-B500-816F8F3C834A}">
      <dsp:nvSpPr>
        <dsp:cNvPr id="0" name=""/>
        <dsp:cNvSpPr/>
      </dsp:nvSpPr>
      <dsp:spPr>
        <a:xfrm>
          <a:off x="3566143" y="4230257"/>
          <a:ext cx="1109563" cy="704573"/>
        </a:xfrm>
        <a:prstGeom prst="roundRect">
          <a:avLst>
            <a:gd name="adj" fmla="val 10000"/>
          </a:avLst>
        </a:prstGeom>
        <a:solidFill>
          <a:srgbClr val="FF0000">
            <a:alpha val="90000"/>
          </a:srgb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li</a:t>
          </a:r>
          <a:endParaRPr lang="en-US" sz="1000" kern="1200" dirty="0"/>
        </a:p>
      </dsp:txBody>
      <dsp:txXfrm>
        <a:off x="3586779" y="4250893"/>
        <a:ext cx="1068291" cy="663301"/>
      </dsp:txXfrm>
    </dsp:sp>
    <dsp:sp modelId="{2590398B-21BF-4BB7-9B91-597596298747}">
      <dsp:nvSpPr>
        <dsp:cNvPr id="0" name=""/>
        <dsp:cNvSpPr/>
      </dsp:nvSpPr>
      <dsp:spPr>
        <a:xfrm>
          <a:off x="3442858" y="5140407"/>
          <a:ext cx="1109563" cy="7045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756340-C721-406C-BC2D-3D74915C925A}">
      <dsp:nvSpPr>
        <dsp:cNvPr id="0" name=""/>
        <dsp:cNvSpPr/>
      </dsp:nvSpPr>
      <dsp:spPr>
        <a:xfrm>
          <a:off x="3566143" y="5257528"/>
          <a:ext cx="1109563" cy="7045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Parle-G</a:t>
          </a:r>
          <a:endParaRPr lang="en-US" sz="1000" kern="1200" dirty="0"/>
        </a:p>
      </dsp:txBody>
      <dsp:txXfrm>
        <a:off x="3586779" y="5278164"/>
        <a:ext cx="1068291" cy="663301"/>
      </dsp:txXfrm>
    </dsp:sp>
    <dsp:sp modelId="{2AF0155F-A36F-4F81-B867-859FD13F591A}">
      <dsp:nvSpPr>
        <dsp:cNvPr id="0" name=""/>
        <dsp:cNvSpPr/>
      </dsp:nvSpPr>
      <dsp:spPr>
        <a:xfrm>
          <a:off x="4798992" y="4113136"/>
          <a:ext cx="1109563" cy="7045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06BA1C-C0C9-446C-99F0-8005B21861CB}">
      <dsp:nvSpPr>
        <dsp:cNvPr id="0" name=""/>
        <dsp:cNvSpPr/>
      </dsp:nvSpPr>
      <dsp:spPr>
        <a:xfrm>
          <a:off x="4922277" y="4230257"/>
          <a:ext cx="1109563" cy="704573"/>
        </a:xfrm>
        <a:prstGeom prst="roundRect">
          <a:avLst>
            <a:gd name="adj" fmla="val 10000"/>
          </a:avLst>
        </a:prstGeom>
        <a:solidFill>
          <a:srgbClr val="FF0000">
            <a:alpha val="90000"/>
          </a:srgb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li</a:t>
          </a:r>
          <a:endParaRPr lang="en-US" sz="1000" kern="1200" dirty="0"/>
        </a:p>
      </dsp:txBody>
      <dsp:txXfrm>
        <a:off x="4942913" y="4250893"/>
        <a:ext cx="1068291" cy="663301"/>
      </dsp:txXfrm>
    </dsp:sp>
    <dsp:sp modelId="{6B3CB26D-64B2-4D77-ADF9-D6F6D23E4B4E}">
      <dsp:nvSpPr>
        <dsp:cNvPr id="0" name=""/>
        <dsp:cNvSpPr/>
      </dsp:nvSpPr>
      <dsp:spPr>
        <a:xfrm>
          <a:off x="4798992" y="5140407"/>
          <a:ext cx="1109563" cy="7045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FB334F-3457-4798-B8F7-54D0CC368B38}">
      <dsp:nvSpPr>
        <dsp:cNvPr id="0" name=""/>
        <dsp:cNvSpPr/>
      </dsp:nvSpPr>
      <dsp:spPr>
        <a:xfrm>
          <a:off x="4922277" y="5257528"/>
          <a:ext cx="1109563" cy="7045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Britania</a:t>
          </a:r>
          <a:endParaRPr lang="en-US" sz="1000" kern="1200" dirty="0"/>
        </a:p>
      </dsp:txBody>
      <dsp:txXfrm>
        <a:off x="4942913" y="5278164"/>
        <a:ext cx="1068291" cy="663301"/>
      </dsp:txXfrm>
    </dsp:sp>
    <dsp:sp modelId="{90B902A9-BC30-4BCD-9172-E9356EB2DE97}">
      <dsp:nvSpPr>
        <dsp:cNvPr id="0" name=""/>
        <dsp:cNvSpPr/>
      </dsp:nvSpPr>
      <dsp:spPr>
        <a:xfrm>
          <a:off x="5477058" y="2058594"/>
          <a:ext cx="1109563" cy="7045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0560F8-240B-41CA-A306-C9B05914F444}">
      <dsp:nvSpPr>
        <dsp:cNvPr id="0" name=""/>
        <dsp:cNvSpPr/>
      </dsp:nvSpPr>
      <dsp:spPr>
        <a:xfrm>
          <a:off x="5600343" y="2175714"/>
          <a:ext cx="1109563" cy="704573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  <a:alpha val="9000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&lt;li class=“snacks”&gt;</a:t>
          </a:r>
          <a:endParaRPr lang="en-US" sz="1000" kern="1200" dirty="0"/>
        </a:p>
      </dsp:txBody>
      <dsp:txXfrm>
        <a:off x="5620979" y="2196350"/>
        <a:ext cx="1068291" cy="663301"/>
      </dsp:txXfrm>
    </dsp:sp>
    <dsp:sp modelId="{A60CB003-E944-4CD9-999B-E9E957C812F1}">
      <dsp:nvSpPr>
        <dsp:cNvPr id="0" name=""/>
        <dsp:cNvSpPr/>
      </dsp:nvSpPr>
      <dsp:spPr>
        <a:xfrm>
          <a:off x="5477058" y="3085865"/>
          <a:ext cx="1109563" cy="7045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8D2515-12F8-4FF8-B852-29799ABBA4B1}">
      <dsp:nvSpPr>
        <dsp:cNvPr id="0" name=""/>
        <dsp:cNvSpPr/>
      </dsp:nvSpPr>
      <dsp:spPr>
        <a:xfrm>
          <a:off x="5600343" y="3202985"/>
          <a:ext cx="1109563" cy="7045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jam</a:t>
          </a:r>
          <a:endParaRPr lang="en-US" sz="1000" kern="1200"/>
        </a:p>
      </dsp:txBody>
      <dsp:txXfrm>
        <a:off x="5620979" y="3223621"/>
        <a:ext cx="1068291" cy="66330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956D00-DC7E-4A81-81F0-3ABBCDBBD93F}">
      <dsp:nvSpPr>
        <dsp:cNvPr id="0" name=""/>
        <dsp:cNvSpPr/>
      </dsp:nvSpPr>
      <dsp:spPr>
        <a:xfrm>
          <a:off x="5986120" y="2763167"/>
          <a:ext cx="91440" cy="3226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269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DC0669-C573-46E6-B752-D17DAB73E382}">
      <dsp:nvSpPr>
        <dsp:cNvPr id="0" name=""/>
        <dsp:cNvSpPr/>
      </dsp:nvSpPr>
      <dsp:spPr>
        <a:xfrm>
          <a:off x="4675707" y="1735895"/>
          <a:ext cx="1356133" cy="3226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9909"/>
              </a:lnTo>
              <a:lnTo>
                <a:pt x="1356133" y="219909"/>
              </a:lnTo>
              <a:lnTo>
                <a:pt x="1356133" y="32269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CEF974-FADB-4712-A74D-277C9BE1540B}">
      <dsp:nvSpPr>
        <dsp:cNvPr id="0" name=""/>
        <dsp:cNvSpPr/>
      </dsp:nvSpPr>
      <dsp:spPr>
        <a:xfrm>
          <a:off x="5308054" y="4817709"/>
          <a:ext cx="91440" cy="3226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269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38DDD8-F96E-4C27-BD15-42FB360EA09A}">
      <dsp:nvSpPr>
        <dsp:cNvPr id="0" name=""/>
        <dsp:cNvSpPr/>
      </dsp:nvSpPr>
      <dsp:spPr>
        <a:xfrm>
          <a:off x="4675707" y="3790438"/>
          <a:ext cx="678066" cy="3226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9909"/>
              </a:lnTo>
              <a:lnTo>
                <a:pt x="678066" y="219909"/>
              </a:lnTo>
              <a:lnTo>
                <a:pt x="678066" y="32269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42D55C-5279-4CAF-86BD-B4E1F0C79291}">
      <dsp:nvSpPr>
        <dsp:cNvPr id="0" name=""/>
        <dsp:cNvSpPr/>
      </dsp:nvSpPr>
      <dsp:spPr>
        <a:xfrm>
          <a:off x="3951920" y="4817709"/>
          <a:ext cx="91440" cy="3226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269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EEB413-B52D-4C8D-BD7C-FC9A449B3D92}">
      <dsp:nvSpPr>
        <dsp:cNvPr id="0" name=""/>
        <dsp:cNvSpPr/>
      </dsp:nvSpPr>
      <dsp:spPr>
        <a:xfrm>
          <a:off x="3997640" y="3790438"/>
          <a:ext cx="678066" cy="322698"/>
        </a:xfrm>
        <a:custGeom>
          <a:avLst/>
          <a:gdLst/>
          <a:ahLst/>
          <a:cxnLst/>
          <a:rect l="0" t="0" r="0" b="0"/>
          <a:pathLst>
            <a:path>
              <a:moveTo>
                <a:pt x="678066" y="0"/>
              </a:moveTo>
              <a:lnTo>
                <a:pt x="678066" y="219909"/>
              </a:lnTo>
              <a:lnTo>
                <a:pt x="0" y="219909"/>
              </a:lnTo>
              <a:lnTo>
                <a:pt x="0" y="32269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237E4A-9DF1-4E95-B44C-F961C81A758F}">
      <dsp:nvSpPr>
        <dsp:cNvPr id="0" name=""/>
        <dsp:cNvSpPr/>
      </dsp:nvSpPr>
      <dsp:spPr>
        <a:xfrm>
          <a:off x="4629987" y="2763167"/>
          <a:ext cx="91440" cy="3226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269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47DC31-C09F-4A2B-85C1-90B3DFB3230E}">
      <dsp:nvSpPr>
        <dsp:cNvPr id="0" name=""/>
        <dsp:cNvSpPr/>
      </dsp:nvSpPr>
      <dsp:spPr>
        <a:xfrm>
          <a:off x="4629987" y="1735895"/>
          <a:ext cx="91440" cy="3226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269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C2144B-BED3-4ECA-98D1-34C340A8607F}">
      <dsp:nvSpPr>
        <dsp:cNvPr id="0" name=""/>
        <dsp:cNvSpPr/>
      </dsp:nvSpPr>
      <dsp:spPr>
        <a:xfrm>
          <a:off x="3273853" y="2763167"/>
          <a:ext cx="91440" cy="3226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269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A30D62-5EB0-42E1-9323-D54936122BFB}">
      <dsp:nvSpPr>
        <dsp:cNvPr id="0" name=""/>
        <dsp:cNvSpPr/>
      </dsp:nvSpPr>
      <dsp:spPr>
        <a:xfrm>
          <a:off x="3319573" y="1735895"/>
          <a:ext cx="1356133" cy="322698"/>
        </a:xfrm>
        <a:custGeom>
          <a:avLst/>
          <a:gdLst/>
          <a:ahLst/>
          <a:cxnLst/>
          <a:rect l="0" t="0" r="0" b="0"/>
          <a:pathLst>
            <a:path>
              <a:moveTo>
                <a:pt x="1356133" y="0"/>
              </a:moveTo>
              <a:lnTo>
                <a:pt x="1356133" y="219909"/>
              </a:lnTo>
              <a:lnTo>
                <a:pt x="0" y="219909"/>
              </a:lnTo>
              <a:lnTo>
                <a:pt x="0" y="32269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7CA47C-B4D5-4A48-8A1B-6CE39E6A2777}">
      <dsp:nvSpPr>
        <dsp:cNvPr id="0" name=""/>
        <dsp:cNvSpPr/>
      </dsp:nvSpPr>
      <dsp:spPr>
        <a:xfrm>
          <a:off x="2461714" y="587452"/>
          <a:ext cx="2213992" cy="4438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081"/>
              </a:lnTo>
              <a:lnTo>
                <a:pt x="2213992" y="341081"/>
              </a:lnTo>
              <a:lnTo>
                <a:pt x="2213992" y="44387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EC92EB-A517-4E06-86BC-FC267A0DDA49}">
      <dsp:nvSpPr>
        <dsp:cNvPr id="0" name=""/>
        <dsp:cNvSpPr/>
      </dsp:nvSpPr>
      <dsp:spPr>
        <a:xfrm>
          <a:off x="1917720" y="1735895"/>
          <a:ext cx="91440" cy="3226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269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2C8992-D768-4248-9AF1-265C64A511DE}">
      <dsp:nvSpPr>
        <dsp:cNvPr id="0" name=""/>
        <dsp:cNvSpPr/>
      </dsp:nvSpPr>
      <dsp:spPr>
        <a:xfrm>
          <a:off x="1963440" y="587452"/>
          <a:ext cx="498274" cy="443870"/>
        </a:xfrm>
        <a:custGeom>
          <a:avLst/>
          <a:gdLst/>
          <a:ahLst/>
          <a:cxnLst/>
          <a:rect l="0" t="0" r="0" b="0"/>
          <a:pathLst>
            <a:path>
              <a:moveTo>
                <a:pt x="498274" y="0"/>
              </a:moveTo>
              <a:lnTo>
                <a:pt x="498274" y="341081"/>
              </a:lnTo>
              <a:lnTo>
                <a:pt x="0" y="341081"/>
              </a:lnTo>
              <a:lnTo>
                <a:pt x="0" y="44387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E04386-301B-4ADB-97EA-4E9B0CE076EE}">
      <dsp:nvSpPr>
        <dsp:cNvPr id="0" name=""/>
        <dsp:cNvSpPr/>
      </dsp:nvSpPr>
      <dsp:spPr>
        <a:xfrm>
          <a:off x="1906932" y="-117120"/>
          <a:ext cx="1109563" cy="7045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DF0B8C-0EF8-4EB0-84B1-5D2782DAF593}">
      <dsp:nvSpPr>
        <dsp:cNvPr id="0" name=""/>
        <dsp:cNvSpPr/>
      </dsp:nvSpPr>
      <dsp:spPr>
        <a:xfrm>
          <a:off x="2030217" y="0"/>
          <a:ext cx="1109563" cy="7045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&lt;body&gt;</a:t>
          </a:r>
          <a:endParaRPr lang="en-US" sz="1000" kern="1200"/>
        </a:p>
      </dsp:txBody>
      <dsp:txXfrm>
        <a:off x="2050853" y="20636"/>
        <a:ext cx="1068291" cy="663301"/>
      </dsp:txXfrm>
    </dsp:sp>
    <dsp:sp modelId="{97E683D7-9C6C-418E-9DA3-FECA17792ACF}">
      <dsp:nvSpPr>
        <dsp:cNvPr id="0" name=""/>
        <dsp:cNvSpPr/>
      </dsp:nvSpPr>
      <dsp:spPr>
        <a:xfrm>
          <a:off x="1408658" y="1031322"/>
          <a:ext cx="1109563" cy="7045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4B493B-BC91-487D-B226-05D0D5F9A415}">
      <dsp:nvSpPr>
        <dsp:cNvPr id="0" name=""/>
        <dsp:cNvSpPr/>
      </dsp:nvSpPr>
      <dsp:spPr>
        <a:xfrm>
          <a:off x="1531943" y="1148443"/>
          <a:ext cx="1109563" cy="7045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&lt;h1&gt;</a:t>
          </a:r>
          <a:endParaRPr lang="en-US" sz="1000" kern="1200" dirty="0"/>
        </a:p>
      </dsp:txBody>
      <dsp:txXfrm>
        <a:off x="1552579" y="1169079"/>
        <a:ext cx="1068291" cy="663301"/>
      </dsp:txXfrm>
    </dsp:sp>
    <dsp:sp modelId="{486660E7-3C8F-4CB9-ADA2-B422545E757A}">
      <dsp:nvSpPr>
        <dsp:cNvPr id="0" name=""/>
        <dsp:cNvSpPr/>
      </dsp:nvSpPr>
      <dsp:spPr>
        <a:xfrm>
          <a:off x="1408658" y="2058594"/>
          <a:ext cx="1109563" cy="7045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14159D-8541-4F34-9D27-516F84A6474D}">
      <dsp:nvSpPr>
        <dsp:cNvPr id="0" name=""/>
        <dsp:cNvSpPr/>
      </dsp:nvSpPr>
      <dsp:spPr>
        <a:xfrm>
          <a:off x="1531943" y="2175714"/>
          <a:ext cx="1109563" cy="7045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What will you have </a:t>
          </a:r>
          <a:endParaRPr lang="en-US" sz="1000" kern="1200" dirty="0"/>
        </a:p>
      </dsp:txBody>
      <dsp:txXfrm>
        <a:off x="1552579" y="2196350"/>
        <a:ext cx="1068291" cy="663301"/>
      </dsp:txXfrm>
    </dsp:sp>
    <dsp:sp modelId="{9DCA4848-D566-48D9-856B-CDF8C8A27411}">
      <dsp:nvSpPr>
        <dsp:cNvPr id="0" name=""/>
        <dsp:cNvSpPr/>
      </dsp:nvSpPr>
      <dsp:spPr>
        <a:xfrm>
          <a:off x="3402882" y="1031322"/>
          <a:ext cx="2545649" cy="7045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1F1472-C5A7-455B-9AF6-D156C96E2448}">
      <dsp:nvSpPr>
        <dsp:cNvPr id="0" name=""/>
        <dsp:cNvSpPr/>
      </dsp:nvSpPr>
      <dsp:spPr>
        <a:xfrm>
          <a:off x="3526167" y="1148443"/>
          <a:ext cx="2545649" cy="704573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&lt;</a:t>
          </a:r>
          <a:r>
            <a:rPr lang="en-US" sz="1000" kern="1200" dirty="0" err="1" smtClean="0"/>
            <a:t>ul</a:t>
          </a:r>
          <a:r>
            <a:rPr lang="en-US" sz="1000" kern="1200" dirty="0" smtClean="0"/>
            <a:t> id="</a:t>
          </a:r>
          <a:r>
            <a:rPr lang="en-US" sz="1000" kern="1200" dirty="0" err="1" smtClean="0"/>
            <a:t>lstfood</a:t>
          </a:r>
          <a:r>
            <a:rPr lang="en-US" sz="1000" kern="1200" dirty="0" smtClean="0"/>
            <a:t>"&gt;</a:t>
          </a:r>
          <a:endParaRPr lang="en-US" sz="1000" kern="1200" dirty="0"/>
        </a:p>
      </dsp:txBody>
      <dsp:txXfrm>
        <a:off x="3546803" y="1169079"/>
        <a:ext cx="2504377" cy="663301"/>
      </dsp:txXfrm>
    </dsp:sp>
    <dsp:sp modelId="{72DE37F8-394F-4FD1-B6C7-251EC0177FB0}">
      <dsp:nvSpPr>
        <dsp:cNvPr id="0" name=""/>
        <dsp:cNvSpPr/>
      </dsp:nvSpPr>
      <dsp:spPr>
        <a:xfrm>
          <a:off x="2764791" y="2058594"/>
          <a:ext cx="1109563" cy="7045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AC019A-4C06-4DAA-A3BB-B7A014F039D5}">
      <dsp:nvSpPr>
        <dsp:cNvPr id="0" name=""/>
        <dsp:cNvSpPr/>
      </dsp:nvSpPr>
      <dsp:spPr>
        <a:xfrm>
          <a:off x="2888076" y="2175714"/>
          <a:ext cx="1109563" cy="704573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&lt;li&gt;</a:t>
          </a:r>
          <a:endParaRPr lang="en-US" sz="1000" kern="1200" dirty="0"/>
        </a:p>
      </dsp:txBody>
      <dsp:txXfrm>
        <a:off x="2908712" y="2196350"/>
        <a:ext cx="1068291" cy="663301"/>
      </dsp:txXfrm>
    </dsp:sp>
    <dsp:sp modelId="{13E96696-0C3C-46EF-8F21-2D62C6C75522}">
      <dsp:nvSpPr>
        <dsp:cNvPr id="0" name=""/>
        <dsp:cNvSpPr/>
      </dsp:nvSpPr>
      <dsp:spPr>
        <a:xfrm>
          <a:off x="2764791" y="3085865"/>
          <a:ext cx="1109563" cy="7045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A9EECF-4832-4DE7-A387-67B0CE56B2D5}">
      <dsp:nvSpPr>
        <dsp:cNvPr id="0" name=""/>
        <dsp:cNvSpPr/>
      </dsp:nvSpPr>
      <dsp:spPr>
        <a:xfrm>
          <a:off x="2888076" y="3202985"/>
          <a:ext cx="1109563" cy="7045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Bread</a:t>
          </a:r>
          <a:endParaRPr lang="en-US" sz="1000" kern="1200"/>
        </a:p>
      </dsp:txBody>
      <dsp:txXfrm>
        <a:off x="2908712" y="3223621"/>
        <a:ext cx="1068291" cy="663301"/>
      </dsp:txXfrm>
    </dsp:sp>
    <dsp:sp modelId="{B1649069-C3DA-46DA-B0CC-24238B3E58AF}">
      <dsp:nvSpPr>
        <dsp:cNvPr id="0" name=""/>
        <dsp:cNvSpPr/>
      </dsp:nvSpPr>
      <dsp:spPr>
        <a:xfrm>
          <a:off x="4120925" y="2058594"/>
          <a:ext cx="1109563" cy="7045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FB808B-3784-431F-829E-97E8AEDDB0CA}">
      <dsp:nvSpPr>
        <dsp:cNvPr id="0" name=""/>
        <dsp:cNvSpPr/>
      </dsp:nvSpPr>
      <dsp:spPr>
        <a:xfrm>
          <a:off x="4244210" y="2175714"/>
          <a:ext cx="1109563" cy="704573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  <a:alpha val="9000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&lt;li class=“snacks”&gt;</a:t>
          </a:r>
          <a:endParaRPr lang="en-US" sz="1000" kern="1200" dirty="0"/>
        </a:p>
      </dsp:txBody>
      <dsp:txXfrm>
        <a:off x="4264846" y="2196350"/>
        <a:ext cx="1068291" cy="663301"/>
      </dsp:txXfrm>
    </dsp:sp>
    <dsp:sp modelId="{0C2839C4-35FB-4149-AC40-14D57331854C}">
      <dsp:nvSpPr>
        <dsp:cNvPr id="0" name=""/>
        <dsp:cNvSpPr/>
      </dsp:nvSpPr>
      <dsp:spPr>
        <a:xfrm>
          <a:off x="4120925" y="3085865"/>
          <a:ext cx="1109563" cy="7045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29741D-DA7B-4451-BC2D-13B5037690B5}">
      <dsp:nvSpPr>
        <dsp:cNvPr id="0" name=""/>
        <dsp:cNvSpPr/>
      </dsp:nvSpPr>
      <dsp:spPr>
        <a:xfrm>
          <a:off x="4244210" y="3202985"/>
          <a:ext cx="1109563" cy="7045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Ul</a:t>
          </a:r>
          <a:endParaRPr lang="en-US" sz="1000" kern="1200" dirty="0"/>
        </a:p>
      </dsp:txBody>
      <dsp:txXfrm>
        <a:off x="4264846" y="3223621"/>
        <a:ext cx="1068291" cy="663301"/>
      </dsp:txXfrm>
    </dsp:sp>
    <dsp:sp modelId="{C31D9986-9571-4AFE-A2C8-8C9A5B84898B}">
      <dsp:nvSpPr>
        <dsp:cNvPr id="0" name=""/>
        <dsp:cNvSpPr/>
      </dsp:nvSpPr>
      <dsp:spPr>
        <a:xfrm>
          <a:off x="3442858" y="4113136"/>
          <a:ext cx="1109563" cy="7045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C16E0A-A38A-4A95-B500-816F8F3C834A}">
      <dsp:nvSpPr>
        <dsp:cNvPr id="0" name=""/>
        <dsp:cNvSpPr/>
      </dsp:nvSpPr>
      <dsp:spPr>
        <a:xfrm>
          <a:off x="3566143" y="4230257"/>
          <a:ext cx="1109563" cy="704573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  <a:alpha val="9000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Li (id=“</a:t>
          </a:r>
          <a:r>
            <a:rPr lang="en-US" sz="1000" kern="1200" dirty="0" err="1" smtClean="0"/>
            <a:t>parle</a:t>
          </a:r>
          <a:r>
            <a:rPr lang="en-US" sz="1000" kern="1200" dirty="0" smtClean="0"/>
            <a:t>”)</a:t>
          </a:r>
          <a:endParaRPr lang="en-US" sz="1000" kern="1200" dirty="0"/>
        </a:p>
      </dsp:txBody>
      <dsp:txXfrm>
        <a:off x="3586779" y="4250893"/>
        <a:ext cx="1068291" cy="663301"/>
      </dsp:txXfrm>
    </dsp:sp>
    <dsp:sp modelId="{2590398B-21BF-4BB7-9B91-597596298747}">
      <dsp:nvSpPr>
        <dsp:cNvPr id="0" name=""/>
        <dsp:cNvSpPr/>
      </dsp:nvSpPr>
      <dsp:spPr>
        <a:xfrm>
          <a:off x="3442858" y="5140407"/>
          <a:ext cx="1109563" cy="7045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756340-C721-406C-BC2D-3D74915C925A}">
      <dsp:nvSpPr>
        <dsp:cNvPr id="0" name=""/>
        <dsp:cNvSpPr/>
      </dsp:nvSpPr>
      <dsp:spPr>
        <a:xfrm>
          <a:off x="3566143" y="5257528"/>
          <a:ext cx="1109563" cy="7045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Parle-G</a:t>
          </a:r>
          <a:endParaRPr lang="en-US" sz="1000" kern="1200" dirty="0"/>
        </a:p>
      </dsp:txBody>
      <dsp:txXfrm>
        <a:off x="3586779" y="5278164"/>
        <a:ext cx="1068291" cy="663301"/>
      </dsp:txXfrm>
    </dsp:sp>
    <dsp:sp modelId="{2AF0155F-A36F-4F81-B867-859FD13F591A}">
      <dsp:nvSpPr>
        <dsp:cNvPr id="0" name=""/>
        <dsp:cNvSpPr/>
      </dsp:nvSpPr>
      <dsp:spPr>
        <a:xfrm>
          <a:off x="4798992" y="4113136"/>
          <a:ext cx="1109563" cy="7045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06BA1C-C0C9-446C-99F0-8005B21861CB}">
      <dsp:nvSpPr>
        <dsp:cNvPr id="0" name=""/>
        <dsp:cNvSpPr/>
      </dsp:nvSpPr>
      <dsp:spPr>
        <a:xfrm>
          <a:off x="4922277" y="4230257"/>
          <a:ext cx="1109563" cy="704573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  <a:alpha val="9000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li</a:t>
          </a:r>
          <a:endParaRPr lang="en-US" sz="1000" kern="1200" dirty="0"/>
        </a:p>
      </dsp:txBody>
      <dsp:txXfrm>
        <a:off x="4942913" y="4250893"/>
        <a:ext cx="1068291" cy="663301"/>
      </dsp:txXfrm>
    </dsp:sp>
    <dsp:sp modelId="{6B3CB26D-64B2-4D77-ADF9-D6F6D23E4B4E}">
      <dsp:nvSpPr>
        <dsp:cNvPr id="0" name=""/>
        <dsp:cNvSpPr/>
      </dsp:nvSpPr>
      <dsp:spPr>
        <a:xfrm>
          <a:off x="4798992" y="5140407"/>
          <a:ext cx="1109563" cy="7045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FB334F-3457-4798-B8F7-54D0CC368B38}">
      <dsp:nvSpPr>
        <dsp:cNvPr id="0" name=""/>
        <dsp:cNvSpPr/>
      </dsp:nvSpPr>
      <dsp:spPr>
        <a:xfrm>
          <a:off x="4922277" y="5257528"/>
          <a:ext cx="1109563" cy="7045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Britania</a:t>
          </a:r>
          <a:endParaRPr lang="en-US" sz="1000" kern="1200" dirty="0"/>
        </a:p>
      </dsp:txBody>
      <dsp:txXfrm>
        <a:off x="4942913" y="5278164"/>
        <a:ext cx="1068291" cy="663301"/>
      </dsp:txXfrm>
    </dsp:sp>
    <dsp:sp modelId="{90B902A9-BC30-4BCD-9172-E9356EB2DE97}">
      <dsp:nvSpPr>
        <dsp:cNvPr id="0" name=""/>
        <dsp:cNvSpPr/>
      </dsp:nvSpPr>
      <dsp:spPr>
        <a:xfrm>
          <a:off x="5477058" y="2058594"/>
          <a:ext cx="1109563" cy="7045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0560F8-240B-41CA-A306-C9B05914F444}">
      <dsp:nvSpPr>
        <dsp:cNvPr id="0" name=""/>
        <dsp:cNvSpPr/>
      </dsp:nvSpPr>
      <dsp:spPr>
        <a:xfrm>
          <a:off x="5600343" y="2175714"/>
          <a:ext cx="1109563" cy="704573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  <a:alpha val="9000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&lt;li class=“snacks”&gt;</a:t>
          </a:r>
          <a:endParaRPr lang="en-US" sz="1000" kern="1200" dirty="0"/>
        </a:p>
      </dsp:txBody>
      <dsp:txXfrm>
        <a:off x="5620979" y="2196350"/>
        <a:ext cx="1068291" cy="663301"/>
      </dsp:txXfrm>
    </dsp:sp>
    <dsp:sp modelId="{A60CB003-E944-4CD9-999B-E9E957C812F1}">
      <dsp:nvSpPr>
        <dsp:cNvPr id="0" name=""/>
        <dsp:cNvSpPr/>
      </dsp:nvSpPr>
      <dsp:spPr>
        <a:xfrm>
          <a:off x="5477058" y="3085865"/>
          <a:ext cx="1109563" cy="7045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8D2515-12F8-4FF8-B852-29799ABBA4B1}">
      <dsp:nvSpPr>
        <dsp:cNvPr id="0" name=""/>
        <dsp:cNvSpPr/>
      </dsp:nvSpPr>
      <dsp:spPr>
        <a:xfrm>
          <a:off x="5600343" y="3202985"/>
          <a:ext cx="1109563" cy="7045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jam</a:t>
          </a:r>
          <a:endParaRPr lang="en-US" sz="1000" kern="1200"/>
        </a:p>
      </dsp:txBody>
      <dsp:txXfrm>
        <a:off x="5620979" y="3223621"/>
        <a:ext cx="1068291" cy="663301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956D00-DC7E-4A81-81F0-3ABBCDBBD93F}">
      <dsp:nvSpPr>
        <dsp:cNvPr id="0" name=""/>
        <dsp:cNvSpPr/>
      </dsp:nvSpPr>
      <dsp:spPr>
        <a:xfrm>
          <a:off x="3826600" y="2933274"/>
          <a:ext cx="91440" cy="2701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019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DC0669-C573-46E6-B752-D17DAB73E382}">
      <dsp:nvSpPr>
        <dsp:cNvPr id="0" name=""/>
        <dsp:cNvSpPr/>
      </dsp:nvSpPr>
      <dsp:spPr>
        <a:xfrm>
          <a:off x="2736821" y="2073134"/>
          <a:ext cx="1135498" cy="270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31"/>
              </a:lnTo>
              <a:lnTo>
                <a:pt x="1135498" y="184131"/>
              </a:lnTo>
              <a:lnTo>
                <a:pt x="1135498" y="27019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237E4A-9DF1-4E95-B44C-F961C81A758F}">
      <dsp:nvSpPr>
        <dsp:cNvPr id="0" name=""/>
        <dsp:cNvSpPr/>
      </dsp:nvSpPr>
      <dsp:spPr>
        <a:xfrm>
          <a:off x="2691101" y="2933274"/>
          <a:ext cx="91440" cy="2701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019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47DC31-C09F-4A2B-85C1-90B3DFB3230E}">
      <dsp:nvSpPr>
        <dsp:cNvPr id="0" name=""/>
        <dsp:cNvSpPr/>
      </dsp:nvSpPr>
      <dsp:spPr>
        <a:xfrm>
          <a:off x="2691101" y="2073134"/>
          <a:ext cx="91440" cy="2701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019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C2144B-BED3-4ECA-98D1-34C340A8607F}">
      <dsp:nvSpPr>
        <dsp:cNvPr id="0" name=""/>
        <dsp:cNvSpPr/>
      </dsp:nvSpPr>
      <dsp:spPr>
        <a:xfrm>
          <a:off x="1555602" y="2933274"/>
          <a:ext cx="91440" cy="2701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019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A30D62-5EB0-42E1-9323-D54936122BFB}">
      <dsp:nvSpPr>
        <dsp:cNvPr id="0" name=""/>
        <dsp:cNvSpPr/>
      </dsp:nvSpPr>
      <dsp:spPr>
        <a:xfrm>
          <a:off x="1601322" y="2073134"/>
          <a:ext cx="1135498" cy="270197"/>
        </a:xfrm>
        <a:custGeom>
          <a:avLst/>
          <a:gdLst/>
          <a:ahLst/>
          <a:cxnLst/>
          <a:rect l="0" t="0" r="0" b="0"/>
          <a:pathLst>
            <a:path>
              <a:moveTo>
                <a:pt x="1135498" y="0"/>
              </a:moveTo>
              <a:lnTo>
                <a:pt x="1135498" y="184131"/>
              </a:lnTo>
              <a:lnTo>
                <a:pt x="0" y="184131"/>
              </a:lnTo>
              <a:lnTo>
                <a:pt x="0" y="27019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7CA47C-B4D5-4A48-8A1B-6CE39E6A2777}">
      <dsp:nvSpPr>
        <dsp:cNvPr id="0" name=""/>
        <dsp:cNvSpPr/>
      </dsp:nvSpPr>
      <dsp:spPr>
        <a:xfrm>
          <a:off x="883031" y="951737"/>
          <a:ext cx="1853789" cy="5314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5387"/>
              </a:lnTo>
              <a:lnTo>
                <a:pt x="1853789" y="445387"/>
              </a:lnTo>
              <a:lnTo>
                <a:pt x="1853789" y="53145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EC92EB-A517-4E06-86BC-FC267A0DDA49}">
      <dsp:nvSpPr>
        <dsp:cNvPr id="0" name=""/>
        <dsp:cNvSpPr/>
      </dsp:nvSpPr>
      <dsp:spPr>
        <a:xfrm>
          <a:off x="420103" y="2073134"/>
          <a:ext cx="91440" cy="2701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019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2C8992-D768-4248-9AF1-265C64A511DE}">
      <dsp:nvSpPr>
        <dsp:cNvPr id="0" name=""/>
        <dsp:cNvSpPr/>
      </dsp:nvSpPr>
      <dsp:spPr>
        <a:xfrm>
          <a:off x="465823" y="951737"/>
          <a:ext cx="417208" cy="531453"/>
        </a:xfrm>
        <a:custGeom>
          <a:avLst/>
          <a:gdLst/>
          <a:ahLst/>
          <a:cxnLst/>
          <a:rect l="0" t="0" r="0" b="0"/>
          <a:pathLst>
            <a:path>
              <a:moveTo>
                <a:pt x="417208" y="0"/>
              </a:moveTo>
              <a:lnTo>
                <a:pt x="417208" y="445387"/>
              </a:lnTo>
              <a:lnTo>
                <a:pt x="0" y="445387"/>
              </a:lnTo>
              <a:lnTo>
                <a:pt x="0" y="53145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E04386-301B-4ADB-97EA-4E9B0CE076EE}">
      <dsp:nvSpPr>
        <dsp:cNvPr id="0" name=""/>
        <dsp:cNvSpPr/>
      </dsp:nvSpPr>
      <dsp:spPr>
        <a:xfrm>
          <a:off x="418509" y="361793"/>
          <a:ext cx="929044" cy="5899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DF0B8C-0EF8-4EB0-84B1-5D2782DAF593}">
      <dsp:nvSpPr>
        <dsp:cNvPr id="0" name=""/>
        <dsp:cNvSpPr/>
      </dsp:nvSpPr>
      <dsp:spPr>
        <a:xfrm>
          <a:off x="521736" y="459859"/>
          <a:ext cx="929044" cy="589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&lt;body&gt;</a:t>
          </a:r>
          <a:endParaRPr lang="en-US" sz="1400" kern="1200"/>
        </a:p>
      </dsp:txBody>
      <dsp:txXfrm>
        <a:off x="539015" y="477138"/>
        <a:ext cx="894486" cy="555385"/>
      </dsp:txXfrm>
    </dsp:sp>
    <dsp:sp modelId="{97E683D7-9C6C-418E-9DA3-FECA17792ACF}">
      <dsp:nvSpPr>
        <dsp:cNvPr id="0" name=""/>
        <dsp:cNvSpPr/>
      </dsp:nvSpPr>
      <dsp:spPr>
        <a:xfrm>
          <a:off x="1301" y="1483190"/>
          <a:ext cx="929044" cy="5899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4B493B-BC91-487D-B226-05D0D5F9A415}">
      <dsp:nvSpPr>
        <dsp:cNvPr id="0" name=""/>
        <dsp:cNvSpPr/>
      </dsp:nvSpPr>
      <dsp:spPr>
        <a:xfrm>
          <a:off x="104528" y="1581256"/>
          <a:ext cx="929044" cy="589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&lt;h1&gt;</a:t>
          </a:r>
          <a:endParaRPr lang="en-US" sz="1400" kern="1200" dirty="0"/>
        </a:p>
      </dsp:txBody>
      <dsp:txXfrm>
        <a:off x="121807" y="1598535"/>
        <a:ext cx="894486" cy="555385"/>
      </dsp:txXfrm>
    </dsp:sp>
    <dsp:sp modelId="{486660E7-3C8F-4CB9-ADA2-B422545E757A}">
      <dsp:nvSpPr>
        <dsp:cNvPr id="0" name=""/>
        <dsp:cNvSpPr/>
      </dsp:nvSpPr>
      <dsp:spPr>
        <a:xfrm>
          <a:off x="1301" y="2343331"/>
          <a:ext cx="929044" cy="5899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14159D-8541-4F34-9D27-516F84A6474D}">
      <dsp:nvSpPr>
        <dsp:cNvPr id="0" name=""/>
        <dsp:cNvSpPr/>
      </dsp:nvSpPr>
      <dsp:spPr>
        <a:xfrm>
          <a:off x="104528" y="2441396"/>
          <a:ext cx="929044" cy="589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What will you have </a:t>
          </a:r>
          <a:endParaRPr lang="en-US" sz="1400" kern="1200" dirty="0"/>
        </a:p>
      </dsp:txBody>
      <dsp:txXfrm>
        <a:off x="121807" y="2458675"/>
        <a:ext cx="894486" cy="555385"/>
      </dsp:txXfrm>
    </dsp:sp>
    <dsp:sp modelId="{9DCA4848-D566-48D9-856B-CDF8C8A27411}">
      <dsp:nvSpPr>
        <dsp:cNvPr id="0" name=""/>
        <dsp:cNvSpPr/>
      </dsp:nvSpPr>
      <dsp:spPr>
        <a:xfrm>
          <a:off x="1671077" y="1483190"/>
          <a:ext cx="2131488" cy="5899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1F1472-C5A7-455B-9AF6-D156C96E2448}">
      <dsp:nvSpPr>
        <dsp:cNvPr id="0" name=""/>
        <dsp:cNvSpPr/>
      </dsp:nvSpPr>
      <dsp:spPr>
        <a:xfrm>
          <a:off x="1774304" y="1581256"/>
          <a:ext cx="2131488" cy="589943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&lt;</a:t>
          </a:r>
          <a:r>
            <a:rPr lang="en-US" sz="1400" kern="1200" dirty="0" err="1" smtClean="0"/>
            <a:t>ul</a:t>
          </a:r>
          <a:r>
            <a:rPr lang="en-US" sz="1400" kern="1200" dirty="0" smtClean="0"/>
            <a:t> id="</a:t>
          </a:r>
          <a:r>
            <a:rPr lang="en-US" sz="1400" kern="1200" dirty="0" err="1" smtClean="0"/>
            <a:t>lstfood</a:t>
          </a:r>
          <a:r>
            <a:rPr lang="en-US" sz="1400" kern="1200" dirty="0" smtClean="0"/>
            <a:t>"&gt;</a:t>
          </a:r>
          <a:endParaRPr lang="en-US" sz="1400" kern="1200" dirty="0"/>
        </a:p>
      </dsp:txBody>
      <dsp:txXfrm>
        <a:off x="1791583" y="1598535"/>
        <a:ext cx="2096930" cy="555385"/>
      </dsp:txXfrm>
    </dsp:sp>
    <dsp:sp modelId="{72DE37F8-394F-4FD1-B6C7-251EC0177FB0}">
      <dsp:nvSpPr>
        <dsp:cNvPr id="0" name=""/>
        <dsp:cNvSpPr/>
      </dsp:nvSpPr>
      <dsp:spPr>
        <a:xfrm>
          <a:off x="1136800" y="2343331"/>
          <a:ext cx="929044" cy="5899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AC019A-4C06-4DAA-A3BB-B7A014F039D5}">
      <dsp:nvSpPr>
        <dsp:cNvPr id="0" name=""/>
        <dsp:cNvSpPr/>
      </dsp:nvSpPr>
      <dsp:spPr>
        <a:xfrm>
          <a:off x="1240027" y="2441396"/>
          <a:ext cx="929044" cy="589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&lt;li&gt;</a:t>
          </a:r>
          <a:endParaRPr lang="en-US" sz="1400" kern="1200"/>
        </a:p>
      </dsp:txBody>
      <dsp:txXfrm>
        <a:off x="1257306" y="2458675"/>
        <a:ext cx="894486" cy="555385"/>
      </dsp:txXfrm>
    </dsp:sp>
    <dsp:sp modelId="{13E96696-0C3C-46EF-8F21-2D62C6C75522}">
      <dsp:nvSpPr>
        <dsp:cNvPr id="0" name=""/>
        <dsp:cNvSpPr/>
      </dsp:nvSpPr>
      <dsp:spPr>
        <a:xfrm>
          <a:off x="1136800" y="3203471"/>
          <a:ext cx="929044" cy="5899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A9EECF-4832-4DE7-A387-67B0CE56B2D5}">
      <dsp:nvSpPr>
        <dsp:cNvPr id="0" name=""/>
        <dsp:cNvSpPr/>
      </dsp:nvSpPr>
      <dsp:spPr>
        <a:xfrm>
          <a:off x="1240027" y="3301537"/>
          <a:ext cx="929044" cy="589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Bread</a:t>
          </a:r>
          <a:endParaRPr lang="en-US" sz="1400" kern="1200"/>
        </a:p>
      </dsp:txBody>
      <dsp:txXfrm>
        <a:off x="1257306" y="3318816"/>
        <a:ext cx="894486" cy="555385"/>
      </dsp:txXfrm>
    </dsp:sp>
    <dsp:sp modelId="{B1649069-C3DA-46DA-B0CC-24238B3E58AF}">
      <dsp:nvSpPr>
        <dsp:cNvPr id="0" name=""/>
        <dsp:cNvSpPr/>
      </dsp:nvSpPr>
      <dsp:spPr>
        <a:xfrm>
          <a:off x="2272299" y="2343331"/>
          <a:ext cx="929044" cy="5899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FB808B-3784-431F-829E-97E8AEDDB0CA}">
      <dsp:nvSpPr>
        <dsp:cNvPr id="0" name=""/>
        <dsp:cNvSpPr/>
      </dsp:nvSpPr>
      <dsp:spPr>
        <a:xfrm>
          <a:off x="2375526" y="2441396"/>
          <a:ext cx="929044" cy="589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&lt;li&gt;</a:t>
          </a:r>
          <a:endParaRPr lang="en-US" sz="1400" kern="1200"/>
        </a:p>
      </dsp:txBody>
      <dsp:txXfrm>
        <a:off x="2392805" y="2458675"/>
        <a:ext cx="894486" cy="555385"/>
      </dsp:txXfrm>
    </dsp:sp>
    <dsp:sp modelId="{0C2839C4-35FB-4149-AC40-14D57331854C}">
      <dsp:nvSpPr>
        <dsp:cNvPr id="0" name=""/>
        <dsp:cNvSpPr/>
      </dsp:nvSpPr>
      <dsp:spPr>
        <a:xfrm>
          <a:off x="2272299" y="3203471"/>
          <a:ext cx="929044" cy="5899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29741D-DA7B-4451-BC2D-13B5037690B5}">
      <dsp:nvSpPr>
        <dsp:cNvPr id="0" name=""/>
        <dsp:cNvSpPr/>
      </dsp:nvSpPr>
      <dsp:spPr>
        <a:xfrm>
          <a:off x="2375526" y="3301537"/>
          <a:ext cx="929044" cy="589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biscuit</a:t>
          </a:r>
          <a:endParaRPr lang="en-US" sz="1400" kern="1200"/>
        </a:p>
      </dsp:txBody>
      <dsp:txXfrm>
        <a:off x="2392805" y="3318816"/>
        <a:ext cx="894486" cy="555385"/>
      </dsp:txXfrm>
    </dsp:sp>
    <dsp:sp modelId="{90B902A9-BC30-4BCD-9172-E9356EB2DE97}">
      <dsp:nvSpPr>
        <dsp:cNvPr id="0" name=""/>
        <dsp:cNvSpPr/>
      </dsp:nvSpPr>
      <dsp:spPr>
        <a:xfrm>
          <a:off x="3407798" y="2343331"/>
          <a:ext cx="929044" cy="5899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0560F8-240B-41CA-A306-C9B05914F444}">
      <dsp:nvSpPr>
        <dsp:cNvPr id="0" name=""/>
        <dsp:cNvSpPr/>
      </dsp:nvSpPr>
      <dsp:spPr>
        <a:xfrm>
          <a:off x="3511025" y="2441396"/>
          <a:ext cx="929044" cy="589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&lt;li&gt;</a:t>
          </a:r>
          <a:endParaRPr lang="en-US" sz="1400" kern="1200"/>
        </a:p>
      </dsp:txBody>
      <dsp:txXfrm>
        <a:off x="3528304" y="2458675"/>
        <a:ext cx="894486" cy="555385"/>
      </dsp:txXfrm>
    </dsp:sp>
    <dsp:sp modelId="{A60CB003-E944-4CD9-999B-E9E957C812F1}">
      <dsp:nvSpPr>
        <dsp:cNvPr id="0" name=""/>
        <dsp:cNvSpPr/>
      </dsp:nvSpPr>
      <dsp:spPr>
        <a:xfrm>
          <a:off x="3407798" y="3203471"/>
          <a:ext cx="929044" cy="5899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8D2515-12F8-4FF8-B852-29799ABBA4B1}">
      <dsp:nvSpPr>
        <dsp:cNvPr id="0" name=""/>
        <dsp:cNvSpPr/>
      </dsp:nvSpPr>
      <dsp:spPr>
        <a:xfrm>
          <a:off x="3511025" y="3301537"/>
          <a:ext cx="929044" cy="589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jam</a:t>
          </a:r>
          <a:endParaRPr lang="en-US" sz="1400" kern="1200"/>
        </a:p>
      </dsp:txBody>
      <dsp:txXfrm>
        <a:off x="3528304" y="3318816"/>
        <a:ext cx="894486" cy="55538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956D00-DC7E-4A81-81F0-3ABBCDBBD93F}">
      <dsp:nvSpPr>
        <dsp:cNvPr id="0" name=""/>
        <dsp:cNvSpPr/>
      </dsp:nvSpPr>
      <dsp:spPr>
        <a:xfrm>
          <a:off x="3826600" y="2933274"/>
          <a:ext cx="91440" cy="2701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019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DC0669-C573-46E6-B752-D17DAB73E382}">
      <dsp:nvSpPr>
        <dsp:cNvPr id="0" name=""/>
        <dsp:cNvSpPr/>
      </dsp:nvSpPr>
      <dsp:spPr>
        <a:xfrm>
          <a:off x="2736821" y="2073134"/>
          <a:ext cx="1135498" cy="270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31"/>
              </a:lnTo>
              <a:lnTo>
                <a:pt x="1135498" y="184131"/>
              </a:lnTo>
              <a:lnTo>
                <a:pt x="1135498" y="27019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237E4A-9DF1-4E95-B44C-F961C81A758F}">
      <dsp:nvSpPr>
        <dsp:cNvPr id="0" name=""/>
        <dsp:cNvSpPr/>
      </dsp:nvSpPr>
      <dsp:spPr>
        <a:xfrm>
          <a:off x="2691101" y="2933274"/>
          <a:ext cx="91440" cy="2701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019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47DC31-C09F-4A2B-85C1-90B3DFB3230E}">
      <dsp:nvSpPr>
        <dsp:cNvPr id="0" name=""/>
        <dsp:cNvSpPr/>
      </dsp:nvSpPr>
      <dsp:spPr>
        <a:xfrm>
          <a:off x="2691101" y="2073134"/>
          <a:ext cx="91440" cy="2701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019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C2144B-BED3-4ECA-98D1-34C340A8607F}">
      <dsp:nvSpPr>
        <dsp:cNvPr id="0" name=""/>
        <dsp:cNvSpPr/>
      </dsp:nvSpPr>
      <dsp:spPr>
        <a:xfrm>
          <a:off x="1555602" y="2933274"/>
          <a:ext cx="91440" cy="2701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019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A30D62-5EB0-42E1-9323-D54936122BFB}">
      <dsp:nvSpPr>
        <dsp:cNvPr id="0" name=""/>
        <dsp:cNvSpPr/>
      </dsp:nvSpPr>
      <dsp:spPr>
        <a:xfrm>
          <a:off x="1601322" y="2073134"/>
          <a:ext cx="1135498" cy="270197"/>
        </a:xfrm>
        <a:custGeom>
          <a:avLst/>
          <a:gdLst/>
          <a:ahLst/>
          <a:cxnLst/>
          <a:rect l="0" t="0" r="0" b="0"/>
          <a:pathLst>
            <a:path>
              <a:moveTo>
                <a:pt x="1135498" y="0"/>
              </a:moveTo>
              <a:lnTo>
                <a:pt x="1135498" y="184131"/>
              </a:lnTo>
              <a:lnTo>
                <a:pt x="0" y="184131"/>
              </a:lnTo>
              <a:lnTo>
                <a:pt x="0" y="27019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7CA47C-B4D5-4A48-8A1B-6CE39E6A2777}">
      <dsp:nvSpPr>
        <dsp:cNvPr id="0" name=""/>
        <dsp:cNvSpPr/>
      </dsp:nvSpPr>
      <dsp:spPr>
        <a:xfrm>
          <a:off x="883031" y="951737"/>
          <a:ext cx="1853789" cy="5314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5387"/>
              </a:lnTo>
              <a:lnTo>
                <a:pt x="1853789" y="445387"/>
              </a:lnTo>
              <a:lnTo>
                <a:pt x="1853789" y="53145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EC92EB-A517-4E06-86BC-FC267A0DDA49}">
      <dsp:nvSpPr>
        <dsp:cNvPr id="0" name=""/>
        <dsp:cNvSpPr/>
      </dsp:nvSpPr>
      <dsp:spPr>
        <a:xfrm>
          <a:off x="420103" y="2073134"/>
          <a:ext cx="91440" cy="2701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019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2C8992-D768-4248-9AF1-265C64A511DE}">
      <dsp:nvSpPr>
        <dsp:cNvPr id="0" name=""/>
        <dsp:cNvSpPr/>
      </dsp:nvSpPr>
      <dsp:spPr>
        <a:xfrm>
          <a:off x="465823" y="951737"/>
          <a:ext cx="417208" cy="531453"/>
        </a:xfrm>
        <a:custGeom>
          <a:avLst/>
          <a:gdLst/>
          <a:ahLst/>
          <a:cxnLst/>
          <a:rect l="0" t="0" r="0" b="0"/>
          <a:pathLst>
            <a:path>
              <a:moveTo>
                <a:pt x="417208" y="0"/>
              </a:moveTo>
              <a:lnTo>
                <a:pt x="417208" y="445387"/>
              </a:lnTo>
              <a:lnTo>
                <a:pt x="0" y="445387"/>
              </a:lnTo>
              <a:lnTo>
                <a:pt x="0" y="53145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E04386-301B-4ADB-97EA-4E9B0CE076EE}">
      <dsp:nvSpPr>
        <dsp:cNvPr id="0" name=""/>
        <dsp:cNvSpPr/>
      </dsp:nvSpPr>
      <dsp:spPr>
        <a:xfrm>
          <a:off x="418509" y="361793"/>
          <a:ext cx="929044" cy="5899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DF0B8C-0EF8-4EB0-84B1-5D2782DAF593}">
      <dsp:nvSpPr>
        <dsp:cNvPr id="0" name=""/>
        <dsp:cNvSpPr/>
      </dsp:nvSpPr>
      <dsp:spPr>
        <a:xfrm>
          <a:off x="521736" y="459859"/>
          <a:ext cx="929044" cy="589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&lt;body&gt;</a:t>
          </a:r>
          <a:endParaRPr lang="en-US" sz="1400" kern="1200"/>
        </a:p>
      </dsp:txBody>
      <dsp:txXfrm>
        <a:off x="539015" y="477138"/>
        <a:ext cx="894486" cy="555385"/>
      </dsp:txXfrm>
    </dsp:sp>
    <dsp:sp modelId="{97E683D7-9C6C-418E-9DA3-FECA17792ACF}">
      <dsp:nvSpPr>
        <dsp:cNvPr id="0" name=""/>
        <dsp:cNvSpPr/>
      </dsp:nvSpPr>
      <dsp:spPr>
        <a:xfrm>
          <a:off x="1301" y="1483190"/>
          <a:ext cx="929044" cy="5899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4B493B-BC91-487D-B226-05D0D5F9A415}">
      <dsp:nvSpPr>
        <dsp:cNvPr id="0" name=""/>
        <dsp:cNvSpPr/>
      </dsp:nvSpPr>
      <dsp:spPr>
        <a:xfrm>
          <a:off x="104528" y="1581256"/>
          <a:ext cx="929044" cy="589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&lt;h1&gt;</a:t>
          </a:r>
          <a:endParaRPr lang="en-US" sz="1400" kern="1200" dirty="0"/>
        </a:p>
      </dsp:txBody>
      <dsp:txXfrm>
        <a:off x="121807" y="1598535"/>
        <a:ext cx="894486" cy="555385"/>
      </dsp:txXfrm>
    </dsp:sp>
    <dsp:sp modelId="{486660E7-3C8F-4CB9-ADA2-B422545E757A}">
      <dsp:nvSpPr>
        <dsp:cNvPr id="0" name=""/>
        <dsp:cNvSpPr/>
      </dsp:nvSpPr>
      <dsp:spPr>
        <a:xfrm>
          <a:off x="1301" y="2343331"/>
          <a:ext cx="929044" cy="5899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14159D-8541-4F34-9D27-516F84A6474D}">
      <dsp:nvSpPr>
        <dsp:cNvPr id="0" name=""/>
        <dsp:cNvSpPr/>
      </dsp:nvSpPr>
      <dsp:spPr>
        <a:xfrm>
          <a:off x="104528" y="2441396"/>
          <a:ext cx="929044" cy="589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What will you have </a:t>
          </a:r>
          <a:endParaRPr lang="en-US" sz="1400" kern="1200" dirty="0"/>
        </a:p>
      </dsp:txBody>
      <dsp:txXfrm>
        <a:off x="121807" y="2458675"/>
        <a:ext cx="894486" cy="555385"/>
      </dsp:txXfrm>
    </dsp:sp>
    <dsp:sp modelId="{9DCA4848-D566-48D9-856B-CDF8C8A27411}">
      <dsp:nvSpPr>
        <dsp:cNvPr id="0" name=""/>
        <dsp:cNvSpPr/>
      </dsp:nvSpPr>
      <dsp:spPr>
        <a:xfrm>
          <a:off x="1671077" y="1483190"/>
          <a:ext cx="2131488" cy="5899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1F1472-C5A7-455B-9AF6-D156C96E2448}">
      <dsp:nvSpPr>
        <dsp:cNvPr id="0" name=""/>
        <dsp:cNvSpPr/>
      </dsp:nvSpPr>
      <dsp:spPr>
        <a:xfrm>
          <a:off x="1774304" y="1581256"/>
          <a:ext cx="2131488" cy="589943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&lt;</a:t>
          </a:r>
          <a:r>
            <a:rPr lang="en-US" sz="1400" kern="1200" dirty="0" err="1" smtClean="0"/>
            <a:t>ul</a:t>
          </a:r>
          <a:r>
            <a:rPr lang="en-US" sz="1400" kern="1200" dirty="0" smtClean="0"/>
            <a:t> id="</a:t>
          </a:r>
          <a:r>
            <a:rPr lang="en-US" sz="1400" kern="1200" dirty="0" err="1" smtClean="0"/>
            <a:t>lstfood</a:t>
          </a:r>
          <a:r>
            <a:rPr lang="en-US" sz="1400" kern="1200" dirty="0" smtClean="0"/>
            <a:t>"&gt;</a:t>
          </a:r>
          <a:endParaRPr lang="en-US" sz="1400" kern="1200" dirty="0"/>
        </a:p>
      </dsp:txBody>
      <dsp:txXfrm>
        <a:off x="1791583" y="1598535"/>
        <a:ext cx="2096930" cy="555385"/>
      </dsp:txXfrm>
    </dsp:sp>
    <dsp:sp modelId="{72DE37F8-394F-4FD1-B6C7-251EC0177FB0}">
      <dsp:nvSpPr>
        <dsp:cNvPr id="0" name=""/>
        <dsp:cNvSpPr/>
      </dsp:nvSpPr>
      <dsp:spPr>
        <a:xfrm>
          <a:off x="1136800" y="2343331"/>
          <a:ext cx="929044" cy="5899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AC019A-4C06-4DAA-A3BB-B7A014F039D5}">
      <dsp:nvSpPr>
        <dsp:cNvPr id="0" name=""/>
        <dsp:cNvSpPr/>
      </dsp:nvSpPr>
      <dsp:spPr>
        <a:xfrm>
          <a:off x="1240027" y="2441396"/>
          <a:ext cx="929044" cy="589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&lt;li&gt;</a:t>
          </a:r>
          <a:endParaRPr lang="en-US" sz="1400" kern="1200"/>
        </a:p>
      </dsp:txBody>
      <dsp:txXfrm>
        <a:off x="1257306" y="2458675"/>
        <a:ext cx="894486" cy="555385"/>
      </dsp:txXfrm>
    </dsp:sp>
    <dsp:sp modelId="{13E96696-0C3C-46EF-8F21-2D62C6C75522}">
      <dsp:nvSpPr>
        <dsp:cNvPr id="0" name=""/>
        <dsp:cNvSpPr/>
      </dsp:nvSpPr>
      <dsp:spPr>
        <a:xfrm>
          <a:off x="1136800" y="3203471"/>
          <a:ext cx="929044" cy="5899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A9EECF-4832-4DE7-A387-67B0CE56B2D5}">
      <dsp:nvSpPr>
        <dsp:cNvPr id="0" name=""/>
        <dsp:cNvSpPr/>
      </dsp:nvSpPr>
      <dsp:spPr>
        <a:xfrm>
          <a:off x="1240027" y="3301537"/>
          <a:ext cx="929044" cy="589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Bread</a:t>
          </a:r>
          <a:endParaRPr lang="en-US" sz="1400" kern="1200"/>
        </a:p>
      </dsp:txBody>
      <dsp:txXfrm>
        <a:off x="1257306" y="3318816"/>
        <a:ext cx="894486" cy="555385"/>
      </dsp:txXfrm>
    </dsp:sp>
    <dsp:sp modelId="{B1649069-C3DA-46DA-B0CC-24238B3E58AF}">
      <dsp:nvSpPr>
        <dsp:cNvPr id="0" name=""/>
        <dsp:cNvSpPr/>
      </dsp:nvSpPr>
      <dsp:spPr>
        <a:xfrm>
          <a:off x="2272299" y="2343331"/>
          <a:ext cx="929044" cy="5899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FB808B-3784-431F-829E-97E8AEDDB0CA}">
      <dsp:nvSpPr>
        <dsp:cNvPr id="0" name=""/>
        <dsp:cNvSpPr/>
      </dsp:nvSpPr>
      <dsp:spPr>
        <a:xfrm>
          <a:off x="2375526" y="2441396"/>
          <a:ext cx="929044" cy="589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&lt;li&gt;</a:t>
          </a:r>
          <a:endParaRPr lang="en-US" sz="1400" kern="1200"/>
        </a:p>
      </dsp:txBody>
      <dsp:txXfrm>
        <a:off x="2392805" y="2458675"/>
        <a:ext cx="894486" cy="555385"/>
      </dsp:txXfrm>
    </dsp:sp>
    <dsp:sp modelId="{0C2839C4-35FB-4149-AC40-14D57331854C}">
      <dsp:nvSpPr>
        <dsp:cNvPr id="0" name=""/>
        <dsp:cNvSpPr/>
      </dsp:nvSpPr>
      <dsp:spPr>
        <a:xfrm>
          <a:off x="2272299" y="3203471"/>
          <a:ext cx="929044" cy="5899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29741D-DA7B-4451-BC2D-13B5037690B5}">
      <dsp:nvSpPr>
        <dsp:cNvPr id="0" name=""/>
        <dsp:cNvSpPr/>
      </dsp:nvSpPr>
      <dsp:spPr>
        <a:xfrm>
          <a:off x="2375526" y="3301537"/>
          <a:ext cx="929044" cy="589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biscuit</a:t>
          </a:r>
          <a:endParaRPr lang="en-US" sz="1400" kern="1200"/>
        </a:p>
      </dsp:txBody>
      <dsp:txXfrm>
        <a:off x="2392805" y="3318816"/>
        <a:ext cx="894486" cy="555385"/>
      </dsp:txXfrm>
    </dsp:sp>
    <dsp:sp modelId="{90B902A9-BC30-4BCD-9172-E9356EB2DE97}">
      <dsp:nvSpPr>
        <dsp:cNvPr id="0" name=""/>
        <dsp:cNvSpPr/>
      </dsp:nvSpPr>
      <dsp:spPr>
        <a:xfrm>
          <a:off x="3407798" y="2343331"/>
          <a:ext cx="929044" cy="5899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0560F8-240B-41CA-A306-C9B05914F444}">
      <dsp:nvSpPr>
        <dsp:cNvPr id="0" name=""/>
        <dsp:cNvSpPr/>
      </dsp:nvSpPr>
      <dsp:spPr>
        <a:xfrm>
          <a:off x="3511025" y="2441396"/>
          <a:ext cx="929044" cy="589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&lt;li&gt;</a:t>
          </a:r>
          <a:endParaRPr lang="en-US" sz="1400" kern="1200"/>
        </a:p>
      </dsp:txBody>
      <dsp:txXfrm>
        <a:off x="3528304" y="2458675"/>
        <a:ext cx="894486" cy="555385"/>
      </dsp:txXfrm>
    </dsp:sp>
    <dsp:sp modelId="{A60CB003-E944-4CD9-999B-E9E957C812F1}">
      <dsp:nvSpPr>
        <dsp:cNvPr id="0" name=""/>
        <dsp:cNvSpPr/>
      </dsp:nvSpPr>
      <dsp:spPr>
        <a:xfrm>
          <a:off x="3407798" y="3203471"/>
          <a:ext cx="929044" cy="5899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8D2515-12F8-4FF8-B852-29799ABBA4B1}">
      <dsp:nvSpPr>
        <dsp:cNvPr id="0" name=""/>
        <dsp:cNvSpPr/>
      </dsp:nvSpPr>
      <dsp:spPr>
        <a:xfrm>
          <a:off x="3511025" y="3301537"/>
          <a:ext cx="929044" cy="589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jam</a:t>
          </a:r>
          <a:endParaRPr lang="en-US" sz="1400" kern="1200"/>
        </a:p>
      </dsp:txBody>
      <dsp:txXfrm>
        <a:off x="3528304" y="3318816"/>
        <a:ext cx="894486" cy="55538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956D00-DC7E-4A81-81F0-3ABBCDBBD93F}">
      <dsp:nvSpPr>
        <dsp:cNvPr id="0" name=""/>
        <dsp:cNvSpPr/>
      </dsp:nvSpPr>
      <dsp:spPr>
        <a:xfrm>
          <a:off x="5003482" y="3317685"/>
          <a:ext cx="91440" cy="3523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231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DC0669-C573-46E6-B752-D17DAB73E382}">
      <dsp:nvSpPr>
        <dsp:cNvPr id="0" name=""/>
        <dsp:cNvSpPr/>
      </dsp:nvSpPr>
      <dsp:spPr>
        <a:xfrm>
          <a:off x="3568600" y="2196129"/>
          <a:ext cx="1480601" cy="3523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093"/>
              </a:lnTo>
              <a:lnTo>
                <a:pt x="1480601" y="240093"/>
              </a:lnTo>
              <a:lnTo>
                <a:pt x="1480601" y="35231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237E4A-9DF1-4E95-B44C-F961C81A758F}">
      <dsp:nvSpPr>
        <dsp:cNvPr id="0" name=""/>
        <dsp:cNvSpPr/>
      </dsp:nvSpPr>
      <dsp:spPr>
        <a:xfrm>
          <a:off x="3522880" y="3317685"/>
          <a:ext cx="91440" cy="3523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231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47DC31-C09F-4A2B-85C1-90B3DFB3230E}">
      <dsp:nvSpPr>
        <dsp:cNvPr id="0" name=""/>
        <dsp:cNvSpPr/>
      </dsp:nvSpPr>
      <dsp:spPr>
        <a:xfrm>
          <a:off x="3522880" y="2196129"/>
          <a:ext cx="91440" cy="3523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231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C2144B-BED3-4ECA-98D1-34C340A8607F}">
      <dsp:nvSpPr>
        <dsp:cNvPr id="0" name=""/>
        <dsp:cNvSpPr/>
      </dsp:nvSpPr>
      <dsp:spPr>
        <a:xfrm>
          <a:off x="2042279" y="3317685"/>
          <a:ext cx="91440" cy="3523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231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A30D62-5EB0-42E1-9323-D54936122BFB}">
      <dsp:nvSpPr>
        <dsp:cNvPr id="0" name=""/>
        <dsp:cNvSpPr/>
      </dsp:nvSpPr>
      <dsp:spPr>
        <a:xfrm>
          <a:off x="2087999" y="2196129"/>
          <a:ext cx="1480601" cy="352315"/>
        </a:xfrm>
        <a:custGeom>
          <a:avLst/>
          <a:gdLst/>
          <a:ahLst/>
          <a:cxnLst/>
          <a:rect l="0" t="0" r="0" b="0"/>
          <a:pathLst>
            <a:path>
              <a:moveTo>
                <a:pt x="1480601" y="0"/>
              </a:moveTo>
              <a:lnTo>
                <a:pt x="1480601" y="240093"/>
              </a:lnTo>
              <a:lnTo>
                <a:pt x="0" y="240093"/>
              </a:lnTo>
              <a:lnTo>
                <a:pt x="0" y="35231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7CA47C-B4D5-4A48-8A1B-6CE39E6A2777}">
      <dsp:nvSpPr>
        <dsp:cNvPr id="0" name=""/>
        <dsp:cNvSpPr/>
      </dsp:nvSpPr>
      <dsp:spPr>
        <a:xfrm>
          <a:off x="1151404" y="733916"/>
          <a:ext cx="2417196" cy="6929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0750"/>
              </a:lnTo>
              <a:lnTo>
                <a:pt x="2417196" y="580750"/>
              </a:lnTo>
              <a:lnTo>
                <a:pt x="2417196" y="69297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EC92EB-A517-4E06-86BC-FC267A0DDA49}">
      <dsp:nvSpPr>
        <dsp:cNvPr id="0" name=""/>
        <dsp:cNvSpPr/>
      </dsp:nvSpPr>
      <dsp:spPr>
        <a:xfrm>
          <a:off x="561677" y="2196129"/>
          <a:ext cx="91440" cy="3523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231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2C8992-D768-4248-9AF1-265C64A511DE}">
      <dsp:nvSpPr>
        <dsp:cNvPr id="0" name=""/>
        <dsp:cNvSpPr/>
      </dsp:nvSpPr>
      <dsp:spPr>
        <a:xfrm>
          <a:off x="607397" y="733916"/>
          <a:ext cx="544006" cy="692973"/>
        </a:xfrm>
        <a:custGeom>
          <a:avLst/>
          <a:gdLst/>
          <a:ahLst/>
          <a:cxnLst/>
          <a:rect l="0" t="0" r="0" b="0"/>
          <a:pathLst>
            <a:path>
              <a:moveTo>
                <a:pt x="544006" y="0"/>
              </a:moveTo>
              <a:lnTo>
                <a:pt x="544006" y="580750"/>
              </a:lnTo>
              <a:lnTo>
                <a:pt x="0" y="580750"/>
              </a:lnTo>
              <a:lnTo>
                <a:pt x="0" y="69297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E04386-301B-4ADB-97EA-4E9B0CE076EE}">
      <dsp:nvSpPr>
        <dsp:cNvPr id="0" name=""/>
        <dsp:cNvSpPr/>
      </dsp:nvSpPr>
      <dsp:spPr>
        <a:xfrm>
          <a:off x="545703" y="-35323"/>
          <a:ext cx="1211401" cy="7692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DF0B8C-0EF8-4EB0-84B1-5D2782DAF593}">
      <dsp:nvSpPr>
        <dsp:cNvPr id="0" name=""/>
        <dsp:cNvSpPr/>
      </dsp:nvSpPr>
      <dsp:spPr>
        <a:xfrm>
          <a:off x="680303" y="92546"/>
          <a:ext cx="1211401" cy="7692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&lt;body&gt;</a:t>
          </a:r>
          <a:endParaRPr lang="en-US" sz="1100" kern="1200"/>
        </a:p>
      </dsp:txBody>
      <dsp:txXfrm>
        <a:off x="702833" y="115076"/>
        <a:ext cx="1166341" cy="724179"/>
      </dsp:txXfrm>
    </dsp:sp>
    <dsp:sp modelId="{97E683D7-9C6C-418E-9DA3-FECA17792ACF}">
      <dsp:nvSpPr>
        <dsp:cNvPr id="0" name=""/>
        <dsp:cNvSpPr/>
      </dsp:nvSpPr>
      <dsp:spPr>
        <a:xfrm>
          <a:off x="1696" y="1426890"/>
          <a:ext cx="1211401" cy="7692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4B493B-BC91-487D-B226-05D0D5F9A415}">
      <dsp:nvSpPr>
        <dsp:cNvPr id="0" name=""/>
        <dsp:cNvSpPr/>
      </dsp:nvSpPr>
      <dsp:spPr>
        <a:xfrm>
          <a:off x="136296" y="1554760"/>
          <a:ext cx="1211401" cy="7692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&lt;h1&gt;</a:t>
          </a:r>
          <a:endParaRPr lang="en-US" sz="1100" kern="1200" dirty="0"/>
        </a:p>
      </dsp:txBody>
      <dsp:txXfrm>
        <a:off x="158826" y="1577290"/>
        <a:ext cx="1166341" cy="724179"/>
      </dsp:txXfrm>
    </dsp:sp>
    <dsp:sp modelId="{486660E7-3C8F-4CB9-ADA2-B422545E757A}">
      <dsp:nvSpPr>
        <dsp:cNvPr id="0" name=""/>
        <dsp:cNvSpPr/>
      </dsp:nvSpPr>
      <dsp:spPr>
        <a:xfrm>
          <a:off x="1696" y="2548445"/>
          <a:ext cx="1211401" cy="7692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14159D-8541-4F34-9D27-516F84A6474D}">
      <dsp:nvSpPr>
        <dsp:cNvPr id="0" name=""/>
        <dsp:cNvSpPr/>
      </dsp:nvSpPr>
      <dsp:spPr>
        <a:xfrm>
          <a:off x="136296" y="2676316"/>
          <a:ext cx="1211401" cy="7692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What will you have </a:t>
          </a:r>
          <a:endParaRPr lang="en-US" sz="1100" kern="1200" dirty="0"/>
        </a:p>
      </dsp:txBody>
      <dsp:txXfrm>
        <a:off x="158826" y="2698846"/>
        <a:ext cx="1166341" cy="724179"/>
      </dsp:txXfrm>
    </dsp:sp>
    <dsp:sp modelId="{9DCA4848-D566-48D9-856B-CDF8C8A27411}">
      <dsp:nvSpPr>
        <dsp:cNvPr id="0" name=""/>
        <dsp:cNvSpPr/>
      </dsp:nvSpPr>
      <dsp:spPr>
        <a:xfrm>
          <a:off x="2178953" y="1426890"/>
          <a:ext cx="2779294" cy="7692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1F1472-C5A7-455B-9AF6-D156C96E2448}">
      <dsp:nvSpPr>
        <dsp:cNvPr id="0" name=""/>
        <dsp:cNvSpPr/>
      </dsp:nvSpPr>
      <dsp:spPr>
        <a:xfrm>
          <a:off x="2313553" y="1554760"/>
          <a:ext cx="2779294" cy="769239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  <a:alpha val="9000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&lt;</a:t>
          </a:r>
          <a:r>
            <a:rPr lang="en-US" sz="1100" kern="1200" dirty="0" err="1" smtClean="0"/>
            <a:t>ul</a:t>
          </a:r>
          <a:r>
            <a:rPr lang="en-US" sz="1100" kern="1200" dirty="0" smtClean="0"/>
            <a:t> id="</a:t>
          </a:r>
          <a:r>
            <a:rPr lang="en-US" sz="1100" kern="1200" dirty="0" err="1" smtClean="0"/>
            <a:t>lstfood</a:t>
          </a:r>
          <a:r>
            <a:rPr lang="en-US" sz="1100" kern="1200" dirty="0" smtClean="0"/>
            <a:t>"&gt;</a:t>
          </a:r>
          <a:endParaRPr lang="en-US" sz="1100" kern="1200" dirty="0"/>
        </a:p>
      </dsp:txBody>
      <dsp:txXfrm>
        <a:off x="2336083" y="1577290"/>
        <a:ext cx="2734234" cy="724179"/>
      </dsp:txXfrm>
    </dsp:sp>
    <dsp:sp modelId="{72DE37F8-394F-4FD1-B6C7-251EC0177FB0}">
      <dsp:nvSpPr>
        <dsp:cNvPr id="0" name=""/>
        <dsp:cNvSpPr/>
      </dsp:nvSpPr>
      <dsp:spPr>
        <a:xfrm>
          <a:off x="1482298" y="2548445"/>
          <a:ext cx="1211401" cy="7692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AC019A-4C06-4DAA-A3BB-B7A014F039D5}">
      <dsp:nvSpPr>
        <dsp:cNvPr id="0" name=""/>
        <dsp:cNvSpPr/>
      </dsp:nvSpPr>
      <dsp:spPr>
        <a:xfrm>
          <a:off x="1616898" y="2676316"/>
          <a:ext cx="1211401" cy="769239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  <a:alpha val="9000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&lt;li&gt;</a:t>
          </a:r>
          <a:endParaRPr lang="en-US" sz="1100" kern="1200" dirty="0"/>
        </a:p>
      </dsp:txBody>
      <dsp:txXfrm>
        <a:off x="1639428" y="2698846"/>
        <a:ext cx="1166341" cy="724179"/>
      </dsp:txXfrm>
    </dsp:sp>
    <dsp:sp modelId="{13E96696-0C3C-46EF-8F21-2D62C6C75522}">
      <dsp:nvSpPr>
        <dsp:cNvPr id="0" name=""/>
        <dsp:cNvSpPr/>
      </dsp:nvSpPr>
      <dsp:spPr>
        <a:xfrm>
          <a:off x="1482298" y="3670001"/>
          <a:ext cx="1211401" cy="7692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A9EECF-4832-4DE7-A387-67B0CE56B2D5}">
      <dsp:nvSpPr>
        <dsp:cNvPr id="0" name=""/>
        <dsp:cNvSpPr/>
      </dsp:nvSpPr>
      <dsp:spPr>
        <a:xfrm>
          <a:off x="1616898" y="3797871"/>
          <a:ext cx="1211401" cy="7692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Bread</a:t>
          </a:r>
          <a:endParaRPr lang="en-US" sz="1100" kern="1200"/>
        </a:p>
      </dsp:txBody>
      <dsp:txXfrm>
        <a:off x="1639428" y="3820401"/>
        <a:ext cx="1166341" cy="724179"/>
      </dsp:txXfrm>
    </dsp:sp>
    <dsp:sp modelId="{B1649069-C3DA-46DA-B0CC-24238B3E58AF}">
      <dsp:nvSpPr>
        <dsp:cNvPr id="0" name=""/>
        <dsp:cNvSpPr/>
      </dsp:nvSpPr>
      <dsp:spPr>
        <a:xfrm>
          <a:off x="2962900" y="2548445"/>
          <a:ext cx="1211401" cy="7692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FB808B-3784-431F-829E-97E8AEDDB0CA}">
      <dsp:nvSpPr>
        <dsp:cNvPr id="0" name=""/>
        <dsp:cNvSpPr/>
      </dsp:nvSpPr>
      <dsp:spPr>
        <a:xfrm>
          <a:off x="3097500" y="2676316"/>
          <a:ext cx="1211401" cy="769239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  <a:alpha val="9000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&lt;li class=“</a:t>
          </a:r>
          <a:r>
            <a:rPr lang="en-US" sz="1100" kern="1200" dirty="0" err="1" smtClean="0"/>
            <a:t>snancks</a:t>
          </a:r>
          <a:r>
            <a:rPr lang="en-US" sz="1100" kern="1200" dirty="0" smtClean="0"/>
            <a:t>”&gt;</a:t>
          </a:r>
          <a:endParaRPr lang="en-US" sz="1100" kern="1200" dirty="0"/>
        </a:p>
      </dsp:txBody>
      <dsp:txXfrm>
        <a:off x="3120030" y="2698846"/>
        <a:ext cx="1166341" cy="724179"/>
      </dsp:txXfrm>
    </dsp:sp>
    <dsp:sp modelId="{0C2839C4-35FB-4149-AC40-14D57331854C}">
      <dsp:nvSpPr>
        <dsp:cNvPr id="0" name=""/>
        <dsp:cNvSpPr/>
      </dsp:nvSpPr>
      <dsp:spPr>
        <a:xfrm>
          <a:off x="2962900" y="3670001"/>
          <a:ext cx="1211401" cy="7692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29741D-DA7B-4451-BC2D-13B5037690B5}">
      <dsp:nvSpPr>
        <dsp:cNvPr id="0" name=""/>
        <dsp:cNvSpPr/>
      </dsp:nvSpPr>
      <dsp:spPr>
        <a:xfrm>
          <a:off x="3097500" y="3797871"/>
          <a:ext cx="1211401" cy="7692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biscuit</a:t>
          </a:r>
          <a:endParaRPr lang="en-US" sz="1100" kern="1200"/>
        </a:p>
      </dsp:txBody>
      <dsp:txXfrm>
        <a:off x="3120030" y="3820401"/>
        <a:ext cx="1166341" cy="724179"/>
      </dsp:txXfrm>
    </dsp:sp>
    <dsp:sp modelId="{90B902A9-BC30-4BCD-9172-E9356EB2DE97}">
      <dsp:nvSpPr>
        <dsp:cNvPr id="0" name=""/>
        <dsp:cNvSpPr/>
      </dsp:nvSpPr>
      <dsp:spPr>
        <a:xfrm>
          <a:off x="4443501" y="2548445"/>
          <a:ext cx="1211401" cy="7692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0560F8-240B-41CA-A306-C9B05914F444}">
      <dsp:nvSpPr>
        <dsp:cNvPr id="0" name=""/>
        <dsp:cNvSpPr/>
      </dsp:nvSpPr>
      <dsp:spPr>
        <a:xfrm>
          <a:off x="4578101" y="2676316"/>
          <a:ext cx="1211401" cy="769239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  <a:alpha val="9000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&lt;li class=“</a:t>
          </a:r>
          <a:r>
            <a:rPr lang="en-US" sz="1100" kern="1200" dirty="0" err="1" smtClean="0"/>
            <a:t>snancks</a:t>
          </a:r>
          <a:r>
            <a:rPr lang="en-US" sz="1100" kern="1200" dirty="0" smtClean="0"/>
            <a:t>”&gt;</a:t>
          </a:r>
          <a:endParaRPr lang="en-US" sz="1100" kern="1200" dirty="0"/>
        </a:p>
      </dsp:txBody>
      <dsp:txXfrm>
        <a:off x="4600631" y="2698846"/>
        <a:ext cx="1166341" cy="724179"/>
      </dsp:txXfrm>
    </dsp:sp>
    <dsp:sp modelId="{A60CB003-E944-4CD9-999B-E9E957C812F1}">
      <dsp:nvSpPr>
        <dsp:cNvPr id="0" name=""/>
        <dsp:cNvSpPr/>
      </dsp:nvSpPr>
      <dsp:spPr>
        <a:xfrm>
          <a:off x="4443501" y="3670001"/>
          <a:ext cx="1211401" cy="7692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8D2515-12F8-4FF8-B852-29799ABBA4B1}">
      <dsp:nvSpPr>
        <dsp:cNvPr id="0" name=""/>
        <dsp:cNvSpPr/>
      </dsp:nvSpPr>
      <dsp:spPr>
        <a:xfrm>
          <a:off x="4578101" y="3797871"/>
          <a:ext cx="1211401" cy="7692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jam</a:t>
          </a:r>
          <a:endParaRPr lang="en-US" sz="1100" kern="1200"/>
        </a:p>
      </dsp:txBody>
      <dsp:txXfrm>
        <a:off x="4600631" y="3820401"/>
        <a:ext cx="1166341" cy="724179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956D00-DC7E-4A81-81F0-3ABBCDBBD93F}">
      <dsp:nvSpPr>
        <dsp:cNvPr id="0" name=""/>
        <dsp:cNvSpPr/>
      </dsp:nvSpPr>
      <dsp:spPr>
        <a:xfrm>
          <a:off x="5003482" y="3317685"/>
          <a:ext cx="91440" cy="3523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231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DC0669-C573-46E6-B752-D17DAB73E382}">
      <dsp:nvSpPr>
        <dsp:cNvPr id="0" name=""/>
        <dsp:cNvSpPr/>
      </dsp:nvSpPr>
      <dsp:spPr>
        <a:xfrm>
          <a:off x="3568600" y="2196129"/>
          <a:ext cx="1480601" cy="3523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093"/>
              </a:lnTo>
              <a:lnTo>
                <a:pt x="1480601" y="240093"/>
              </a:lnTo>
              <a:lnTo>
                <a:pt x="1480601" y="35231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237E4A-9DF1-4E95-B44C-F961C81A758F}">
      <dsp:nvSpPr>
        <dsp:cNvPr id="0" name=""/>
        <dsp:cNvSpPr/>
      </dsp:nvSpPr>
      <dsp:spPr>
        <a:xfrm>
          <a:off x="3522880" y="3317685"/>
          <a:ext cx="91440" cy="3523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231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47DC31-C09F-4A2B-85C1-90B3DFB3230E}">
      <dsp:nvSpPr>
        <dsp:cNvPr id="0" name=""/>
        <dsp:cNvSpPr/>
      </dsp:nvSpPr>
      <dsp:spPr>
        <a:xfrm>
          <a:off x="3522880" y="2196129"/>
          <a:ext cx="91440" cy="3523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231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C2144B-BED3-4ECA-98D1-34C340A8607F}">
      <dsp:nvSpPr>
        <dsp:cNvPr id="0" name=""/>
        <dsp:cNvSpPr/>
      </dsp:nvSpPr>
      <dsp:spPr>
        <a:xfrm>
          <a:off x="2042279" y="3317685"/>
          <a:ext cx="91440" cy="3523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231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A30D62-5EB0-42E1-9323-D54936122BFB}">
      <dsp:nvSpPr>
        <dsp:cNvPr id="0" name=""/>
        <dsp:cNvSpPr/>
      </dsp:nvSpPr>
      <dsp:spPr>
        <a:xfrm>
          <a:off x="2087999" y="2196129"/>
          <a:ext cx="1480601" cy="352315"/>
        </a:xfrm>
        <a:custGeom>
          <a:avLst/>
          <a:gdLst/>
          <a:ahLst/>
          <a:cxnLst/>
          <a:rect l="0" t="0" r="0" b="0"/>
          <a:pathLst>
            <a:path>
              <a:moveTo>
                <a:pt x="1480601" y="0"/>
              </a:moveTo>
              <a:lnTo>
                <a:pt x="1480601" y="240093"/>
              </a:lnTo>
              <a:lnTo>
                <a:pt x="0" y="240093"/>
              </a:lnTo>
              <a:lnTo>
                <a:pt x="0" y="35231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7CA47C-B4D5-4A48-8A1B-6CE39E6A2777}">
      <dsp:nvSpPr>
        <dsp:cNvPr id="0" name=""/>
        <dsp:cNvSpPr/>
      </dsp:nvSpPr>
      <dsp:spPr>
        <a:xfrm>
          <a:off x="1151404" y="733916"/>
          <a:ext cx="2417196" cy="6929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0750"/>
              </a:lnTo>
              <a:lnTo>
                <a:pt x="2417196" y="580750"/>
              </a:lnTo>
              <a:lnTo>
                <a:pt x="2417196" y="69297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EC92EB-A517-4E06-86BC-FC267A0DDA49}">
      <dsp:nvSpPr>
        <dsp:cNvPr id="0" name=""/>
        <dsp:cNvSpPr/>
      </dsp:nvSpPr>
      <dsp:spPr>
        <a:xfrm>
          <a:off x="561677" y="2196129"/>
          <a:ext cx="91440" cy="3523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231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2C8992-D768-4248-9AF1-265C64A511DE}">
      <dsp:nvSpPr>
        <dsp:cNvPr id="0" name=""/>
        <dsp:cNvSpPr/>
      </dsp:nvSpPr>
      <dsp:spPr>
        <a:xfrm>
          <a:off x="607397" y="733916"/>
          <a:ext cx="544006" cy="692973"/>
        </a:xfrm>
        <a:custGeom>
          <a:avLst/>
          <a:gdLst/>
          <a:ahLst/>
          <a:cxnLst/>
          <a:rect l="0" t="0" r="0" b="0"/>
          <a:pathLst>
            <a:path>
              <a:moveTo>
                <a:pt x="544006" y="0"/>
              </a:moveTo>
              <a:lnTo>
                <a:pt x="544006" y="580750"/>
              </a:lnTo>
              <a:lnTo>
                <a:pt x="0" y="580750"/>
              </a:lnTo>
              <a:lnTo>
                <a:pt x="0" y="69297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E04386-301B-4ADB-97EA-4E9B0CE076EE}">
      <dsp:nvSpPr>
        <dsp:cNvPr id="0" name=""/>
        <dsp:cNvSpPr/>
      </dsp:nvSpPr>
      <dsp:spPr>
        <a:xfrm>
          <a:off x="545703" y="-35323"/>
          <a:ext cx="1211401" cy="7692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DF0B8C-0EF8-4EB0-84B1-5D2782DAF593}">
      <dsp:nvSpPr>
        <dsp:cNvPr id="0" name=""/>
        <dsp:cNvSpPr/>
      </dsp:nvSpPr>
      <dsp:spPr>
        <a:xfrm>
          <a:off x="680303" y="92546"/>
          <a:ext cx="1211401" cy="7692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&lt;body&gt;</a:t>
          </a:r>
          <a:endParaRPr lang="en-US" sz="1100" kern="1200"/>
        </a:p>
      </dsp:txBody>
      <dsp:txXfrm>
        <a:off x="702833" y="115076"/>
        <a:ext cx="1166341" cy="724179"/>
      </dsp:txXfrm>
    </dsp:sp>
    <dsp:sp modelId="{97E683D7-9C6C-418E-9DA3-FECA17792ACF}">
      <dsp:nvSpPr>
        <dsp:cNvPr id="0" name=""/>
        <dsp:cNvSpPr/>
      </dsp:nvSpPr>
      <dsp:spPr>
        <a:xfrm>
          <a:off x="1696" y="1426890"/>
          <a:ext cx="1211401" cy="7692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4B493B-BC91-487D-B226-05D0D5F9A415}">
      <dsp:nvSpPr>
        <dsp:cNvPr id="0" name=""/>
        <dsp:cNvSpPr/>
      </dsp:nvSpPr>
      <dsp:spPr>
        <a:xfrm>
          <a:off x="136296" y="1554760"/>
          <a:ext cx="1211401" cy="7692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&lt;h1&gt;</a:t>
          </a:r>
          <a:endParaRPr lang="en-US" sz="1100" kern="1200" dirty="0"/>
        </a:p>
      </dsp:txBody>
      <dsp:txXfrm>
        <a:off x="158826" y="1577290"/>
        <a:ext cx="1166341" cy="724179"/>
      </dsp:txXfrm>
    </dsp:sp>
    <dsp:sp modelId="{486660E7-3C8F-4CB9-ADA2-B422545E757A}">
      <dsp:nvSpPr>
        <dsp:cNvPr id="0" name=""/>
        <dsp:cNvSpPr/>
      </dsp:nvSpPr>
      <dsp:spPr>
        <a:xfrm>
          <a:off x="1696" y="2548445"/>
          <a:ext cx="1211401" cy="7692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14159D-8541-4F34-9D27-516F84A6474D}">
      <dsp:nvSpPr>
        <dsp:cNvPr id="0" name=""/>
        <dsp:cNvSpPr/>
      </dsp:nvSpPr>
      <dsp:spPr>
        <a:xfrm>
          <a:off x="136296" y="2676316"/>
          <a:ext cx="1211401" cy="7692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What will you have </a:t>
          </a:r>
          <a:endParaRPr lang="en-US" sz="1100" kern="1200" dirty="0"/>
        </a:p>
      </dsp:txBody>
      <dsp:txXfrm>
        <a:off x="158826" y="2698846"/>
        <a:ext cx="1166341" cy="724179"/>
      </dsp:txXfrm>
    </dsp:sp>
    <dsp:sp modelId="{9DCA4848-D566-48D9-856B-CDF8C8A27411}">
      <dsp:nvSpPr>
        <dsp:cNvPr id="0" name=""/>
        <dsp:cNvSpPr/>
      </dsp:nvSpPr>
      <dsp:spPr>
        <a:xfrm>
          <a:off x="2178953" y="1426890"/>
          <a:ext cx="2779294" cy="7692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1F1472-C5A7-455B-9AF6-D156C96E2448}">
      <dsp:nvSpPr>
        <dsp:cNvPr id="0" name=""/>
        <dsp:cNvSpPr/>
      </dsp:nvSpPr>
      <dsp:spPr>
        <a:xfrm>
          <a:off x="2313553" y="1554760"/>
          <a:ext cx="2779294" cy="769239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&lt;</a:t>
          </a:r>
          <a:r>
            <a:rPr lang="en-US" sz="1100" kern="1200" dirty="0" err="1" smtClean="0"/>
            <a:t>ul</a:t>
          </a:r>
          <a:r>
            <a:rPr lang="en-US" sz="1100" kern="1200" dirty="0" smtClean="0"/>
            <a:t> id="</a:t>
          </a:r>
          <a:r>
            <a:rPr lang="en-US" sz="1100" kern="1200" dirty="0" err="1" smtClean="0"/>
            <a:t>lstfood</a:t>
          </a:r>
          <a:r>
            <a:rPr lang="en-US" sz="1100" kern="1200" dirty="0" smtClean="0"/>
            <a:t>"&gt;</a:t>
          </a:r>
          <a:endParaRPr lang="en-US" sz="1100" kern="1200" dirty="0"/>
        </a:p>
      </dsp:txBody>
      <dsp:txXfrm>
        <a:off x="2336083" y="1577290"/>
        <a:ext cx="2734234" cy="724179"/>
      </dsp:txXfrm>
    </dsp:sp>
    <dsp:sp modelId="{72DE37F8-394F-4FD1-B6C7-251EC0177FB0}">
      <dsp:nvSpPr>
        <dsp:cNvPr id="0" name=""/>
        <dsp:cNvSpPr/>
      </dsp:nvSpPr>
      <dsp:spPr>
        <a:xfrm>
          <a:off x="1482298" y="2548445"/>
          <a:ext cx="1211401" cy="7692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AC019A-4C06-4DAA-A3BB-B7A014F039D5}">
      <dsp:nvSpPr>
        <dsp:cNvPr id="0" name=""/>
        <dsp:cNvSpPr/>
      </dsp:nvSpPr>
      <dsp:spPr>
        <a:xfrm>
          <a:off x="1616898" y="2676316"/>
          <a:ext cx="1211401" cy="769239"/>
        </a:xfrm>
        <a:prstGeom prst="roundRect">
          <a:avLst>
            <a:gd name="adj" fmla="val 10000"/>
          </a:avLst>
        </a:prstGeom>
        <a:solidFill>
          <a:schemeClr val="accent3">
            <a:alpha val="9000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&lt;li&gt;</a:t>
          </a:r>
          <a:endParaRPr lang="en-US" sz="1100" kern="1200" dirty="0"/>
        </a:p>
      </dsp:txBody>
      <dsp:txXfrm>
        <a:off x="1639428" y="2698846"/>
        <a:ext cx="1166341" cy="724179"/>
      </dsp:txXfrm>
    </dsp:sp>
    <dsp:sp modelId="{13E96696-0C3C-46EF-8F21-2D62C6C75522}">
      <dsp:nvSpPr>
        <dsp:cNvPr id="0" name=""/>
        <dsp:cNvSpPr/>
      </dsp:nvSpPr>
      <dsp:spPr>
        <a:xfrm>
          <a:off x="1482298" y="3670001"/>
          <a:ext cx="1211401" cy="7692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A9EECF-4832-4DE7-A387-67B0CE56B2D5}">
      <dsp:nvSpPr>
        <dsp:cNvPr id="0" name=""/>
        <dsp:cNvSpPr/>
      </dsp:nvSpPr>
      <dsp:spPr>
        <a:xfrm>
          <a:off x="1616898" y="3797871"/>
          <a:ext cx="1211401" cy="7692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Bread</a:t>
          </a:r>
          <a:endParaRPr lang="en-US" sz="1100" kern="1200"/>
        </a:p>
      </dsp:txBody>
      <dsp:txXfrm>
        <a:off x="1639428" y="3820401"/>
        <a:ext cx="1166341" cy="724179"/>
      </dsp:txXfrm>
    </dsp:sp>
    <dsp:sp modelId="{B1649069-C3DA-46DA-B0CC-24238B3E58AF}">
      <dsp:nvSpPr>
        <dsp:cNvPr id="0" name=""/>
        <dsp:cNvSpPr/>
      </dsp:nvSpPr>
      <dsp:spPr>
        <a:xfrm>
          <a:off x="2962900" y="2548445"/>
          <a:ext cx="1211401" cy="7692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FB808B-3784-431F-829E-97E8AEDDB0CA}">
      <dsp:nvSpPr>
        <dsp:cNvPr id="0" name=""/>
        <dsp:cNvSpPr/>
      </dsp:nvSpPr>
      <dsp:spPr>
        <a:xfrm>
          <a:off x="3097500" y="2676316"/>
          <a:ext cx="1211401" cy="769239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&lt;li class=“</a:t>
          </a:r>
          <a:r>
            <a:rPr lang="en-US" sz="1100" kern="1200" dirty="0" err="1" smtClean="0"/>
            <a:t>snancks</a:t>
          </a:r>
          <a:r>
            <a:rPr lang="en-US" sz="1100" kern="1200" dirty="0" smtClean="0"/>
            <a:t>”&gt;</a:t>
          </a:r>
          <a:endParaRPr lang="en-US" sz="1100" kern="1200" dirty="0"/>
        </a:p>
      </dsp:txBody>
      <dsp:txXfrm>
        <a:off x="3120030" y="2698846"/>
        <a:ext cx="1166341" cy="724179"/>
      </dsp:txXfrm>
    </dsp:sp>
    <dsp:sp modelId="{0C2839C4-35FB-4149-AC40-14D57331854C}">
      <dsp:nvSpPr>
        <dsp:cNvPr id="0" name=""/>
        <dsp:cNvSpPr/>
      </dsp:nvSpPr>
      <dsp:spPr>
        <a:xfrm>
          <a:off x="2962900" y="3670001"/>
          <a:ext cx="1211401" cy="7692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29741D-DA7B-4451-BC2D-13B5037690B5}">
      <dsp:nvSpPr>
        <dsp:cNvPr id="0" name=""/>
        <dsp:cNvSpPr/>
      </dsp:nvSpPr>
      <dsp:spPr>
        <a:xfrm>
          <a:off x="3097500" y="3797871"/>
          <a:ext cx="1211401" cy="7692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biscuit</a:t>
          </a:r>
          <a:endParaRPr lang="en-US" sz="1100" kern="1200"/>
        </a:p>
      </dsp:txBody>
      <dsp:txXfrm>
        <a:off x="3120030" y="3820401"/>
        <a:ext cx="1166341" cy="724179"/>
      </dsp:txXfrm>
    </dsp:sp>
    <dsp:sp modelId="{90B902A9-BC30-4BCD-9172-E9356EB2DE97}">
      <dsp:nvSpPr>
        <dsp:cNvPr id="0" name=""/>
        <dsp:cNvSpPr/>
      </dsp:nvSpPr>
      <dsp:spPr>
        <a:xfrm>
          <a:off x="4443501" y="2548445"/>
          <a:ext cx="1211401" cy="7692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0560F8-240B-41CA-A306-C9B05914F444}">
      <dsp:nvSpPr>
        <dsp:cNvPr id="0" name=""/>
        <dsp:cNvSpPr/>
      </dsp:nvSpPr>
      <dsp:spPr>
        <a:xfrm>
          <a:off x="4578101" y="2676316"/>
          <a:ext cx="1211401" cy="769239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&lt;li class=“</a:t>
          </a:r>
          <a:r>
            <a:rPr lang="en-US" sz="1100" kern="1200" dirty="0" err="1" smtClean="0"/>
            <a:t>snancks</a:t>
          </a:r>
          <a:r>
            <a:rPr lang="en-US" sz="1100" kern="1200" dirty="0" smtClean="0"/>
            <a:t>”&gt;</a:t>
          </a:r>
          <a:endParaRPr lang="en-US" sz="1100" kern="1200" dirty="0"/>
        </a:p>
      </dsp:txBody>
      <dsp:txXfrm>
        <a:off x="4600631" y="2698846"/>
        <a:ext cx="1166341" cy="724179"/>
      </dsp:txXfrm>
    </dsp:sp>
    <dsp:sp modelId="{A60CB003-E944-4CD9-999B-E9E957C812F1}">
      <dsp:nvSpPr>
        <dsp:cNvPr id="0" name=""/>
        <dsp:cNvSpPr/>
      </dsp:nvSpPr>
      <dsp:spPr>
        <a:xfrm>
          <a:off x="4443501" y="3670001"/>
          <a:ext cx="1211401" cy="7692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8D2515-12F8-4FF8-B852-29799ABBA4B1}">
      <dsp:nvSpPr>
        <dsp:cNvPr id="0" name=""/>
        <dsp:cNvSpPr/>
      </dsp:nvSpPr>
      <dsp:spPr>
        <a:xfrm>
          <a:off x="4578101" y="3797871"/>
          <a:ext cx="1211401" cy="7692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jam</a:t>
          </a:r>
          <a:endParaRPr lang="en-US" sz="1100" kern="1200"/>
        </a:p>
      </dsp:txBody>
      <dsp:txXfrm>
        <a:off x="4600631" y="3820401"/>
        <a:ext cx="1166341" cy="724179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956D00-DC7E-4A81-81F0-3ABBCDBBD93F}">
      <dsp:nvSpPr>
        <dsp:cNvPr id="0" name=""/>
        <dsp:cNvSpPr/>
      </dsp:nvSpPr>
      <dsp:spPr>
        <a:xfrm>
          <a:off x="5003482" y="3317685"/>
          <a:ext cx="91440" cy="3523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231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DC0669-C573-46E6-B752-D17DAB73E382}">
      <dsp:nvSpPr>
        <dsp:cNvPr id="0" name=""/>
        <dsp:cNvSpPr/>
      </dsp:nvSpPr>
      <dsp:spPr>
        <a:xfrm>
          <a:off x="3568600" y="2196129"/>
          <a:ext cx="1480601" cy="3523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093"/>
              </a:lnTo>
              <a:lnTo>
                <a:pt x="1480601" y="240093"/>
              </a:lnTo>
              <a:lnTo>
                <a:pt x="1480601" y="35231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237E4A-9DF1-4E95-B44C-F961C81A758F}">
      <dsp:nvSpPr>
        <dsp:cNvPr id="0" name=""/>
        <dsp:cNvSpPr/>
      </dsp:nvSpPr>
      <dsp:spPr>
        <a:xfrm>
          <a:off x="3522880" y="3317685"/>
          <a:ext cx="91440" cy="3523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231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47DC31-C09F-4A2B-85C1-90B3DFB3230E}">
      <dsp:nvSpPr>
        <dsp:cNvPr id="0" name=""/>
        <dsp:cNvSpPr/>
      </dsp:nvSpPr>
      <dsp:spPr>
        <a:xfrm>
          <a:off x="3522880" y="2196129"/>
          <a:ext cx="91440" cy="3523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231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C2144B-BED3-4ECA-98D1-34C340A8607F}">
      <dsp:nvSpPr>
        <dsp:cNvPr id="0" name=""/>
        <dsp:cNvSpPr/>
      </dsp:nvSpPr>
      <dsp:spPr>
        <a:xfrm>
          <a:off x="2042279" y="3317685"/>
          <a:ext cx="91440" cy="3523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231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A30D62-5EB0-42E1-9323-D54936122BFB}">
      <dsp:nvSpPr>
        <dsp:cNvPr id="0" name=""/>
        <dsp:cNvSpPr/>
      </dsp:nvSpPr>
      <dsp:spPr>
        <a:xfrm>
          <a:off x="2087999" y="2196129"/>
          <a:ext cx="1480601" cy="352315"/>
        </a:xfrm>
        <a:custGeom>
          <a:avLst/>
          <a:gdLst/>
          <a:ahLst/>
          <a:cxnLst/>
          <a:rect l="0" t="0" r="0" b="0"/>
          <a:pathLst>
            <a:path>
              <a:moveTo>
                <a:pt x="1480601" y="0"/>
              </a:moveTo>
              <a:lnTo>
                <a:pt x="1480601" y="240093"/>
              </a:lnTo>
              <a:lnTo>
                <a:pt x="0" y="240093"/>
              </a:lnTo>
              <a:lnTo>
                <a:pt x="0" y="35231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7CA47C-B4D5-4A48-8A1B-6CE39E6A2777}">
      <dsp:nvSpPr>
        <dsp:cNvPr id="0" name=""/>
        <dsp:cNvSpPr/>
      </dsp:nvSpPr>
      <dsp:spPr>
        <a:xfrm>
          <a:off x="1151404" y="733916"/>
          <a:ext cx="2417196" cy="6929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0750"/>
              </a:lnTo>
              <a:lnTo>
                <a:pt x="2417196" y="580750"/>
              </a:lnTo>
              <a:lnTo>
                <a:pt x="2417196" y="69297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EC92EB-A517-4E06-86BC-FC267A0DDA49}">
      <dsp:nvSpPr>
        <dsp:cNvPr id="0" name=""/>
        <dsp:cNvSpPr/>
      </dsp:nvSpPr>
      <dsp:spPr>
        <a:xfrm>
          <a:off x="561677" y="2196129"/>
          <a:ext cx="91440" cy="3523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231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2C8992-D768-4248-9AF1-265C64A511DE}">
      <dsp:nvSpPr>
        <dsp:cNvPr id="0" name=""/>
        <dsp:cNvSpPr/>
      </dsp:nvSpPr>
      <dsp:spPr>
        <a:xfrm>
          <a:off x="607397" y="733916"/>
          <a:ext cx="544006" cy="692973"/>
        </a:xfrm>
        <a:custGeom>
          <a:avLst/>
          <a:gdLst/>
          <a:ahLst/>
          <a:cxnLst/>
          <a:rect l="0" t="0" r="0" b="0"/>
          <a:pathLst>
            <a:path>
              <a:moveTo>
                <a:pt x="544006" y="0"/>
              </a:moveTo>
              <a:lnTo>
                <a:pt x="544006" y="580750"/>
              </a:lnTo>
              <a:lnTo>
                <a:pt x="0" y="580750"/>
              </a:lnTo>
              <a:lnTo>
                <a:pt x="0" y="69297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E04386-301B-4ADB-97EA-4E9B0CE076EE}">
      <dsp:nvSpPr>
        <dsp:cNvPr id="0" name=""/>
        <dsp:cNvSpPr/>
      </dsp:nvSpPr>
      <dsp:spPr>
        <a:xfrm>
          <a:off x="545703" y="-35323"/>
          <a:ext cx="1211401" cy="7692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DF0B8C-0EF8-4EB0-84B1-5D2782DAF593}">
      <dsp:nvSpPr>
        <dsp:cNvPr id="0" name=""/>
        <dsp:cNvSpPr/>
      </dsp:nvSpPr>
      <dsp:spPr>
        <a:xfrm>
          <a:off x="680303" y="92546"/>
          <a:ext cx="1211401" cy="7692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&lt;body&gt;</a:t>
          </a:r>
          <a:endParaRPr lang="en-US" sz="1100" kern="1200"/>
        </a:p>
      </dsp:txBody>
      <dsp:txXfrm>
        <a:off x="702833" y="115076"/>
        <a:ext cx="1166341" cy="724179"/>
      </dsp:txXfrm>
    </dsp:sp>
    <dsp:sp modelId="{97E683D7-9C6C-418E-9DA3-FECA17792ACF}">
      <dsp:nvSpPr>
        <dsp:cNvPr id="0" name=""/>
        <dsp:cNvSpPr/>
      </dsp:nvSpPr>
      <dsp:spPr>
        <a:xfrm>
          <a:off x="1696" y="1426890"/>
          <a:ext cx="1211401" cy="7692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4B493B-BC91-487D-B226-05D0D5F9A415}">
      <dsp:nvSpPr>
        <dsp:cNvPr id="0" name=""/>
        <dsp:cNvSpPr/>
      </dsp:nvSpPr>
      <dsp:spPr>
        <a:xfrm>
          <a:off x="136296" y="1554760"/>
          <a:ext cx="1211401" cy="7692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&lt;h1&gt;</a:t>
          </a:r>
          <a:endParaRPr lang="en-US" sz="1100" kern="1200" dirty="0"/>
        </a:p>
      </dsp:txBody>
      <dsp:txXfrm>
        <a:off x="158826" y="1577290"/>
        <a:ext cx="1166341" cy="724179"/>
      </dsp:txXfrm>
    </dsp:sp>
    <dsp:sp modelId="{486660E7-3C8F-4CB9-ADA2-B422545E757A}">
      <dsp:nvSpPr>
        <dsp:cNvPr id="0" name=""/>
        <dsp:cNvSpPr/>
      </dsp:nvSpPr>
      <dsp:spPr>
        <a:xfrm>
          <a:off x="1696" y="2548445"/>
          <a:ext cx="1211401" cy="7692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14159D-8541-4F34-9D27-516F84A6474D}">
      <dsp:nvSpPr>
        <dsp:cNvPr id="0" name=""/>
        <dsp:cNvSpPr/>
      </dsp:nvSpPr>
      <dsp:spPr>
        <a:xfrm>
          <a:off x="136296" y="2676316"/>
          <a:ext cx="1211401" cy="7692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What will you have </a:t>
          </a:r>
          <a:endParaRPr lang="en-US" sz="1100" kern="1200" dirty="0"/>
        </a:p>
      </dsp:txBody>
      <dsp:txXfrm>
        <a:off x="158826" y="2698846"/>
        <a:ext cx="1166341" cy="724179"/>
      </dsp:txXfrm>
    </dsp:sp>
    <dsp:sp modelId="{9DCA4848-D566-48D9-856B-CDF8C8A27411}">
      <dsp:nvSpPr>
        <dsp:cNvPr id="0" name=""/>
        <dsp:cNvSpPr/>
      </dsp:nvSpPr>
      <dsp:spPr>
        <a:xfrm>
          <a:off x="2178953" y="1426890"/>
          <a:ext cx="2779294" cy="7692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1F1472-C5A7-455B-9AF6-D156C96E2448}">
      <dsp:nvSpPr>
        <dsp:cNvPr id="0" name=""/>
        <dsp:cNvSpPr/>
      </dsp:nvSpPr>
      <dsp:spPr>
        <a:xfrm>
          <a:off x="2313553" y="1554760"/>
          <a:ext cx="2779294" cy="769239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&lt;</a:t>
          </a:r>
          <a:r>
            <a:rPr lang="en-US" sz="1100" kern="1200" dirty="0" err="1" smtClean="0"/>
            <a:t>ul</a:t>
          </a:r>
          <a:r>
            <a:rPr lang="en-US" sz="1100" kern="1200" dirty="0" smtClean="0"/>
            <a:t> id="</a:t>
          </a:r>
          <a:r>
            <a:rPr lang="en-US" sz="1100" kern="1200" dirty="0" err="1" smtClean="0"/>
            <a:t>lstfood</a:t>
          </a:r>
          <a:r>
            <a:rPr lang="en-US" sz="1100" kern="1200" dirty="0" smtClean="0"/>
            <a:t>"&gt;</a:t>
          </a:r>
          <a:endParaRPr lang="en-US" sz="1100" kern="1200" dirty="0"/>
        </a:p>
      </dsp:txBody>
      <dsp:txXfrm>
        <a:off x="2336083" y="1577290"/>
        <a:ext cx="2734234" cy="724179"/>
      </dsp:txXfrm>
    </dsp:sp>
    <dsp:sp modelId="{72DE37F8-394F-4FD1-B6C7-251EC0177FB0}">
      <dsp:nvSpPr>
        <dsp:cNvPr id="0" name=""/>
        <dsp:cNvSpPr/>
      </dsp:nvSpPr>
      <dsp:spPr>
        <a:xfrm>
          <a:off x="1482298" y="2548445"/>
          <a:ext cx="1211401" cy="7692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AC019A-4C06-4DAA-A3BB-B7A014F039D5}">
      <dsp:nvSpPr>
        <dsp:cNvPr id="0" name=""/>
        <dsp:cNvSpPr/>
      </dsp:nvSpPr>
      <dsp:spPr>
        <a:xfrm>
          <a:off x="1616898" y="2676316"/>
          <a:ext cx="1211401" cy="769239"/>
        </a:xfrm>
        <a:prstGeom prst="roundRect">
          <a:avLst>
            <a:gd name="adj" fmla="val 10000"/>
          </a:avLst>
        </a:prstGeom>
        <a:solidFill>
          <a:schemeClr val="accent3">
            <a:alpha val="9000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&lt;li&gt;</a:t>
          </a:r>
          <a:endParaRPr lang="en-US" sz="1100" kern="1200" dirty="0"/>
        </a:p>
      </dsp:txBody>
      <dsp:txXfrm>
        <a:off x="1639428" y="2698846"/>
        <a:ext cx="1166341" cy="724179"/>
      </dsp:txXfrm>
    </dsp:sp>
    <dsp:sp modelId="{13E96696-0C3C-46EF-8F21-2D62C6C75522}">
      <dsp:nvSpPr>
        <dsp:cNvPr id="0" name=""/>
        <dsp:cNvSpPr/>
      </dsp:nvSpPr>
      <dsp:spPr>
        <a:xfrm>
          <a:off x="1482298" y="3670001"/>
          <a:ext cx="1211401" cy="7692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A9EECF-4832-4DE7-A387-67B0CE56B2D5}">
      <dsp:nvSpPr>
        <dsp:cNvPr id="0" name=""/>
        <dsp:cNvSpPr/>
      </dsp:nvSpPr>
      <dsp:spPr>
        <a:xfrm>
          <a:off x="1616898" y="3797871"/>
          <a:ext cx="1211401" cy="7692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Bread</a:t>
          </a:r>
          <a:endParaRPr lang="en-US" sz="1100" kern="1200"/>
        </a:p>
      </dsp:txBody>
      <dsp:txXfrm>
        <a:off x="1639428" y="3820401"/>
        <a:ext cx="1166341" cy="724179"/>
      </dsp:txXfrm>
    </dsp:sp>
    <dsp:sp modelId="{B1649069-C3DA-46DA-B0CC-24238B3E58AF}">
      <dsp:nvSpPr>
        <dsp:cNvPr id="0" name=""/>
        <dsp:cNvSpPr/>
      </dsp:nvSpPr>
      <dsp:spPr>
        <a:xfrm>
          <a:off x="2962900" y="2548445"/>
          <a:ext cx="1211401" cy="7692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FB808B-3784-431F-829E-97E8AEDDB0CA}">
      <dsp:nvSpPr>
        <dsp:cNvPr id="0" name=""/>
        <dsp:cNvSpPr/>
      </dsp:nvSpPr>
      <dsp:spPr>
        <a:xfrm>
          <a:off x="3097500" y="2676316"/>
          <a:ext cx="1211401" cy="769239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&lt;li class=“</a:t>
          </a:r>
          <a:r>
            <a:rPr lang="en-US" sz="1100" kern="1200" dirty="0" err="1" smtClean="0"/>
            <a:t>snancks</a:t>
          </a:r>
          <a:r>
            <a:rPr lang="en-US" sz="1100" kern="1200" dirty="0" smtClean="0"/>
            <a:t>”&gt;</a:t>
          </a:r>
          <a:endParaRPr lang="en-US" sz="1100" kern="1200" dirty="0"/>
        </a:p>
      </dsp:txBody>
      <dsp:txXfrm>
        <a:off x="3120030" y="2698846"/>
        <a:ext cx="1166341" cy="724179"/>
      </dsp:txXfrm>
    </dsp:sp>
    <dsp:sp modelId="{0C2839C4-35FB-4149-AC40-14D57331854C}">
      <dsp:nvSpPr>
        <dsp:cNvPr id="0" name=""/>
        <dsp:cNvSpPr/>
      </dsp:nvSpPr>
      <dsp:spPr>
        <a:xfrm>
          <a:off x="2962900" y="3670001"/>
          <a:ext cx="1211401" cy="7692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29741D-DA7B-4451-BC2D-13B5037690B5}">
      <dsp:nvSpPr>
        <dsp:cNvPr id="0" name=""/>
        <dsp:cNvSpPr/>
      </dsp:nvSpPr>
      <dsp:spPr>
        <a:xfrm>
          <a:off x="3097500" y="3797871"/>
          <a:ext cx="1211401" cy="7692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biscuit</a:t>
          </a:r>
          <a:endParaRPr lang="en-US" sz="1100" kern="1200"/>
        </a:p>
      </dsp:txBody>
      <dsp:txXfrm>
        <a:off x="3120030" y="3820401"/>
        <a:ext cx="1166341" cy="724179"/>
      </dsp:txXfrm>
    </dsp:sp>
    <dsp:sp modelId="{90B902A9-BC30-4BCD-9172-E9356EB2DE97}">
      <dsp:nvSpPr>
        <dsp:cNvPr id="0" name=""/>
        <dsp:cNvSpPr/>
      </dsp:nvSpPr>
      <dsp:spPr>
        <a:xfrm>
          <a:off x="4443501" y="2548445"/>
          <a:ext cx="1211401" cy="7692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0560F8-240B-41CA-A306-C9B05914F444}">
      <dsp:nvSpPr>
        <dsp:cNvPr id="0" name=""/>
        <dsp:cNvSpPr/>
      </dsp:nvSpPr>
      <dsp:spPr>
        <a:xfrm>
          <a:off x="4578101" y="2676316"/>
          <a:ext cx="1211401" cy="769239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&lt;li class=“</a:t>
          </a:r>
          <a:r>
            <a:rPr lang="en-US" sz="1100" kern="1200" dirty="0" err="1" smtClean="0"/>
            <a:t>snancks</a:t>
          </a:r>
          <a:r>
            <a:rPr lang="en-US" sz="1100" kern="1200" dirty="0" smtClean="0"/>
            <a:t>”&gt;</a:t>
          </a:r>
          <a:endParaRPr lang="en-US" sz="1100" kern="1200" dirty="0"/>
        </a:p>
      </dsp:txBody>
      <dsp:txXfrm>
        <a:off x="4600631" y="2698846"/>
        <a:ext cx="1166341" cy="724179"/>
      </dsp:txXfrm>
    </dsp:sp>
    <dsp:sp modelId="{A60CB003-E944-4CD9-999B-E9E957C812F1}">
      <dsp:nvSpPr>
        <dsp:cNvPr id="0" name=""/>
        <dsp:cNvSpPr/>
      </dsp:nvSpPr>
      <dsp:spPr>
        <a:xfrm>
          <a:off x="4443501" y="3670001"/>
          <a:ext cx="1211401" cy="7692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8D2515-12F8-4FF8-B852-29799ABBA4B1}">
      <dsp:nvSpPr>
        <dsp:cNvPr id="0" name=""/>
        <dsp:cNvSpPr/>
      </dsp:nvSpPr>
      <dsp:spPr>
        <a:xfrm>
          <a:off x="4578101" y="3797871"/>
          <a:ext cx="1211401" cy="7692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jam</a:t>
          </a:r>
          <a:endParaRPr lang="en-US" sz="1100" kern="1200"/>
        </a:p>
      </dsp:txBody>
      <dsp:txXfrm>
        <a:off x="4600631" y="3820401"/>
        <a:ext cx="1166341" cy="724179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956D00-DC7E-4A81-81F0-3ABBCDBBD93F}">
      <dsp:nvSpPr>
        <dsp:cNvPr id="0" name=""/>
        <dsp:cNvSpPr/>
      </dsp:nvSpPr>
      <dsp:spPr>
        <a:xfrm>
          <a:off x="5003482" y="3317685"/>
          <a:ext cx="91440" cy="3523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231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DC0669-C573-46E6-B752-D17DAB73E382}">
      <dsp:nvSpPr>
        <dsp:cNvPr id="0" name=""/>
        <dsp:cNvSpPr/>
      </dsp:nvSpPr>
      <dsp:spPr>
        <a:xfrm>
          <a:off x="3568600" y="2196129"/>
          <a:ext cx="1480601" cy="3523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093"/>
              </a:lnTo>
              <a:lnTo>
                <a:pt x="1480601" y="240093"/>
              </a:lnTo>
              <a:lnTo>
                <a:pt x="1480601" y="35231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237E4A-9DF1-4E95-B44C-F961C81A758F}">
      <dsp:nvSpPr>
        <dsp:cNvPr id="0" name=""/>
        <dsp:cNvSpPr/>
      </dsp:nvSpPr>
      <dsp:spPr>
        <a:xfrm>
          <a:off x="3522880" y="3317685"/>
          <a:ext cx="91440" cy="3523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231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47DC31-C09F-4A2B-85C1-90B3DFB3230E}">
      <dsp:nvSpPr>
        <dsp:cNvPr id="0" name=""/>
        <dsp:cNvSpPr/>
      </dsp:nvSpPr>
      <dsp:spPr>
        <a:xfrm>
          <a:off x="3522880" y="2196129"/>
          <a:ext cx="91440" cy="3523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231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C2144B-BED3-4ECA-98D1-34C340A8607F}">
      <dsp:nvSpPr>
        <dsp:cNvPr id="0" name=""/>
        <dsp:cNvSpPr/>
      </dsp:nvSpPr>
      <dsp:spPr>
        <a:xfrm>
          <a:off x="2042279" y="3317685"/>
          <a:ext cx="91440" cy="3523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231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A30D62-5EB0-42E1-9323-D54936122BFB}">
      <dsp:nvSpPr>
        <dsp:cNvPr id="0" name=""/>
        <dsp:cNvSpPr/>
      </dsp:nvSpPr>
      <dsp:spPr>
        <a:xfrm>
          <a:off x="2087999" y="2196129"/>
          <a:ext cx="1480601" cy="352315"/>
        </a:xfrm>
        <a:custGeom>
          <a:avLst/>
          <a:gdLst/>
          <a:ahLst/>
          <a:cxnLst/>
          <a:rect l="0" t="0" r="0" b="0"/>
          <a:pathLst>
            <a:path>
              <a:moveTo>
                <a:pt x="1480601" y="0"/>
              </a:moveTo>
              <a:lnTo>
                <a:pt x="1480601" y="240093"/>
              </a:lnTo>
              <a:lnTo>
                <a:pt x="0" y="240093"/>
              </a:lnTo>
              <a:lnTo>
                <a:pt x="0" y="35231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7CA47C-B4D5-4A48-8A1B-6CE39E6A2777}">
      <dsp:nvSpPr>
        <dsp:cNvPr id="0" name=""/>
        <dsp:cNvSpPr/>
      </dsp:nvSpPr>
      <dsp:spPr>
        <a:xfrm>
          <a:off x="1151404" y="733916"/>
          <a:ext cx="2417196" cy="6929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0750"/>
              </a:lnTo>
              <a:lnTo>
                <a:pt x="2417196" y="580750"/>
              </a:lnTo>
              <a:lnTo>
                <a:pt x="2417196" y="69297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EC92EB-A517-4E06-86BC-FC267A0DDA49}">
      <dsp:nvSpPr>
        <dsp:cNvPr id="0" name=""/>
        <dsp:cNvSpPr/>
      </dsp:nvSpPr>
      <dsp:spPr>
        <a:xfrm>
          <a:off x="561677" y="2196129"/>
          <a:ext cx="91440" cy="3523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231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2C8992-D768-4248-9AF1-265C64A511DE}">
      <dsp:nvSpPr>
        <dsp:cNvPr id="0" name=""/>
        <dsp:cNvSpPr/>
      </dsp:nvSpPr>
      <dsp:spPr>
        <a:xfrm>
          <a:off x="607397" y="733916"/>
          <a:ext cx="544006" cy="692973"/>
        </a:xfrm>
        <a:custGeom>
          <a:avLst/>
          <a:gdLst/>
          <a:ahLst/>
          <a:cxnLst/>
          <a:rect l="0" t="0" r="0" b="0"/>
          <a:pathLst>
            <a:path>
              <a:moveTo>
                <a:pt x="544006" y="0"/>
              </a:moveTo>
              <a:lnTo>
                <a:pt x="544006" y="580750"/>
              </a:lnTo>
              <a:lnTo>
                <a:pt x="0" y="580750"/>
              </a:lnTo>
              <a:lnTo>
                <a:pt x="0" y="69297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E04386-301B-4ADB-97EA-4E9B0CE076EE}">
      <dsp:nvSpPr>
        <dsp:cNvPr id="0" name=""/>
        <dsp:cNvSpPr/>
      </dsp:nvSpPr>
      <dsp:spPr>
        <a:xfrm>
          <a:off x="545703" y="-35323"/>
          <a:ext cx="1211401" cy="7692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DF0B8C-0EF8-4EB0-84B1-5D2782DAF593}">
      <dsp:nvSpPr>
        <dsp:cNvPr id="0" name=""/>
        <dsp:cNvSpPr/>
      </dsp:nvSpPr>
      <dsp:spPr>
        <a:xfrm>
          <a:off x="680303" y="92546"/>
          <a:ext cx="1211401" cy="7692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&lt;body&gt;</a:t>
          </a:r>
          <a:endParaRPr lang="en-US" sz="1100" kern="1200"/>
        </a:p>
      </dsp:txBody>
      <dsp:txXfrm>
        <a:off x="702833" y="115076"/>
        <a:ext cx="1166341" cy="724179"/>
      </dsp:txXfrm>
    </dsp:sp>
    <dsp:sp modelId="{97E683D7-9C6C-418E-9DA3-FECA17792ACF}">
      <dsp:nvSpPr>
        <dsp:cNvPr id="0" name=""/>
        <dsp:cNvSpPr/>
      </dsp:nvSpPr>
      <dsp:spPr>
        <a:xfrm>
          <a:off x="1696" y="1426890"/>
          <a:ext cx="1211401" cy="7692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4B493B-BC91-487D-B226-05D0D5F9A415}">
      <dsp:nvSpPr>
        <dsp:cNvPr id="0" name=""/>
        <dsp:cNvSpPr/>
      </dsp:nvSpPr>
      <dsp:spPr>
        <a:xfrm>
          <a:off x="136296" y="1554760"/>
          <a:ext cx="1211401" cy="7692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&lt;h1&gt;</a:t>
          </a:r>
          <a:endParaRPr lang="en-US" sz="1100" kern="1200" dirty="0"/>
        </a:p>
      </dsp:txBody>
      <dsp:txXfrm>
        <a:off x="158826" y="1577290"/>
        <a:ext cx="1166341" cy="724179"/>
      </dsp:txXfrm>
    </dsp:sp>
    <dsp:sp modelId="{486660E7-3C8F-4CB9-ADA2-B422545E757A}">
      <dsp:nvSpPr>
        <dsp:cNvPr id="0" name=""/>
        <dsp:cNvSpPr/>
      </dsp:nvSpPr>
      <dsp:spPr>
        <a:xfrm>
          <a:off x="1696" y="2548445"/>
          <a:ext cx="1211401" cy="7692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14159D-8541-4F34-9D27-516F84A6474D}">
      <dsp:nvSpPr>
        <dsp:cNvPr id="0" name=""/>
        <dsp:cNvSpPr/>
      </dsp:nvSpPr>
      <dsp:spPr>
        <a:xfrm>
          <a:off x="136296" y="2676316"/>
          <a:ext cx="1211401" cy="7692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What will you have </a:t>
          </a:r>
          <a:endParaRPr lang="en-US" sz="1100" kern="1200" dirty="0"/>
        </a:p>
      </dsp:txBody>
      <dsp:txXfrm>
        <a:off x="158826" y="2698846"/>
        <a:ext cx="1166341" cy="724179"/>
      </dsp:txXfrm>
    </dsp:sp>
    <dsp:sp modelId="{9DCA4848-D566-48D9-856B-CDF8C8A27411}">
      <dsp:nvSpPr>
        <dsp:cNvPr id="0" name=""/>
        <dsp:cNvSpPr/>
      </dsp:nvSpPr>
      <dsp:spPr>
        <a:xfrm>
          <a:off x="2178953" y="1426890"/>
          <a:ext cx="2779294" cy="7692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1F1472-C5A7-455B-9AF6-D156C96E2448}">
      <dsp:nvSpPr>
        <dsp:cNvPr id="0" name=""/>
        <dsp:cNvSpPr/>
      </dsp:nvSpPr>
      <dsp:spPr>
        <a:xfrm>
          <a:off x="2313553" y="1554760"/>
          <a:ext cx="2779294" cy="769239"/>
        </a:xfrm>
        <a:prstGeom prst="roundRect">
          <a:avLst>
            <a:gd name="adj" fmla="val 10000"/>
          </a:avLst>
        </a:prstGeom>
        <a:solidFill>
          <a:schemeClr val="accent3">
            <a:alpha val="9000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&lt;</a:t>
          </a:r>
          <a:r>
            <a:rPr lang="en-US" sz="1100" kern="1200" dirty="0" err="1" smtClean="0"/>
            <a:t>ul</a:t>
          </a:r>
          <a:r>
            <a:rPr lang="en-US" sz="1100" kern="1200" dirty="0" smtClean="0"/>
            <a:t> id="</a:t>
          </a:r>
          <a:r>
            <a:rPr lang="en-US" sz="1100" kern="1200" dirty="0" err="1" smtClean="0"/>
            <a:t>lstfood</a:t>
          </a:r>
          <a:r>
            <a:rPr lang="en-US" sz="1100" kern="1200" dirty="0" smtClean="0"/>
            <a:t>"&gt;</a:t>
          </a:r>
          <a:endParaRPr lang="en-US" sz="1100" kern="1200" dirty="0"/>
        </a:p>
      </dsp:txBody>
      <dsp:txXfrm>
        <a:off x="2336083" y="1577290"/>
        <a:ext cx="2734234" cy="724179"/>
      </dsp:txXfrm>
    </dsp:sp>
    <dsp:sp modelId="{72DE37F8-394F-4FD1-B6C7-251EC0177FB0}">
      <dsp:nvSpPr>
        <dsp:cNvPr id="0" name=""/>
        <dsp:cNvSpPr/>
      </dsp:nvSpPr>
      <dsp:spPr>
        <a:xfrm>
          <a:off x="1482298" y="2548445"/>
          <a:ext cx="1211401" cy="7692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AC019A-4C06-4DAA-A3BB-B7A014F039D5}">
      <dsp:nvSpPr>
        <dsp:cNvPr id="0" name=""/>
        <dsp:cNvSpPr/>
      </dsp:nvSpPr>
      <dsp:spPr>
        <a:xfrm>
          <a:off x="1616898" y="2676316"/>
          <a:ext cx="1211401" cy="769239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&lt;li&gt;</a:t>
          </a:r>
          <a:endParaRPr lang="en-US" sz="1100" kern="1200" dirty="0"/>
        </a:p>
      </dsp:txBody>
      <dsp:txXfrm>
        <a:off x="1639428" y="2698846"/>
        <a:ext cx="1166341" cy="724179"/>
      </dsp:txXfrm>
    </dsp:sp>
    <dsp:sp modelId="{13E96696-0C3C-46EF-8F21-2D62C6C75522}">
      <dsp:nvSpPr>
        <dsp:cNvPr id="0" name=""/>
        <dsp:cNvSpPr/>
      </dsp:nvSpPr>
      <dsp:spPr>
        <a:xfrm>
          <a:off x="1482298" y="3670001"/>
          <a:ext cx="1211401" cy="7692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A9EECF-4832-4DE7-A387-67B0CE56B2D5}">
      <dsp:nvSpPr>
        <dsp:cNvPr id="0" name=""/>
        <dsp:cNvSpPr/>
      </dsp:nvSpPr>
      <dsp:spPr>
        <a:xfrm>
          <a:off x="1616898" y="3797871"/>
          <a:ext cx="1211401" cy="7692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Bread</a:t>
          </a:r>
          <a:endParaRPr lang="en-US" sz="1100" kern="1200"/>
        </a:p>
      </dsp:txBody>
      <dsp:txXfrm>
        <a:off x="1639428" y="3820401"/>
        <a:ext cx="1166341" cy="724179"/>
      </dsp:txXfrm>
    </dsp:sp>
    <dsp:sp modelId="{B1649069-C3DA-46DA-B0CC-24238B3E58AF}">
      <dsp:nvSpPr>
        <dsp:cNvPr id="0" name=""/>
        <dsp:cNvSpPr/>
      </dsp:nvSpPr>
      <dsp:spPr>
        <a:xfrm>
          <a:off x="2962900" y="2548445"/>
          <a:ext cx="1211401" cy="7692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FB808B-3784-431F-829E-97E8AEDDB0CA}">
      <dsp:nvSpPr>
        <dsp:cNvPr id="0" name=""/>
        <dsp:cNvSpPr/>
      </dsp:nvSpPr>
      <dsp:spPr>
        <a:xfrm>
          <a:off x="3097500" y="2676316"/>
          <a:ext cx="1211401" cy="769239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&lt;li class=“</a:t>
          </a:r>
          <a:r>
            <a:rPr lang="en-US" sz="1100" kern="1200" dirty="0" err="1" smtClean="0"/>
            <a:t>snancks</a:t>
          </a:r>
          <a:r>
            <a:rPr lang="en-US" sz="1100" kern="1200" dirty="0" smtClean="0"/>
            <a:t>”&gt;</a:t>
          </a:r>
          <a:endParaRPr lang="en-US" sz="1100" kern="1200" dirty="0"/>
        </a:p>
      </dsp:txBody>
      <dsp:txXfrm>
        <a:off x="3120030" y="2698846"/>
        <a:ext cx="1166341" cy="724179"/>
      </dsp:txXfrm>
    </dsp:sp>
    <dsp:sp modelId="{0C2839C4-35FB-4149-AC40-14D57331854C}">
      <dsp:nvSpPr>
        <dsp:cNvPr id="0" name=""/>
        <dsp:cNvSpPr/>
      </dsp:nvSpPr>
      <dsp:spPr>
        <a:xfrm>
          <a:off x="2962900" y="3670001"/>
          <a:ext cx="1211401" cy="7692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29741D-DA7B-4451-BC2D-13B5037690B5}">
      <dsp:nvSpPr>
        <dsp:cNvPr id="0" name=""/>
        <dsp:cNvSpPr/>
      </dsp:nvSpPr>
      <dsp:spPr>
        <a:xfrm>
          <a:off x="3097500" y="3797871"/>
          <a:ext cx="1211401" cy="7692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biscuit</a:t>
          </a:r>
          <a:endParaRPr lang="en-US" sz="1100" kern="1200"/>
        </a:p>
      </dsp:txBody>
      <dsp:txXfrm>
        <a:off x="3120030" y="3820401"/>
        <a:ext cx="1166341" cy="724179"/>
      </dsp:txXfrm>
    </dsp:sp>
    <dsp:sp modelId="{90B902A9-BC30-4BCD-9172-E9356EB2DE97}">
      <dsp:nvSpPr>
        <dsp:cNvPr id="0" name=""/>
        <dsp:cNvSpPr/>
      </dsp:nvSpPr>
      <dsp:spPr>
        <a:xfrm>
          <a:off x="4443501" y="2548445"/>
          <a:ext cx="1211401" cy="7692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0560F8-240B-41CA-A306-C9B05914F444}">
      <dsp:nvSpPr>
        <dsp:cNvPr id="0" name=""/>
        <dsp:cNvSpPr/>
      </dsp:nvSpPr>
      <dsp:spPr>
        <a:xfrm>
          <a:off x="4578101" y="2676316"/>
          <a:ext cx="1211401" cy="769239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&lt;li class=“</a:t>
          </a:r>
          <a:r>
            <a:rPr lang="en-US" sz="1100" kern="1200" dirty="0" err="1" smtClean="0"/>
            <a:t>snancks</a:t>
          </a:r>
          <a:r>
            <a:rPr lang="en-US" sz="1100" kern="1200" dirty="0" smtClean="0"/>
            <a:t>”&gt;</a:t>
          </a:r>
          <a:endParaRPr lang="en-US" sz="1100" kern="1200" dirty="0"/>
        </a:p>
      </dsp:txBody>
      <dsp:txXfrm>
        <a:off x="4600631" y="2698846"/>
        <a:ext cx="1166341" cy="724179"/>
      </dsp:txXfrm>
    </dsp:sp>
    <dsp:sp modelId="{A60CB003-E944-4CD9-999B-E9E957C812F1}">
      <dsp:nvSpPr>
        <dsp:cNvPr id="0" name=""/>
        <dsp:cNvSpPr/>
      </dsp:nvSpPr>
      <dsp:spPr>
        <a:xfrm>
          <a:off x="4443501" y="3670001"/>
          <a:ext cx="1211401" cy="7692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8D2515-12F8-4FF8-B852-29799ABBA4B1}">
      <dsp:nvSpPr>
        <dsp:cNvPr id="0" name=""/>
        <dsp:cNvSpPr/>
      </dsp:nvSpPr>
      <dsp:spPr>
        <a:xfrm>
          <a:off x="4578101" y="3797871"/>
          <a:ext cx="1211401" cy="7692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jam</a:t>
          </a:r>
          <a:endParaRPr lang="en-US" sz="1100" kern="1200"/>
        </a:p>
      </dsp:txBody>
      <dsp:txXfrm>
        <a:off x="4600631" y="3820401"/>
        <a:ext cx="1166341" cy="7241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5BFD86-4C7A-4CA7-B3D0-CF299191A02A}">
      <dsp:nvSpPr>
        <dsp:cNvPr id="0" name=""/>
        <dsp:cNvSpPr/>
      </dsp:nvSpPr>
      <dsp:spPr>
        <a:xfrm>
          <a:off x="3799410" y="3015394"/>
          <a:ext cx="417484" cy="8717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1721"/>
              </a:lnTo>
              <a:lnTo>
                <a:pt x="417484" y="87172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10B633-B29C-4C26-85DE-61616D55202C}">
      <dsp:nvSpPr>
        <dsp:cNvPr id="0" name=""/>
        <dsp:cNvSpPr/>
      </dsp:nvSpPr>
      <dsp:spPr>
        <a:xfrm>
          <a:off x="3603753" y="2337753"/>
          <a:ext cx="577427" cy="200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214"/>
              </a:lnTo>
              <a:lnTo>
                <a:pt x="577427" y="100214"/>
              </a:lnTo>
              <a:lnTo>
                <a:pt x="577427" y="20042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FCCCFA-8ACE-4E32-AA83-318AAA3FEBEC}">
      <dsp:nvSpPr>
        <dsp:cNvPr id="0" name=""/>
        <dsp:cNvSpPr/>
      </dsp:nvSpPr>
      <dsp:spPr>
        <a:xfrm>
          <a:off x="2644555" y="3015394"/>
          <a:ext cx="143163" cy="4390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9035"/>
              </a:lnTo>
              <a:lnTo>
                <a:pt x="143163" y="43903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05DF52-8D9D-4494-B027-7CCF1184384E}">
      <dsp:nvSpPr>
        <dsp:cNvPr id="0" name=""/>
        <dsp:cNvSpPr/>
      </dsp:nvSpPr>
      <dsp:spPr>
        <a:xfrm>
          <a:off x="3026325" y="2337753"/>
          <a:ext cx="577427" cy="200429"/>
        </a:xfrm>
        <a:custGeom>
          <a:avLst/>
          <a:gdLst/>
          <a:ahLst/>
          <a:cxnLst/>
          <a:rect l="0" t="0" r="0" b="0"/>
          <a:pathLst>
            <a:path>
              <a:moveTo>
                <a:pt x="577427" y="0"/>
              </a:moveTo>
              <a:lnTo>
                <a:pt x="577427" y="100214"/>
              </a:lnTo>
              <a:lnTo>
                <a:pt x="0" y="100214"/>
              </a:lnTo>
              <a:lnTo>
                <a:pt x="0" y="20042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17DAE9-32BF-4B78-8FA5-A474FAF92578}">
      <dsp:nvSpPr>
        <dsp:cNvPr id="0" name=""/>
        <dsp:cNvSpPr/>
      </dsp:nvSpPr>
      <dsp:spPr>
        <a:xfrm>
          <a:off x="2040882" y="1660111"/>
          <a:ext cx="1562870" cy="200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214"/>
              </a:lnTo>
              <a:lnTo>
                <a:pt x="1562870" y="100214"/>
              </a:lnTo>
              <a:lnTo>
                <a:pt x="1562870" y="20042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717AB8-89F8-40EB-A1FA-64223A5D66DD}">
      <dsp:nvSpPr>
        <dsp:cNvPr id="0" name=""/>
        <dsp:cNvSpPr/>
      </dsp:nvSpPr>
      <dsp:spPr>
        <a:xfrm>
          <a:off x="1251095" y="2337753"/>
          <a:ext cx="143163" cy="4390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9035"/>
              </a:lnTo>
              <a:lnTo>
                <a:pt x="143163" y="43903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88A23-1621-4D8B-A574-C3F602AF95BD}">
      <dsp:nvSpPr>
        <dsp:cNvPr id="0" name=""/>
        <dsp:cNvSpPr/>
      </dsp:nvSpPr>
      <dsp:spPr>
        <a:xfrm>
          <a:off x="1632865" y="1660111"/>
          <a:ext cx="408016" cy="200429"/>
        </a:xfrm>
        <a:custGeom>
          <a:avLst/>
          <a:gdLst/>
          <a:ahLst/>
          <a:cxnLst/>
          <a:rect l="0" t="0" r="0" b="0"/>
          <a:pathLst>
            <a:path>
              <a:moveTo>
                <a:pt x="408016" y="0"/>
              </a:moveTo>
              <a:lnTo>
                <a:pt x="408016" y="100214"/>
              </a:lnTo>
              <a:lnTo>
                <a:pt x="0" y="100214"/>
              </a:lnTo>
              <a:lnTo>
                <a:pt x="0" y="20042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385F82-AE57-4D44-BB59-024772438866}">
      <dsp:nvSpPr>
        <dsp:cNvPr id="0" name=""/>
        <dsp:cNvSpPr/>
      </dsp:nvSpPr>
      <dsp:spPr>
        <a:xfrm>
          <a:off x="478011" y="1660111"/>
          <a:ext cx="1562870" cy="200429"/>
        </a:xfrm>
        <a:custGeom>
          <a:avLst/>
          <a:gdLst/>
          <a:ahLst/>
          <a:cxnLst/>
          <a:rect l="0" t="0" r="0" b="0"/>
          <a:pathLst>
            <a:path>
              <a:moveTo>
                <a:pt x="1562870" y="0"/>
              </a:moveTo>
              <a:lnTo>
                <a:pt x="1562870" y="100214"/>
              </a:lnTo>
              <a:lnTo>
                <a:pt x="0" y="100214"/>
              </a:lnTo>
              <a:lnTo>
                <a:pt x="0" y="20042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5B0DA3-A5DA-47C5-9E8A-24F95D5597CC}">
      <dsp:nvSpPr>
        <dsp:cNvPr id="0" name=""/>
        <dsp:cNvSpPr/>
      </dsp:nvSpPr>
      <dsp:spPr>
        <a:xfrm>
          <a:off x="2518094" y="641114"/>
          <a:ext cx="657436" cy="780390"/>
        </a:xfrm>
        <a:custGeom>
          <a:avLst/>
          <a:gdLst/>
          <a:ahLst/>
          <a:cxnLst/>
          <a:rect l="0" t="0" r="0" b="0"/>
          <a:pathLst>
            <a:path>
              <a:moveTo>
                <a:pt x="657436" y="0"/>
              </a:moveTo>
              <a:lnTo>
                <a:pt x="657436" y="780390"/>
              </a:lnTo>
              <a:lnTo>
                <a:pt x="0" y="78039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FB9D93-D3DC-49FF-8EA7-2822BE963305}">
      <dsp:nvSpPr>
        <dsp:cNvPr id="0" name=""/>
        <dsp:cNvSpPr/>
      </dsp:nvSpPr>
      <dsp:spPr>
        <a:xfrm>
          <a:off x="2698318" y="163902"/>
          <a:ext cx="954425" cy="4772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accent5"/>
              </a:solidFill>
            </a:rPr>
            <a:t>Document</a:t>
          </a:r>
          <a:endParaRPr lang="en-US" sz="1300" kern="1200" dirty="0">
            <a:solidFill>
              <a:schemeClr val="accent5"/>
            </a:solidFill>
          </a:endParaRPr>
        </a:p>
      </dsp:txBody>
      <dsp:txXfrm>
        <a:off x="2698318" y="163902"/>
        <a:ext cx="954425" cy="477212"/>
      </dsp:txXfrm>
    </dsp:sp>
    <dsp:sp modelId="{0EA6E432-5813-4791-ABB5-FACFDEAF5B6C}">
      <dsp:nvSpPr>
        <dsp:cNvPr id="0" name=""/>
        <dsp:cNvSpPr/>
      </dsp:nvSpPr>
      <dsp:spPr>
        <a:xfrm>
          <a:off x="1563669" y="1182898"/>
          <a:ext cx="954425" cy="4772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accent5"/>
              </a:solidFill>
            </a:rPr>
            <a:t>html</a:t>
          </a:r>
          <a:endParaRPr lang="en-US" sz="1300" kern="1200" dirty="0">
            <a:solidFill>
              <a:schemeClr val="accent5"/>
            </a:solidFill>
          </a:endParaRPr>
        </a:p>
      </dsp:txBody>
      <dsp:txXfrm>
        <a:off x="1563669" y="1182898"/>
        <a:ext cx="954425" cy="477212"/>
      </dsp:txXfrm>
    </dsp:sp>
    <dsp:sp modelId="{06BCC53D-7AD3-48B7-8B6F-507E8F6E360B}">
      <dsp:nvSpPr>
        <dsp:cNvPr id="0" name=""/>
        <dsp:cNvSpPr/>
      </dsp:nvSpPr>
      <dsp:spPr>
        <a:xfrm>
          <a:off x="798" y="1860540"/>
          <a:ext cx="954425" cy="4772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accent5"/>
              </a:solidFill>
            </a:rPr>
            <a:t>head</a:t>
          </a:r>
          <a:endParaRPr lang="en-US" sz="1300" kern="1200" dirty="0">
            <a:solidFill>
              <a:schemeClr val="accent5"/>
            </a:solidFill>
          </a:endParaRPr>
        </a:p>
      </dsp:txBody>
      <dsp:txXfrm>
        <a:off x="798" y="1860540"/>
        <a:ext cx="954425" cy="477212"/>
      </dsp:txXfrm>
    </dsp:sp>
    <dsp:sp modelId="{1B0C446D-FB04-4F82-8F6C-4E2B4AB9D823}">
      <dsp:nvSpPr>
        <dsp:cNvPr id="0" name=""/>
        <dsp:cNvSpPr/>
      </dsp:nvSpPr>
      <dsp:spPr>
        <a:xfrm>
          <a:off x="1155652" y="1860540"/>
          <a:ext cx="954425" cy="4772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accent5"/>
              </a:solidFill>
            </a:rPr>
            <a:t>Title</a:t>
          </a:r>
          <a:endParaRPr lang="en-US" sz="1300" kern="1200" dirty="0">
            <a:solidFill>
              <a:schemeClr val="accent5"/>
            </a:solidFill>
          </a:endParaRPr>
        </a:p>
      </dsp:txBody>
      <dsp:txXfrm>
        <a:off x="1155652" y="1860540"/>
        <a:ext cx="954425" cy="477212"/>
      </dsp:txXfrm>
    </dsp:sp>
    <dsp:sp modelId="{26178CFC-0024-46A8-ADDD-84F2F4B6B3CB}">
      <dsp:nvSpPr>
        <dsp:cNvPr id="0" name=""/>
        <dsp:cNvSpPr/>
      </dsp:nvSpPr>
      <dsp:spPr>
        <a:xfrm>
          <a:off x="1394259" y="2538182"/>
          <a:ext cx="954425" cy="4772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Page Title</a:t>
          </a:r>
          <a:endParaRPr lang="en-US" sz="1300" kern="1200" dirty="0"/>
        </a:p>
      </dsp:txBody>
      <dsp:txXfrm>
        <a:off x="1394259" y="2538182"/>
        <a:ext cx="954425" cy="477212"/>
      </dsp:txXfrm>
    </dsp:sp>
    <dsp:sp modelId="{BECED89C-E68B-4BA3-A220-A038155A28C7}">
      <dsp:nvSpPr>
        <dsp:cNvPr id="0" name=""/>
        <dsp:cNvSpPr/>
      </dsp:nvSpPr>
      <dsp:spPr>
        <a:xfrm>
          <a:off x="3126540" y="1860540"/>
          <a:ext cx="954425" cy="4772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accent5"/>
              </a:solidFill>
            </a:rPr>
            <a:t>Body</a:t>
          </a:r>
          <a:endParaRPr lang="en-US" sz="1300" kern="1200" dirty="0">
            <a:solidFill>
              <a:schemeClr val="accent5"/>
            </a:solidFill>
          </a:endParaRPr>
        </a:p>
      </dsp:txBody>
      <dsp:txXfrm>
        <a:off x="3126540" y="1860540"/>
        <a:ext cx="954425" cy="477212"/>
      </dsp:txXfrm>
    </dsp:sp>
    <dsp:sp modelId="{C7AA7D68-3D9F-4AC4-81D6-BFD0E9D912F6}">
      <dsp:nvSpPr>
        <dsp:cNvPr id="0" name=""/>
        <dsp:cNvSpPr/>
      </dsp:nvSpPr>
      <dsp:spPr>
        <a:xfrm>
          <a:off x="2549113" y="2538182"/>
          <a:ext cx="954425" cy="4772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accent5"/>
              </a:solidFill>
            </a:rPr>
            <a:t>h1</a:t>
          </a:r>
          <a:endParaRPr lang="en-US" sz="1300" kern="1200" dirty="0">
            <a:solidFill>
              <a:schemeClr val="accent5"/>
            </a:solidFill>
          </a:endParaRPr>
        </a:p>
      </dsp:txBody>
      <dsp:txXfrm>
        <a:off x="2549113" y="2538182"/>
        <a:ext cx="954425" cy="477212"/>
      </dsp:txXfrm>
    </dsp:sp>
    <dsp:sp modelId="{5C5A565F-DDFE-45FA-8AFF-7069D3A6D993}">
      <dsp:nvSpPr>
        <dsp:cNvPr id="0" name=""/>
        <dsp:cNvSpPr/>
      </dsp:nvSpPr>
      <dsp:spPr>
        <a:xfrm>
          <a:off x="2787719" y="3215824"/>
          <a:ext cx="954425" cy="4772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What do you like to eat</a:t>
          </a:r>
        </a:p>
      </dsp:txBody>
      <dsp:txXfrm>
        <a:off x="2787719" y="3215824"/>
        <a:ext cx="954425" cy="477212"/>
      </dsp:txXfrm>
    </dsp:sp>
    <dsp:sp modelId="{7E5305F5-0D75-40E2-98D8-6E5911D4AED7}">
      <dsp:nvSpPr>
        <dsp:cNvPr id="0" name=""/>
        <dsp:cNvSpPr/>
      </dsp:nvSpPr>
      <dsp:spPr>
        <a:xfrm>
          <a:off x="3703967" y="2538182"/>
          <a:ext cx="954425" cy="4772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accent5"/>
              </a:solidFill>
            </a:rPr>
            <a:t>p</a:t>
          </a:r>
          <a:endParaRPr lang="en-US" sz="1300" kern="1200" dirty="0">
            <a:solidFill>
              <a:schemeClr val="accent5"/>
            </a:solidFill>
          </a:endParaRPr>
        </a:p>
      </dsp:txBody>
      <dsp:txXfrm>
        <a:off x="3703967" y="2538182"/>
        <a:ext cx="954425" cy="477212"/>
      </dsp:txXfrm>
    </dsp:sp>
    <dsp:sp modelId="{62A75925-4EDD-43FC-8B49-F8F30CD1B8B9}">
      <dsp:nvSpPr>
        <dsp:cNvPr id="0" name=""/>
        <dsp:cNvSpPr/>
      </dsp:nvSpPr>
      <dsp:spPr>
        <a:xfrm>
          <a:off x="4216894" y="3311433"/>
          <a:ext cx="1196677" cy="11513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Welcome to the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 Restaurant</a:t>
          </a:r>
          <a:endParaRPr lang="en-US" sz="1300" kern="1200" dirty="0"/>
        </a:p>
      </dsp:txBody>
      <dsp:txXfrm>
        <a:off x="4216894" y="3311433"/>
        <a:ext cx="1196677" cy="1151365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956D00-DC7E-4A81-81F0-3ABBCDBBD93F}">
      <dsp:nvSpPr>
        <dsp:cNvPr id="0" name=""/>
        <dsp:cNvSpPr/>
      </dsp:nvSpPr>
      <dsp:spPr>
        <a:xfrm>
          <a:off x="5003482" y="3317685"/>
          <a:ext cx="91440" cy="3523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231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DC0669-C573-46E6-B752-D17DAB73E382}">
      <dsp:nvSpPr>
        <dsp:cNvPr id="0" name=""/>
        <dsp:cNvSpPr/>
      </dsp:nvSpPr>
      <dsp:spPr>
        <a:xfrm>
          <a:off x="3568600" y="2196129"/>
          <a:ext cx="1480601" cy="3523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093"/>
              </a:lnTo>
              <a:lnTo>
                <a:pt x="1480601" y="240093"/>
              </a:lnTo>
              <a:lnTo>
                <a:pt x="1480601" y="35231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237E4A-9DF1-4E95-B44C-F961C81A758F}">
      <dsp:nvSpPr>
        <dsp:cNvPr id="0" name=""/>
        <dsp:cNvSpPr/>
      </dsp:nvSpPr>
      <dsp:spPr>
        <a:xfrm>
          <a:off x="3522880" y="3317685"/>
          <a:ext cx="91440" cy="3523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231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47DC31-C09F-4A2B-85C1-90B3DFB3230E}">
      <dsp:nvSpPr>
        <dsp:cNvPr id="0" name=""/>
        <dsp:cNvSpPr/>
      </dsp:nvSpPr>
      <dsp:spPr>
        <a:xfrm>
          <a:off x="3522880" y="2196129"/>
          <a:ext cx="91440" cy="3523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231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C2144B-BED3-4ECA-98D1-34C340A8607F}">
      <dsp:nvSpPr>
        <dsp:cNvPr id="0" name=""/>
        <dsp:cNvSpPr/>
      </dsp:nvSpPr>
      <dsp:spPr>
        <a:xfrm>
          <a:off x="2042279" y="3317685"/>
          <a:ext cx="91440" cy="3523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231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A30D62-5EB0-42E1-9323-D54936122BFB}">
      <dsp:nvSpPr>
        <dsp:cNvPr id="0" name=""/>
        <dsp:cNvSpPr/>
      </dsp:nvSpPr>
      <dsp:spPr>
        <a:xfrm>
          <a:off x="2087999" y="2196129"/>
          <a:ext cx="1480601" cy="352315"/>
        </a:xfrm>
        <a:custGeom>
          <a:avLst/>
          <a:gdLst/>
          <a:ahLst/>
          <a:cxnLst/>
          <a:rect l="0" t="0" r="0" b="0"/>
          <a:pathLst>
            <a:path>
              <a:moveTo>
                <a:pt x="1480601" y="0"/>
              </a:moveTo>
              <a:lnTo>
                <a:pt x="1480601" y="240093"/>
              </a:lnTo>
              <a:lnTo>
                <a:pt x="0" y="240093"/>
              </a:lnTo>
              <a:lnTo>
                <a:pt x="0" y="35231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7CA47C-B4D5-4A48-8A1B-6CE39E6A2777}">
      <dsp:nvSpPr>
        <dsp:cNvPr id="0" name=""/>
        <dsp:cNvSpPr/>
      </dsp:nvSpPr>
      <dsp:spPr>
        <a:xfrm>
          <a:off x="1151404" y="733916"/>
          <a:ext cx="2417196" cy="6929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0750"/>
              </a:lnTo>
              <a:lnTo>
                <a:pt x="2417196" y="580750"/>
              </a:lnTo>
              <a:lnTo>
                <a:pt x="2417196" y="69297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EC92EB-A517-4E06-86BC-FC267A0DDA49}">
      <dsp:nvSpPr>
        <dsp:cNvPr id="0" name=""/>
        <dsp:cNvSpPr/>
      </dsp:nvSpPr>
      <dsp:spPr>
        <a:xfrm>
          <a:off x="561677" y="2196129"/>
          <a:ext cx="91440" cy="3523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231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2C8992-D768-4248-9AF1-265C64A511DE}">
      <dsp:nvSpPr>
        <dsp:cNvPr id="0" name=""/>
        <dsp:cNvSpPr/>
      </dsp:nvSpPr>
      <dsp:spPr>
        <a:xfrm>
          <a:off x="607397" y="733916"/>
          <a:ext cx="544006" cy="692973"/>
        </a:xfrm>
        <a:custGeom>
          <a:avLst/>
          <a:gdLst/>
          <a:ahLst/>
          <a:cxnLst/>
          <a:rect l="0" t="0" r="0" b="0"/>
          <a:pathLst>
            <a:path>
              <a:moveTo>
                <a:pt x="544006" y="0"/>
              </a:moveTo>
              <a:lnTo>
                <a:pt x="544006" y="580750"/>
              </a:lnTo>
              <a:lnTo>
                <a:pt x="0" y="580750"/>
              </a:lnTo>
              <a:lnTo>
                <a:pt x="0" y="69297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E04386-301B-4ADB-97EA-4E9B0CE076EE}">
      <dsp:nvSpPr>
        <dsp:cNvPr id="0" name=""/>
        <dsp:cNvSpPr/>
      </dsp:nvSpPr>
      <dsp:spPr>
        <a:xfrm>
          <a:off x="545703" y="-35323"/>
          <a:ext cx="1211401" cy="7692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DF0B8C-0EF8-4EB0-84B1-5D2782DAF593}">
      <dsp:nvSpPr>
        <dsp:cNvPr id="0" name=""/>
        <dsp:cNvSpPr/>
      </dsp:nvSpPr>
      <dsp:spPr>
        <a:xfrm>
          <a:off x="680303" y="92546"/>
          <a:ext cx="1211401" cy="7692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&lt;body&gt;</a:t>
          </a:r>
          <a:endParaRPr lang="en-US" sz="1100" kern="1200"/>
        </a:p>
      </dsp:txBody>
      <dsp:txXfrm>
        <a:off x="702833" y="115076"/>
        <a:ext cx="1166341" cy="724179"/>
      </dsp:txXfrm>
    </dsp:sp>
    <dsp:sp modelId="{97E683D7-9C6C-418E-9DA3-FECA17792ACF}">
      <dsp:nvSpPr>
        <dsp:cNvPr id="0" name=""/>
        <dsp:cNvSpPr/>
      </dsp:nvSpPr>
      <dsp:spPr>
        <a:xfrm>
          <a:off x="1696" y="1426890"/>
          <a:ext cx="1211401" cy="7692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4B493B-BC91-487D-B226-05D0D5F9A415}">
      <dsp:nvSpPr>
        <dsp:cNvPr id="0" name=""/>
        <dsp:cNvSpPr/>
      </dsp:nvSpPr>
      <dsp:spPr>
        <a:xfrm>
          <a:off x="136296" y="1554760"/>
          <a:ext cx="1211401" cy="7692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&lt;h1&gt;</a:t>
          </a:r>
          <a:endParaRPr lang="en-US" sz="1100" kern="1200" dirty="0"/>
        </a:p>
      </dsp:txBody>
      <dsp:txXfrm>
        <a:off x="158826" y="1577290"/>
        <a:ext cx="1166341" cy="724179"/>
      </dsp:txXfrm>
    </dsp:sp>
    <dsp:sp modelId="{486660E7-3C8F-4CB9-ADA2-B422545E757A}">
      <dsp:nvSpPr>
        <dsp:cNvPr id="0" name=""/>
        <dsp:cNvSpPr/>
      </dsp:nvSpPr>
      <dsp:spPr>
        <a:xfrm>
          <a:off x="1696" y="2548445"/>
          <a:ext cx="1211401" cy="7692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14159D-8541-4F34-9D27-516F84A6474D}">
      <dsp:nvSpPr>
        <dsp:cNvPr id="0" name=""/>
        <dsp:cNvSpPr/>
      </dsp:nvSpPr>
      <dsp:spPr>
        <a:xfrm>
          <a:off x="136296" y="2676316"/>
          <a:ext cx="1211401" cy="7692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What will you have </a:t>
          </a:r>
          <a:endParaRPr lang="en-US" sz="1100" kern="1200" dirty="0"/>
        </a:p>
      </dsp:txBody>
      <dsp:txXfrm>
        <a:off x="158826" y="2698846"/>
        <a:ext cx="1166341" cy="724179"/>
      </dsp:txXfrm>
    </dsp:sp>
    <dsp:sp modelId="{9DCA4848-D566-48D9-856B-CDF8C8A27411}">
      <dsp:nvSpPr>
        <dsp:cNvPr id="0" name=""/>
        <dsp:cNvSpPr/>
      </dsp:nvSpPr>
      <dsp:spPr>
        <a:xfrm>
          <a:off x="2178953" y="1426890"/>
          <a:ext cx="2779294" cy="7692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1F1472-C5A7-455B-9AF6-D156C96E2448}">
      <dsp:nvSpPr>
        <dsp:cNvPr id="0" name=""/>
        <dsp:cNvSpPr/>
      </dsp:nvSpPr>
      <dsp:spPr>
        <a:xfrm>
          <a:off x="2313553" y="1554760"/>
          <a:ext cx="2779294" cy="769239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&lt;</a:t>
          </a:r>
          <a:r>
            <a:rPr lang="en-US" sz="1100" kern="1200" dirty="0" err="1" smtClean="0"/>
            <a:t>ul</a:t>
          </a:r>
          <a:r>
            <a:rPr lang="en-US" sz="1100" kern="1200" dirty="0" smtClean="0"/>
            <a:t> id="</a:t>
          </a:r>
          <a:r>
            <a:rPr lang="en-US" sz="1100" kern="1200" dirty="0" err="1" smtClean="0"/>
            <a:t>lstfood</a:t>
          </a:r>
          <a:r>
            <a:rPr lang="en-US" sz="1100" kern="1200" dirty="0" smtClean="0"/>
            <a:t>"&gt;</a:t>
          </a:r>
          <a:endParaRPr lang="en-US" sz="1100" kern="1200" dirty="0"/>
        </a:p>
      </dsp:txBody>
      <dsp:txXfrm>
        <a:off x="2336083" y="1577290"/>
        <a:ext cx="2734234" cy="724179"/>
      </dsp:txXfrm>
    </dsp:sp>
    <dsp:sp modelId="{72DE37F8-394F-4FD1-B6C7-251EC0177FB0}">
      <dsp:nvSpPr>
        <dsp:cNvPr id="0" name=""/>
        <dsp:cNvSpPr/>
      </dsp:nvSpPr>
      <dsp:spPr>
        <a:xfrm>
          <a:off x="1482298" y="2548445"/>
          <a:ext cx="1211401" cy="7692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AC019A-4C06-4DAA-A3BB-B7A014F039D5}">
      <dsp:nvSpPr>
        <dsp:cNvPr id="0" name=""/>
        <dsp:cNvSpPr/>
      </dsp:nvSpPr>
      <dsp:spPr>
        <a:xfrm>
          <a:off x="1616898" y="2676316"/>
          <a:ext cx="1211401" cy="769239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  <a:alpha val="9000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&lt;li&gt;</a:t>
          </a:r>
          <a:endParaRPr lang="en-US" sz="1100" kern="1200" dirty="0"/>
        </a:p>
      </dsp:txBody>
      <dsp:txXfrm>
        <a:off x="1639428" y="2698846"/>
        <a:ext cx="1166341" cy="724179"/>
      </dsp:txXfrm>
    </dsp:sp>
    <dsp:sp modelId="{13E96696-0C3C-46EF-8F21-2D62C6C75522}">
      <dsp:nvSpPr>
        <dsp:cNvPr id="0" name=""/>
        <dsp:cNvSpPr/>
      </dsp:nvSpPr>
      <dsp:spPr>
        <a:xfrm>
          <a:off x="1482298" y="3670001"/>
          <a:ext cx="1211401" cy="7692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A9EECF-4832-4DE7-A387-67B0CE56B2D5}">
      <dsp:nvSpPr>
        <dsp:cNvPr id="0" name=""/>
        <dsp:cNvSpPr/>
      </dsp:nvSpPr>
      <dsp:spPr>
        <a:xfrm>
          <a:off x="1616898" y="3797871"/>
          <a:ext cx="1211401" cy="7692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Bread</a:t>
          </a:r>
          <a:endParaRPr lang="en-US" sz="1100" kern="1200"/>
        </a:p>
      </dsp:txBody>
      <dsp:txXfrm>
        <a:off x="1639428" y="3820401"/>
        <a:ext cx="1166341" cy="724179"/>
      </dsp:txXfrm>
    </dsp:sp>
    <dsp:sp modelId="{B1649069-C3DA-46DA-B0CC-24238B3E58AF}">
      <dsp:nvSpPr>
        <dsp:cNvPr id="0" name=""/>
        <dsp:cNvSpPr/>
      </dsp:nvSpPr>
      <dsp:spPr>
        <a:xfrm>
          <a:off x="2962900" y="2548445"/>
          <a:ext cx="1211401" cy="7692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FB808B-3784-431F-829E-97E8AEDDB0CA}">
      <dsp:nvSpPr>
        <dsp:cNvPr id="0" name=""/>
        <dsp:cNvSpPr/>
      </dsp:nvSpPr>
      <dsp:spPr>
        <a:xfrm>
          <a:off x="3097500" y="2676316"/>
          <a:ext cx="1211401" cy="769239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  <a:alpha val="9000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&lt;li class=“</a:t>
          </a:r>
          <a:r>
            <a:rPr lang="en-US" sz="1100" kern="1200" dirty="0" err="1" smtClean="0"/>
            <a:t>snancks</a:t>
          </a:r>
          <a:r>
            <a:rPr lang="en-US" sz="1100" kern="1200" dirty="0" smtClean="0"/>
            <a:t>”&gt;</a:t>
          </a:r>
          <a:endParaRPr lang="en-US" sz="1100" kern="1200" dirty="0"/>
        </a:p>
      </dsp:txBody>
      <dsp:txXfrm>
        <a:off x="3120030" y="2698846"/>
        <a:ext cx="1166341" cy="724179"/>
      </dsp:txXfrm>
    </dsp:sp>
    <dsp:sp modelId="{0C2839C4-35FB-4149-AC40-14D57331854C}">
      <dsp:nvSpPr>
        <dsp:cNvPr id="0" name=""/>
        <dsp:cNvSpPr/>
      </dsp:nvSpPr>
      <dsp:spPr>
        <a:xfrm>
          <a:off x="2962900" y="3670001"/>
          <a:ext cx="1211401" cy="7692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29741D-DA7B-4451-BC2D-13B5037690B5}">
      <dsp:nvSpPr>
        <dsp:cNvPr id="0" name=""/>
        <dsp:cNvSpPr/>
      </dsp:nvSpPr>
      <dsp:spPr>
        <a:xfrm>
          <a:off x="3097500" y="3797871"/>
          <a:ext cx="1211401" cy="7692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biscuit</a:t>
          </a:r>
          <a:endParaRPr lang="en-US" sz="1100" kern="1200"/>
        </a:p>
      </dsp:txBody>
      <dsp:txXfrm>
        <a:off x="3120030" y="3820401"/>
        <a:ext cx="1166341" cy="724179"/>
      </dsp:txXfrm>
    </dsp:sp>
    <dsp:sp modelId="{90B902A9-BC30-4BCD-9172-E9356EB2DE97}">
      <dsp:nvSpPr>
        <dsp:cNvPr id="0" name=""/>
        <dsp:cNvSpPr/>
      </dsp:nvSpPr>
      <dsp:spPr>
        <a:xfrm>
          <a:off x="4443501" y="2548445"/>
          <a:ext cx="1211401" cy="7692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0560F8-240B-41CA-A306-C9B05914F444}">
      <dsp:nvSpPr>
        <dsp:cNvPr id="0" name=""/>
        <dsp:cNvSpPr/>
      </dsp:nvSpPr>
      <dsp:spPr>
        <a:xfrm>
          <a:off x="4578101" y="2676316"/>
          <a:ext cx="1211401" cy="769239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  <a:alpha val="9000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&lt;li class=“</a:t>
          </a:r>
          <a:r>
            <a:rPr lang="en-US" sz="1100" kern="1200" dirty="0" err="1" smtClean="0"/>
            <a:t>snancks</a:t>
          </a:r>
          <a:r>
            <a:rPr lang="en-US" sz="1100" kern="1200" dirty="0" smtClean="0"/>
            <a:t>”&gt;</a:t>
          </a:r>
          <a:endParaRPr lang="en-US" sz="1100" kern="1200" dirty="0"/>
        </a:p>
      </dsp:txBody>
      <dsp:txXfrm>
        <a:off x="4600631" y="2698846"/>
        <a:ext cx="1166341" cy="724179"/>
      </dsp:txXfrm>
    </dsp:sp>
    <dsp:sp modelId="{A60CB003-E944-4CD9-999B-E9E957C812F1}">
      <dsp:nvSpPr>
        <dsp:cNvPr id="0" name=""/>
        <dsp:cNvSpPr/>
      </dsp:nvSpPr>
      <dsp:spPr>
        <a:xfrm>
          <a:off x="4443501" y="3670001"/>
          <a:ext cx="1211401" cy="7692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8D2515-12F8-4FF8-B852-29799ABBA4B1}">
      <dsp:nvSpPr>
        <dsp:cNvPr id="0" name=""/>
        <dsp:cNvSpPr/>
      </dsp:nvSpPr>
      <dsp:spPr>
        <a:xfrm>
          <a:off x="4578101" y="3797871"/>
          <a:ext cx="1211401" cy="7692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jam</a:t>
          </a:r>
          <a:endParaRPr lang="en-US" sz="1100" kern="1200"/>
        </a:p>
      </dsp:txBody>
      <dsp:txXfrm>
        <a:off x="4600631" y="3820401"/>
        <a:ext cx="1166341" cy="724179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5BFD86-4C7A-4CA7-B3D0-CF299191A02A}">
      <dsp:nvSpPr>
        <dsp:cNvPr id="0" name=""/>
        <dsp:cNvSpPr/>
      </dsp:nvSpPr>
      <dsp:spPr>
        <a:xfrm>
          <a:off x="2900040" y="2374182"/>
          <a:ext cx="172887" cy="10509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0986"/>
              </a:lnTo>
              <a:lnTo>
                <a:pt x="172887" y="1050986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10B633-B29C-4C26-85DE-61616D55202C}">
      <dsp:nvSpPr>
        <dsp:cNvPr id="0" name=""/>
        <dsp:cNvSpPr/>
      </dsp:nvSpPr>
      <dsp:spPr>
        <a:xfrm>
          <a:off x="2207513" y="1557187"/>
          <a:ext cx="1152806" cy="2416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823"/>
              </a:lnTo>
              <a:lnTo>
                <a:pt x="1152806" y="120823"/>
              </a:lnTo>
              <a:lnTo>
                <a:pt x="1152806" y="24164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FCCCFA-8ACE-4E32-AA83-318AAA3FEBEC}">
      <dsp:nvSpPr>
        <dsp:cNvPr id="0" name=""/>
        <dsp:cNvSpPr/>
      </dsp:nvSpPr>
      <dsp:spPr>
        <a:xfrm>
          <a:off x="1507696" y="3191177"/>
          <a:ext cx="172604" cy="5293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9320"/>
              </a:lnTo>
              <a:lnTo>
                <a:pt x="172604" y="52932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05DF52-8D9D-4494-B027-7CCF1184384E}">
      <dsp:nvSpPr>
        <dsp:cNvPr id="0" name=""/>
        <dsp:cNvSpPr/>
      </dsp:nvSpPr>
      <dsp:spPr>
        <a:xfrm>
          <a:off x="1271803" y="2374182"/>
          <a:ext cx="696171" cy="2416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823"/>
              </a:lnTo>
              <a:lnTo>
                <a:pt x="696171" y="120823"/>
              </a:lnTo>
              <a:lnTo>
                <a:pt x="696171" y="241646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600111-F7B7-40C5-8211-DE6EAEE584B4}">
      <dsp:nvSpPr>
        <dsp:cNvPr id="0" name=""/>
        <dsp:cNvSpPr/>
      </dsp:nvSpPr>
      <dsp:spPr>
        <a:xfrm>
          <a:off x="115352" y="3191177"/>
          <a:ext cx="172604" cy="5293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9320"/>
              </a:lnTo>
              <a:lnTo>
                <a:pt x="172604" y="52932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7707FA-CDBE-4EFF-8215-F522B72FE092}">
      <dsp:nvSpPr>
        <dsp:cNvPr id="0" name=""/>
        <dsp:cNvSpPr/>
      </dsp:nvSpPr>
      <dsp:spPr>
        <a:xfrm>
          <a:off x="575631" y="2374182"/>
          <a:ext cx="696171" cy="241646"/>
        </a:xfrm>
        <a:custGeom>
          <a:avLst/>
          <a:gdLst/>
          <a:ahLst/>
          <a:cxnLst/>
          <a:rect l="0" t="0" r="0" b="0"/>
          <a:pathLst>
            <a:path>
              <a:moveTo>
                <a:pt x="696171" y="0"/>
              </a:moveTo>
              <a:lnTo>
                <a:pt x="696171" y="120823"/>
              </a:lnTo>
              <a:lnTo>
                <a:pt x="0" y="120823"/>
              </a:lnTo>
              <a:lnTo>
                <a:pt x="0" y="241646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64C56F-AE39-40FA-99BC-A6323BAC943B}">
      <dsp:nvSpPr>
        <dsp:cNvPr id="0" name=""/>
        <dsp:cNvSpPr/>
      </dsp:nvSpPr>
      <dsp:spPr>
        <a:xfrm>
          <a:off x="1271803" y="1557187"/>
          <a:ext cx="935709" cy="241646"/>
        </a:xfrm>
        <a:custGeom>
          <a:avLst/>
          <a:gdLst/>
          <a:ahLst/>
          <a:cxnLst/>
          <a:rect l="0" t="0" r="0" b="0"/>
          <a:pathLst>
            <a:path>
              <a:moveTo>
                <a:pt x="935709" y="0"/>
              </a:moveTo>
              <a:lnTo>
                <a:pt x="935709" y="120823"/>
              </a:lnTo>
              <a:lnTo>
                <a:pt x="0" y="120823"/>
              </a:lnTo>
              <a:lnTo>
                <a:pt x="0" y="24164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2C365B-1AEB-4C9E-BB5B-B8E987CD0503}">
      <dsp:nvSpPr>
        <dsp:cNvPr id="0" name=""/>
        <dsp:cNvSpPr/>
      </dsp:nvSpPr>
      <dsp:spPr>
        <a:xfrm>
          <a:off x="1632164" y="981838"/>
          <a:ext cx="1150697" cy="5753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accent5"/>
              </a:solidFill>
            </a:rPr>
            <a:t>Body</a:t>
          </a:r>
          <a:endParaRPr lang="en-US" sz="1600" kern="1200" dirty="0">
            <a:solidFill>
              <a:schemeClr val="accent5"/>
            </a:solidFill>
          </a:endParaRPr>
        </a:p>
      </dsp:txBody>
      <dsp:txXfrm>
        <a:off x="1632164" y="981838"/>
        <a:ext cx="1150697" cy="575348"/>
      </dsp:txXfrm>
    </dsp:sp>
    <dsp:sp modelId="{1ADC3604-6CFB-4920-B7DF-FB7A0D4FE0E4}">
      <dsp:nvSpPr>
        <dsp:cNvPr id="0" name=""/>
        <dsp:cNvSpPr/>
      </dsp:nvSpPr>
      <dsp:spPr>
        <a:xfrm>
          <a:off x="479358" y="1798833"/>
          <a:ext cx="1584890" cy="5753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>
              <a:solidFill>
                <a:srgbClr val="C00000"/>
              </a:solidFill>
            </a:rPr>
            <a:t>Div</a:t>
          </a:r>
          <a:endParaRPr lang="en-US" sz="1600" kern="1200" dirty="0" smtClean="0">
            <a:solidFill>
              <a:srgbClr val="C00000"/>
            </a:solidFill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C00000"/>
              </a:solidFill>
            </a:rPr>
            <a:t>(class=“sidebar”)</a:t>
          </a:r>
          <a:endParaRPr lang="en-US" sz="1600" kern="1200" dirty="0">
            <a:solidFill>
              <a:srgbClr val="C00000"/>
            </a:solidFill>
          </a:endParaRPr>
        </a:p>
      </dsp:txBody>
      <dsp:txXfrm>
        <a:off x="479358" y="1798833"/>
        <a:ext cx="1584890" cy="575348"/>
      </dsp:txXfrm>
    </dsp:sp>
    <dsp:sp modelId="{194E7833-7E30-4F2A-BE82-51FCA2B2DDF6}">
      <dsp:nvSpPr>
        <dsp:cNvPr id="0" name=""/>
        <dsp:cNvSpPr/>
      </dsp:nvSpPr>
      <dsp:spPr>
        <a:xfrm>
          <a:off x="282" y="2615828"/>
          <a:ext cx="1150697" cy="5753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h2</a:t>
          </a:r>
          <a:endParaRPr lang="en-US" sz="1600" kern="1200" dirty="0"/>
        </a:p>
      </dsp:txBody>
      <dsp:txXfrm>
        <a:off x="282" y="2615828"/>
        <a:ext cx="1150697" cy="575348"/>
      </dsp:txXfrm>
    </dsp:sp>
    <dsp:sp modelId="{D503AFAF-4F6D-473D-BBEE-15BEA5F85B5A}">
      <dsp:nvSpPr>
        <dsp:cNvPr id="0" name=""/>
        <dsp:cNvSpPr/>
      </dsp:nvSpPr>
      <dsp:spPr>
        <a:xfrm>
          <a:off x="287957" y="3432823"/>
          <a:ext cx="1150697" cy="5753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Welcome</a:t>
          </a:r>
          <a:endParaRPr lang="en-US" sz="1600" kern="1200" dirty="0"/>
        </a:p>
      </dsp:txBody>
      <dsp:txXfrm>
        <a:off x="287957" y="3432823"/>
        <a:ext cx="1150697" cy="575348"/>
      </dsp:txXfrm>
    </dsp:sp>
    <dsp:sp modelId="{C7AA7D68-3D9F-4AC4-81D6-BFD0E9D912F6}">
      <dsp:nvSpPr>
        <dsp:cNvPr id="0" name=""/>
        <dsp:cNvSpPr/>
      </dsp:nvSpPr>
      <dsp:spPr>
        <a:xfrm>
          <a:off x="1392626" y="2615828"/>
          <a:ext cx="1150697" cy="575348"/>
        </a:xfrm>
        <a:prstGeom prst="rect">
          <a:avLst/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accent5"/>
              </a:solidFill>
            </a:rPr>
            <a:t>h1</a:t>
          </a:r>
          <a:endParaRPr lang="en-US" sz="1600" kern="1200" dirty="0">
            <a:solidFill>
              <a:schemeClr val="accent5"/>
            </a:solidFill>
          </a:endParaRPr>
        </a:p>
      </dsp:txBody>
      <dsp:txXfrm>
        <a:off x="1392626" y="2615828"/>
        <a:ext cx="1150697" cy="575348"/>
      </dsp:txXfrm>
    </dsp:sp>
    <dsp:sp modelId="{5C5A565F-DDFE-45FA-8AFF-7069D3A6D993}">
      <dsp:nvSpPr>
        <dsp:cNvPr id="0" name=""/>
        <dsp:cNvSpPr/>
      </dsp:nvSpPr>
      <dsp:spPr>
        <a:xfrm>
          <a:off x="1680300" y="3432823"/>
          <a:ext cx="1150697" cy="575348"/>
        </a:xfrm>
        <a:prstGeom prst="rect">
          <a:avLst/>
        </a:prstGeom>
        <a:solidFill>
          <a:schemeClr val="accent2"/>
        </a:solidFill>
        <a:ln w="19050" cap="rnd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What will you have?</a:t>
          </a:r>
        </a:p>
      </dsp:txBody>
      <dsp:txXfrm>
        <a:off x="1680300" y="3432823"/>
        <a:ext cx="1150697" cy="575348"/>
      </dsp:txXfrm>
    </dsp:sp>
    <dsp:sp modelId="{7E5305F5-0D75-40E2-98D8-6E5911D4AED7}">
      <dsp:nvSpPr>
        <dsp:cNvPr id="0" name=""/>
        <dsp:cNvSpPr/>
      </dsp:nvSpPr>
      <dsp:spPr>
        <a:xfrm>
          <a:off x="2784970" y="1798833"/>
          <a:ext cx="1150697" cy="5753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accent5"/>
              </a:solidFill>
            </a:rPr>
            <a:t>p</a:t>
          </a:r>
          <a:endParaRPr lang="en-US" sz="1600" kern="1200" dirty="0">
            <a:solidFill>
              <a:schemeClr val="accent5"/>
            </a:solidFill>
          </a:endParaRPr>
        </a:p>
      </dsp:txBody>
      <dsp:txXfrm>
        <a:off x="2784970" y="1798833"/>
        <a:ext cx="1150697" cy="575348"/>
      </dsp:txXfrm>
    </dsp:sp>
    <dsp:sp modelId="{62A75925-4EDD-43FC-8B49-F8F30CD1B8B9}">
      <dsp:nvSpPr>
        <dsp:cNvPr id="0" name=""/>
        <dsp:cNvSpPr/>
      </dsp:nvSpPr>
      <dsp:spPr>
        <a:xfrm>
          <a:off x="3072927" y="2731099"/>
          <a:ext cx="1442767" cy="13881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Welcome to the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 Restaurant</a:t>
          </a:r>
          <a:endParaRPr lang="en-US" sz="1600" kern="1200" dirty="0"/>
        </a:p>
      </dsp:txBody>
      <dsp:txXfrm>
        <a:off x="3072927" y="2731099"/>
        <a:ext cx="1442767" cy="1388138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5BFD86-4C7A-4CA7-B3D0-CF299191A02A}">
      <dsp:nvSpPr>
        <dsp:cNvPr id="0" name=""/>
        <dsp:cNvSpPr/>
      </dsp:nvSpPr>
      <dsp:spPr>
        <a:xfrm>
          <a:off x="2317803" y="2043802"/>
          <a:ext cx="206154" cy="12545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4557"/>
              </a:lnTo>
              <a:lnTo>
                <a:pt x="206154" y="125455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10B633-B29C-4C26-85DE-61616D55202C}">
      <dsp:nvSpPr>
        <dsp:cNvPr id="0" name=""/>
        <dsp:cNvSpPr/>
      </dsp:nvSpPr>
      <dsp:spPr>
        <a:xfrm>
          <a:off x="1777072" y="1068559"/>
          <a:ext cx="1090163" cy="288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226"/>
              </a:lnTo>
              <a:lnTo>
                <a:pt x="1090163" y="144226"/>
              </a:lnTo>
              <a:lnTo>
                <a:pt x="1090163" y="28845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6F08D2-2E45-4AFF-86E9-63B33EA58D88}">
      <dsp:nvSpPr>
        <dsp:cNvPr id="0" name=""/>
        <dsp:cNvSpPr/>
      </dsp:nvSpPr>
      <dsp:spPr>
        <a:xfrm>
          <a:off x="396622" y="3019045"/>
          <a:ext cx="206037" cy="6318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1847"/>
              </a:lnTo>
              <a:lnTo>
                <a:pt x="206037" y="63184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4C78FB-EB52-4475-816A-AED2A9D3C6CC}">
      <dsp:nvSpPr>
        <dsp:cNvPr id="0" name=""/>
        <dsp:cNvSpPr/>
      </dsp:nvSpPr>
      <dsp:spPr>
        <a:xfrm>
          <a:off x="900334" y="2043802"/>
          <a:ext cx="91440" cy="2884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845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64C56F-AE39-40FA-99BC-A6323BAC943B}">
      <dsp:nvSpPr>
        <dsp:cNvPr id="0" name=""/>
        <dsp:cNvSpPr/>
      </dsp:nvSpPr>
      <dsp:spPr>
        <a:xfrm>
          <a:off x="946054" y="1068559"/>
          <a:ext cx="831017" cy="288452"/>
        </a:xfrm>
        <a:custGeom>
          <a:avLst/>
          <a:gdLst/>
          <a:ahLst/>
          <a:cxnLst/>
          <a:rect l="0" t="0" r="0" b="0"/>
          <a:pathLst>
            <a:path>
              <a:moveTo>
                <a:pt x="831017" y="0"/>
              </a:moveTo>
              <a:lnTo>
                <a:pt x="831017" y="144226"/>
              </a:lnTo>
              <a:lnTo>
                <a:pt x="0" y="144226"/>
              </a:lnTo>
              <a:lnTo>
                <a:pt x="0" y="28845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2C365B-1AEB-4C9E-BB5B-B8E987CD0503}">
      <dsp:nvSpPr>
        <dsp:cNvPr id="0" name=""/>
        <dsp:cNvSpPr/>
      </dsp:nvSpPr>
      <dsp:spPr>
        <a:xfrm>
          <a:off x="1090281" y="381768"/>
          <a:ext cx="1373581" cy="6867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accent5"/>
              </a:solidFill>
            </a:rPr>
            <a:t>Body</a:t>
          </a:r>
          <a:endParaRPr lang="en-US" sz="1900" kern="1200" dirty="0">
            <a:solidFill>
              <a:schemeClr val="accent5"/>
            </a:solidFill>
          </a:endParaRPr>
        </a:p>
      </dsp:txBody>
      <dsp:txXfrm>
        <a:off x="1090281" y="381768"/>
        <a:ext cx="1373581" cy="686790"/>
      </dsp:txXfrm>
    </dsp:sp>
    <dsp:sp modelId="{1ADC3604-6CFB-4920-B7DF-FB7A0D4FE0E4}">
      <dsp:nvSpPr>
        <dsp:cNvPr id="0" name=""/>
        <dsp:cNvSpPr/>
      </dsp:nvSpPr>
      <dsp:spPr>
        <a:xfrm>
          <a:off x="117" y="1357011"/>
          <a:ext cx="1891875" cy="6867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>
              <a:solidFill>
                <a:srgbClr val="C00000"/>
              </a:solidFill>
            </a:rPr>
            <a:t>Div</a:t>
          </a:r>
          <a:endParaRPr lang="en-US" sz="1900" kern="1200" dirty="0" smtClean="0">
            <a:solidFill>
              <a:srgbClr val="C00000"/>
            </a:solidFill>
          </a:endParaRP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C00000"/>
              </a:solidFill>
            </a:rPr>
            <a:t>(class=“sidebar”)</a:t>
          </a:r>
          <a:endParaRPr lang="en-US" sz="1900" kern="1200" dirty="0">
            <a:solidFill>
              <a:srgbClr val="C00000"/>
            </a:solidFill>
          </a:endParaRPr>
        </a:p>
      </dsp:txBody>
      <dsp:txXfrm>
        <a:off x="117" y="1357011"/>
        <a:ext cx="1891875" cy="686790"/>
      </dsp:txXfrm>
    </dsp:sp>
    <dsp:sp modelId="{CBEDC7CB-0D00-4303-A71D-9FCB9B1ACAE9}">
      <dsp:nvSpPr>
        <dsp:cNvPr id="0" name=""/>
        <dsp:cNvSpPr/>
      </dsp:nvSpPr>
      <dsp:spPr>
        <a:xfrm>
          <a:off x="259264" y="2332254"/>
          <a:ext cx="1373581" cy="6867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h2</a:t>
          </a:r>
          <a:endParaRPr lang="en-US" sz="1900" kern="1200" dirty="0"/>
        </a:p>
      </dsp:txBody>
      <dsp:txXfrm>
        <a:off x="259264" y="2332254"/>
        <a:ext cx="1373581" cy="686790"/>
      </dsp:txXfrm>
    </dsp:sp>
    <dsp:sp modelId="{842566DA-5C38-477D-A759-B274617C7DD6}">
      <dsp:nvSpPr>
        <dsp:cNvPr id="0" name=""/>
        <dsp:cNvSpPr/>
      </dsp:nvSpPr>
      <dsp:spPr>
        <a:xfrm>
          <a:off x="602659" y="3307497"/>
          <a:ext cx="1373581" cy="6867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Welcome</a:t>
          </a:r>
          <a:endParaRPr lang="en-US" sz="1900" kern="1200" dirty="0"/>
        </a:p>
      </dsp:txBody>
      <dsp:txXfrm>
        <a:off x="602659" y="3307497"/>
        <a:ext cx="1373581" cy="686790"/>
      </dsp:txXfrm>
    </dsp:sp>
    <dsp:sp modelId="{7E5305F5-0D75-40E2-98D8-6E5911D4AED7}">
      <dsp:nvSpPr>
        <dsp:cNvPr id="0" name=""/>
        <dsp:cNvSpPr/>
      </dsp:nvSpPr>
      <dsp:spPr>
        <a:xfrm>
          <a:off x="2180444" y="1357011"/>
          <a:ext cx="1373581" cy="6867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accent5"/>
              </a:solidFill>
            </a:rPr>
            <a:t>p</a:t>
          </a:r>
          <a:endParaRPr lang="en-US" sz="1900" kern="1200" dirty="0">
            <a:solidFill>
              <a:schemeClr val="accent5"/>
            </a:solidFill>
          </a:endParaRPr>
        </a:p>
      </dsp:txBody>
      <dsp:txXfrm>
        <a:off x="2180444" y="1357011"/>
        <a:ext cx="1373581" cy="686790"/>
      </dsp:txXfrm>
    </dsp:sp>
    <dsp:sp modelId="{62A75925-4EDD-43FC-8B49-F8F30CD1B8B9}">
      <dsp:nvSpPr>
        <dsp:cNvPr id="0" name=""/>
        <dsp:cNvSpPr/>
      </dsp:nvSpPr>
      <dsp:spPr>
        <a:xfrm>
          <a:off x="2523957" y="2469853"/>
          <a:ext cx="1722224" cy="16570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Welcome to the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 Restaurant</a:t>
          </a:r>
          <a:endParaRPr lang="en-US" sz="1900" kern="1200" dirty="0"/>
        </a:p>
      </dsp:txBody>
      <dsp:txXfrm>
        <a:off x="2523957" y="2469853"/>
        <a:ext cx="1722224" cy="1657013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5BFD86-4C7A-4CA7-B3D0-CF299191A02A}">
      <dsp:nvSpPr>
        <dsp:cNvPr id="0" name=""/>
        <dsp:cNvSpPr/>
      </dsp:nvSpPr>
      <dsp:spPr>
        <a:xfrm>
          <a:off x="2317803" y="2043802"/>
          <a:ext cx="206154" cy="12545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4557"/>
              </a:lnTo>
              <a:lnTo>
                <a:pt x="206154" y="125455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10B633-B29C-4C26-85DE-61616D55202C}">
      <dsp:nvSpPr>
        <dsp:cNvPr id="0" name=""/>
        <dsp:cNvSpPr/>
      </dsp:nvSpPr>
      <dsp:spPr>
        <a:xfrm>
          <a:off x="1777072" y="1068559"/>
          <a:ext cx="1090163" cy="288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226"/>
              </a:lnTo>
              <a:lnTo>
                <a:pt x="1090163" y="144226"/>
              </a:lnTo>
              <a:lnTo>
                <a:pt x="1090163" y="28845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B4D4AE-5477-40E6-B3EC-9D5DD3FBEE3B}">
      <dsp:nvSpPr>
        <dsp:cNvPr id="0" name=""/>
        <dsp:cNvSpPr/>
      </dsp:nvSpPr>
      <dsp:spPr>
        <a:xfrm>
          <a:off x="396622" y="3019045"/>
          <a:ext cx="206037" cy="6318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1847"/>
              </a:lnTo>
              <a:lnTo>
                <a:pt x="206037" y="63184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C241DD-35AE-442D-A99D-FE490B8C8583}">
      <dsp:nvSpPr>
        <dsp:cNvPr id="0" name=""/>
        <dsp:cNvSpPr/>
      </dsp:nvSpPr>
      <dsp:spPr>
        <a:xfrm>
          <a:off x="900334" y="2043802"/>
          <a:ext cx="91440" cy="2884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845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64C56F-AE39-40FA-99BC-A6323BAC943B}">
      <dsp:nvSpPr>
        <dsp:cNvPr id="0" name=""/>
        <dsp:cNvSpPr/>
      </dsp:nvSpPr>
      <dsp:spPr>
        <a:xfrm>
          <a:off x="946054" y="1068559"/>
          <a:ext cx="831017" cy="288452"/>
        </a:xfrm>
        <a:custGeom>
          <a:avLst/>
          <a:gdLst/>
          <a:ahLst/>
          <a:cxnLst/>
          <a:rect l="0" t="0" r="0" b="0"/>
          <a:pathLst>
            <a:path>
              <a:moveTo>
                <a:pt x="831017" y="0"/>
              </a:moveTo>
              <a:lnTo>
                <a:pt x="831017" y="144226"/>
              </a:lnTo>
              <a:lnTo>
                <a:pt x="0" y="144226"/>
              </a:lnTo>
              <a:lnTo>
                <a:pt x="0" y="28845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2C365B-1AEB-4C9E-BB5B-B8E987CD0503}">
      <dsp:nvSpPr>
        <dsp:cNvPr id="0" name=""/>
        <dsp:cNvSpPr/>
      </dsp:nvSpPr>
      <dsp:spPr>
        <a:xfrm>
          <a:off x="1090281" y="381768"/>
          <a:ext cx="1373581" cy="6867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accent5"/>
              </a:solidFill>
            </a:rPr>
            <a:t>Body</a:t>
          </a:r>
          <a:endParaRPr lang="en-US" sz="1900" kern="1200" dirty="0">
            <a:solidFill>
              <a:schemeClr val="accent5"/>
            </a:solidFill>
          </a:endParaRPr>
        </a:p>
      </dsp:txBody>
      <dsp:txXfrm>
        <a:off x="1090281" y="381768"/>
        <a:ext cx="1373581" cy="686790"/>
      </dsp:txXfrm>
    </dsp:sp>
    <dsp:sp modelId="{1ADC3604-6CFB-4920-B7DF-FB7A0D4FE0E4}">
      <dsp:nvSpPr>
        <dsp:cNvPr id="0" name=""/>
        <dsp:cNvSpPr/>
      </dsp:nvSpPr>
      <dsp:spPr>
        <a:xfrm>
          <a:off x="117" y="1357011"/>
          <a:ext cx="1891875" cy="6867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Div</a:t>
          </a:r>
          <a:endParaRPr lang="en-US" sz="1900" kern="1200" dirty="0" smtClean="0"/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(class=“sidebar”)</a:t>
          </a:r>
          <a:endParaRPr lang="en-US" sz="1900" kern="1200" dirty="0"/>
        </a:p>
      </dsp:txBody>
      <dsp:txXfrm>
        <a:off x="117" y="1357011"/>
        <a:ext cx="1891875" cy="686790"/>
      </dsp:txXfrm>
    </dsp:sp>
    <dsp:sp modelId="{9D4B1F25-8E8C-4B23-9DA1-2F06B255180D}">
      <dsp:nvSpPr>
        <dsp:cNvPr id="0" name=""/>
        <dsp:cNvSpPr/>
      </dsp:nvSpPr>
      <dsp:spPr>
        <a:xfrm>
          <a:off x="259264" y="2332254"/>
          <a:ext cx="1373581" cy="6867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h2</a:t>
          </a:r>
          <a:endParaRPr lang="en-US" sz="1900" kern="1200" dirty="0"/>
        </a:p>
      </dsp:txBody>
      <dsp:txXfrm>
        <a:off x="259264" y="2332254"/>
        <a:ext cx="1373581" cy="686790"/>
      </dsp:txXfrm>
    </dsp:sp>
    <dsp:sp modelId="{AE700DF9-D906-4614-BBA7-269E15BA6B39}">
      <dsp:nvSpPr>
        <dsp:cNvPr id="0" name=""/>
        <dsp:cNvSpPr/>
      </dsp:nvSpPr>
      <dsp:spPr>
        <a:xfrm>
          <a:off x="602659" y="3307497"/>
          <a:ext cx="1373581" cy="6867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Welcome</a:t>
          </a:r>
          <a:endParaRPr lang="en-US" sz="1900" kern="1200" dirty="0"/>
        </a:p>
      </dsp:txBody>
      <dsp:txXfrm>
        <a:off x="602659" y="3307497"/>
        <a:ext cx="1373581" cy="686790"/>
      </dsp:txXfrm>
    </dsp:sp>
    <dsp:sp modelId="{7E5305F5-0D75-40E2-98D8-6E5911D4AED7}">
      <dsp:nvSpPr>
        <dsp:cNvPr id="0" name=""/>
        <dsp:cNvSpPr/>
      </dsp:nvSpPr>
      <dsp:spPr>
        <a:xfrm>
          <a:off x="2180444" y="1357011"/>
          <a:ext cx="1373581" cy="6867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accent5"/>
              </a:solidFill>
            </a:rPr>
            <a:t>p</a:t>
          </a:r>
          <a:endParaRPr lang="en-US" sz="1900" kern="1200" dirty="0">
            <a:solidFill>
              <a:schemeClr val="accent5"/>
            </a:solidFill>
          </a:endParaRPr>
        </a:p>
      </dsp:txBody>
      <dsp:txXfrm>
        <a:off x="2180444" y="1357011"/>
        <a:ext cx="1373581" cy="686790"/>
      </dsp:txXfrm>
    </dsp:sp>
    <dsp:sp modelId="{62A75925-4EDD-43FC-8B49-F8F30CD1B8B9}">
      <dsp:nvSpPr>
        <dsp:cNvPr id="0" name=""/>
        <dsp:cNvSpPr/>
      </dsp:nvSpPr>
      <dsp:spPr>
        <a:xfrm>
          <a:off x="2523957" y="2469853"/>
          <a:ext cx="1722224" cy="16570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Welcome to the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 Restaurant</a:t>
          </a:r>
          <a:endParaRPr lang="en-US" sz="1900" kern="1200" dirty="0"/>
        </a:p>
      </dsp:txBody>
      <dsp:txXfrm>
        <a:off x="2523957" y="2469853"/>
        <a:ext cx="1722224" cy="1657013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5BFD86-4C7A-4CA7-B3D0-CF299191A02A}">
      <dsp:nvSpPr>
        <dsp:cNvPr id="0" name=""/>
        <dsp:cNvSpPr/>
      </dsp:nvSpPr>
      <dsp:spPr>
        <a:xfrm>
          <a:off x="2879655" y="2085845"/>
          <a:ext cx="146347" cy="8888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8842"/>
              </a:lnTo>
              <a:lnTo>
                <a:pt x="146347" y="88884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10B633-B29C-4C26-85DE-61616D55202C}">
      <dsp:nvSpPr>
        <dsp:cNvPr id="0" name=""/>
        <dsp:cNvSpPr/>
      </dsp:nvSpPr>
      <dsp:spPr>
        <a:xfrm>
          <a:off x="1877939" y="1394895"/>
          <a:ext cx="1390983" cy="2043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182"/>
              </a:lnTo>
              <a:lnTo>
                <a:pt x="1390983" y="102182"/>
              </a:lnTo>
              <a:lnTo>
                <a:pt x="1390983" y="20436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F0BE23-43CD-431F-992C-E847B6E30200}">
      <dsp:nvSpPr>
        <dsp:cNvPr id="0" name=""/>
        <dsp:cNvSpPr/>
      </dsp:nvSpPr>
      <dsp:spPr>
        <a:xfrm>
          <a:off x="1518516" y="2776796"/>
          <a:ext cx="145975" cy="447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7658"/>
              </a:lnTo>
              <a:lnTo>
                <a:pt x="145975" y="44765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571EFC-F9E3-40DE-9A56-94060CB77BAF}">
      <dsp:nvSpPr>
        <dsp:cNvPr id="0" name=""/>
        <dsp:cNvSpPr/>
      </dsp:nvSpPr>
      <dsp:spPr>
        <a:xfrm>
          <a:off x="1862064" y="2085845"/>
          <a:ext cx="91440" cy="2043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436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64C56F-AE39-40FA-99BC-A6323BAC943B}">
      <dsp:nvSpPr>
        <dsp:cNvPr id="0" name=""/>
        <dsp:cNvSpPr/>
      </dsp:nvSpPr>
      <dsp:spPr>
        <a:xfrm>
          <a:off x="1832219" y="1394895"/>
          <a:ext cx="91440" cy="2043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2182"/>
              </a:lnTo>
              <a:lnTo>
                <a:pt x="75564" y="102182"/>
              </a:lnTo>
              <a:lnTo>
                <a:pt x="75564" y="20436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29E4C0-ABE6-4521-9942-9A88891BBCF9}">
      <dsp:nvSpPr>
        <dsp:cNvPr id="0" name=""/>
        <dsp:cNvSpPr/>
      </dsp:nvSpPr>
      <dsp:spPr>
        <a:xfrm>
          <a:off x="97688" y="2085845"/>
          <a:ext cx="199237" cy="505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5055"/>
              </a:lnTo>
              <a:lnTo>
                <a:pt x="199237" y="50505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393D88-5019-450A-9E71-8160B59F0732}">
      <dsp:nvSpPr>
        <dsp:cNvPr id="0" name=""/>
        <dsp:cNvSpPr/>
      </dsp:nvSpPr>
      <dsp:spPr>
        <a:xfrm>
          <a:off x="486956" y="1394895"/>
          <a:ext cx="1390983" cy="204365"/>
        </a:xfrm>
        <a:custGeom>
          <a:avLst/>
          <a:gdLst/>
          <a:ahLst/>
          <a:cxnLst/>
          <a:rect l="0" t="0" r="0" b="0"/>
          <a:pathLst>
            <a:path>
              <a:moveTo>
                <a:pt x="1390983" y="0"/>
              </a:moveTo>
              <a:lnTo>
                <a:pt x="1390983" y="102182"/>
              </a:lnTo>
              <a:lnTo>
                <a:pt x="0" y="102182"/>
              </a:lnTo>
              <a:lnTo>
                <a:pt x="0" y="20436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2C365B-1AEB-4C9E-BB5B-B8E987CD0503}">
      <dsp:nvSpPr>
        <dsp:cNvPr id="0" name=""/>
        <dsp:cNvSpPr/>
      </dsp:nvSpPr>
      <dsp:spPr>
        <a:xfrm>
          <a:off x="1391354" y="908310"/>
          <a:ext cx="973169" cy="4865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accent5"/>
              </a:solidFill>
            </a:rPr>
            <a:t>Body</a:t>
          </a:r>
          <a:endParaRPr lang="en-US" sz="1300" kern="1200" dirty="0">
            <a:solidFill>
              <a:schemeClr val="accent5"/>
            </a:solidFill>
          </a:endParaRPr>
        </a:p>
      </dsp:txBody>
      <dsp:txXfrm>
        <a:off x="1391354" y="908310"/>
        <a:ext cx="973169" cy="486584"/>
      </dsp:txXfrm>
    </dsp:sp>
    <dsp:sp modelId="{AFF290D7-47C0-4AAB-98E5-093500DF3A47}">
      <dsp:nvSpPr>
        <dsp:cNvPr id="0" name=""/>
        <dsp:cNvSpPr/>
      </dsp:nvSpPr>
      <dsp:spPr>
        <a:xfrm>
          <a:off x="371" y="1599260"/>
          <a:ext cx="973169" cy="486584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>
        <a:off x="371" y="1599260"/>
        <a:ext cx="973169" cy="486584"/>
      </dsp:txXfrm>
    </dsp:sp>
    <dsp:sp modelId="{25111C9B-0AAA-4B3D-978C-F87F33242C46}">
      <dsp:nvSpPr>
        <dsp:cNvPr id="0" name=""/>
        <dsp:cNvSpPr/>
      </dsp:nvSpPr>
      <dsp:spPr>
        <a:xfrm>
          <a:off x="296925" y="2347608"/>
          <a:ext cx="973169" cy="4865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What will you have?</a:t>
          </a:r>
          <a:endParaRPr lang="en-US" sz="1300" kern="1200" dirty="0"/>
        </a:p>
      </dsp:txBody>
      <dsp:txXfrm>
        <a:off x="296925" y="2347608"/>
        <a:ext cx="973169" cy="486584"/>
      </dsp:txXfrm>
    </dsp:sp>
    <dsp:sp modelId="{1ADC3604-6CFB-4920-B7DF-FB7A0D4FE0E4}">
      <dsp:nvSpPr>
        <dsp:cNvPr id="0" name=""/>
        <dsp:cNvSpPr/>
      </dsp:nvSpPr>
      <dsp:spPr>
        <a:xfrm>
          <a:off x="1237596" y="1599260"/>
          <a:ext cx="1340375" cy="4865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rgbClr val="C00000"/>
              </a:solidFill>
            </a:rPr>
            <a:t>div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rgbClr val="C00000"/>
              </a:solidFill>
            </a:rPr>
            <a:t>(class=“sidebar”)</a:t>
          </a:r>
          <a:endParaRPr lang="en-US" sz="1300" kern="1200" dirty="0">
            <a:solidFill>
              <a:srgbClr val="C00000"/>
            </a:solidFill>
          </a:endParaRPr>
        </a:p>
      </dsp:txBody>
      <dsp:txXfrm>
        <a:off x="1237596" y="1599260"/>
        <a:ext cx="1340375" cy="486584"/>
      </dsp:txXfrm>
    </dsp:sp>
    <dsp:sp modelId="{5C5F1E85-8788-4E10-AF58-EF17F56E1696}">
      <dsp:nvSpPr>
        <dsp:cNvPr id="0" name=""/>
        <dsp:cNvSpPr/>
      </dsp:nvSpPr>
      <dsp:spPr>
        <a:xfrm>
          <a:off x="1421199" y="2290211"/>
          <a:ext cx="973169" cy="4865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h2</a:t>
          </a:r>
          <a:endParaRPr lang="en-US" sz="1300" kern="1200" dirty="0"/>
        </a:p>
      </dsp:txBody>
      <dsp:txXfrm>
        <a:off x="1421199" y="2290211"/>
        <a:ext cx="973169" cy="486584"/>
      </dsp:txXfrm>
    </dsp:sp>
    <dsp:sp modelId="{0164000E-4886-4664-B76D-A4F95EA4B849}">
      <dsp:nvSpPr>
        <dsp:cNvPr id="0" name=""/>
        <dsp:cNvSpPr/>
      </dsp:nvSpPr>
      <dsp:spPr>
        <a:xfrm>
          <a:off x="1664492" y="2981161"/>
          <a:ext cx="973169" cy="4865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welcome</a:t>
          </a:r>
          <a:endParaRPr lang="en-US" sz="1300" kern="1200" dirty="0"/>
        </a:p>
      </dsp:txBody>
      <dsp:txXfrm>
        <a:off x="1664492" y="2981161"/>
        <a:ext cx="973169" cy="486584"/>
      </dsp:txXfrm>
    </dsp:sp>
    <dsp:sp modelId="{7E5305F5-0D75-40E2-98D8-6E5911D4AED7}">
      <dsp:nvSpPr>
        <dsp:cNvPr id="0" name=""/>
        <dsp:cNvSpPr/>
      </dsp:nvSpPr>
      <dsp:spPr>
        <a:xfrm>
          <a:off x="2782338" y="1599260"/>
          <a:ext cx="973169" cy="4865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accent5"/>
              </a:solidFill>
            </a:rPr>
            <a:t>p</a:t>
          </a:r>
          <a:endParaRPr lang="en-US" sz="1300" kern="1200" dirty="0">
            <a:solidFill>
              <a:schemeClr val="accent5"/>
            </a:solidFill>
          </a:endParaRPr>
        </a:p>
      </dsp:txBody>
      <dsp:txXfrm>
        <a:off x="2782338" y="1599260"/>
        <a:ext cx="973169" cy="486584"/>
      </dsp:txXfrm>
    </dsp:sp>
    <dsp:sp modelId="{62A75925-4EDD-43FC-8B49-F8F30CD1B8B9}">
      <dsp:nvSpPr>
        <dsp:cNvPr id="0" name=""/>
        <dsp:cNvSpPr/>
      </dsp:nvSpPr>
      <dsp:spPr>
        <a:xfrm>
          <a:off x="3026002" y="2387698"/>
          <a:ext cx="1220179" cy="11739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Welcome to the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 Restaurant</a:t>
          </a:r>
          <a:endParaRPr lang="en-US" sz="1300" kern="1200" dirty="0"/>
        </a:p>
      </dsp:txBody>
      <dsp:txXfrm>
        <a:off x="3026002" y="2387698"/>
        <a:ext cx="1220179" cy="1173978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B2F46E-5975-4B51-8CEF-D94CA5D65483}">
      <dsp:nvSpPr>
        <dsp:cNvPr id="0" name=""/>
        <dsp:cNvSpPr/>
      </dsp:nvSpPr>
      <dsp:spPr>
        <a:xfrm>
          <a:off x="3109786" y="2084485"/>
          <a:ext cx="150267" cy="5117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1780"/>
              </a:lnTo>
              <a:lnTo>
                <a:pt x="150267" y="51178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32E7CB-607D-4C03-85E6-199FFE8FAC61}">
      <dsp:nvSpPr>
        <dsp:cNvPr id="0" name=""/>
        <dsp:cNvSpPr/>
      </dsp:nvSpPr>
      <dsp:spPr>
        <a:xfrm>
          <a:off x="1999824" y="1384334"/>
          <a:ext cx="1504412" cy="2070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543"/>
              </a:lnTo>
              <a:lnTo>
                <a:pt x="1504412" y="103543"/>
              </a:lnTo>
              <a:lnTo>
                <a:pt x="1504412" y="20708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5BFD86-4C7A-4CA7-B3D0-CF299191A02A}">
      <dsp:nvSpPr>
        <dsp:cNvPr id="0" name=""/>
        <dsp:cNvSpPr/>
      </dsp:nvSpPr>
      <dsp:spPr>
        <a:xfrm>
          <a:off x="1666272" y="2084485"/>
          <a:ext cx="148658" cy="10202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0280"/>
              </a:lnTo>
              <a:lnTo>
                <a:pt x="148658" y="102028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10B633-B29C-4C26-85DE-61616D55202C}">
      <dsp:nvSpPr>
        <dsp:cNvPr id="0" name=""/>
        <dsp:cNvSpPr/>
      </dsp:nvSpPr>
      <dsp:spPr>
        <a:xfrm>
          <a:off x="1954104" y="1384334"/>
          <a:ext cx="91440" cy="2070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3543"/>
              </a:lnTo>
              <a:lnTo>
                <a:pt x="106618" y="103543"/>
              </a:lnTo>
              <a:lnTo>
                <a:pt x="106618" y="20708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F6BAE7-A6E3-456F-BB72-1310D88172B5}">
      <dsp:nvSpPr>
        <dsp:cNvPr id="0" name=""/>
        <dsp:cNvSpPr/>
      </dsp:nvSpPr>
      <dsp:spPr>
        <a:xfrm>
          <a:off x="287009" y="2784635"/>
          <a:ext cx="147919" cy="4536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3618"/>
              </a:lnTo>
              <a:lnTo>
                <a:pt x="147919" y="45361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F00370-B04F-4C26-AA14-B831D219CF2D}">
      <dsp:nvSpPr>
        <dsp:cNvPr id="0" name=""/>
        <dsp:cNvSpPr/>
      </dsp:nvSpPr>
      <dsp:spPr>
        <a:xfrm>
          <a:off x="635740" y="2084485"/>
          <a:ext cx="91440" cy="2070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7086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64C56F-AE39-40FA-99BC-A6323BAC943B}">
      <dsp:nvSpPr>
        <dsp:cNvPr id="0" name=""/>
        <dsp:cNvSpPr/>
      </dsp:nvSpPr>
      <dsp:spPr>
        <a:xfrm>
          <a:off x="681460" y="1384334"/>
          <a:ext cx="1318364" cy="207086"/>
        </a:xfrm>
        <a:custGeom>
          <a:avLst/>
          <a:gdLst/>
          <a:ahLst/>
          <a:cxnLst/>
          <a:rect l="0" t="0" r="0" b="0"/>
          <a:pathLst>
            <a:path>
              <a:moveTo>
                <a:pt x="1318364" y="0"/>
              </a:moveTo>
              <a:lnTo>
                <a:pt x="1318364" y="103543"/>
              </a:lnTo>
              <a:lnTo>
                <a:pt x="0" y="103543"/>
              </a:lnTo>
              <a:lnTo>
                <a:pt x="0" y="20708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2C365B-1AEB-4C9E-BB5B-B8E987CD0503}">
      <dsp:nvSpPr>
        <dsp:cNvPr id="0" name=""/>
        <dsp:cNvSpPr/>
      </dsp:nvSpPr>
      <dsp:spPr>
        <a:xfrm>
          <a:off x="1506760" y="891270"/>
          <a:ext cx="986128" cy="4930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accent5"/>
              </a:solidFill>
            </a:rPr>
            <a:t>Body</a:t>
          </a:r>
          <a:endParaRPr lang="en-US" sz="1300" kern="1200" dirty="0">
            <a:solidFill>
              <a:schemeClr val="accent5"/>
            </a:solidFill>
          </a:endParaRPr>
        </a:p>
      </dsp:txBody>
      <dsp:txXfrm>
        <a:off x="1506760" y="891270"/>
        <a:ext cx="986128" cy="493064"/>
      </dsp:txXfrm>
    </dsp:sp>
    <dsp:sp modelId="{1ADC3604-6CFB-4920-B7DF-FB7A0D4FE0E4}">
      <dsp:nvSpPr>
        <dsp:cNvPr id="0" name=""/>
        <dsp:cNvSpPr/>
      </dsp:nvSpPr>
      <dsp:spPr>
        <a:xfrm>
          <a:off x="2348" y="1591421"/>
          <a:ext cx="1358223" cy="4930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rgbClr val="C00000"/>
              </a:solidFill>
            </a:rPr>
            <a:t>div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rgbClr val="C00000"/>
              </a:solidFill>
            </a:rPr>
            <a:t>(class=“sidebar”)</a:t>
          </a:r>
          <a:endParaRPr lang="en-US" sz="1300" kern="1200" dirty="0">
            <a:solidFill>
              <a:srgbClr val="C00000"/>
            </a:solidFill>
          </a:endParaRPr>
        </a:p>
      </dsp:txBody>
      <dsp:txXfrm>
        <a:off x="2348" y="1591421"/>
        <a:ext cx="1358223" cy="493064"/>
      </dsp:txXfrm>
    </dsp:sp>
    <dsp:sp modelId="{7FC46666-CB4C-4AF8-8CCA-46E4C205A110}">
      <dsp:nvSpPr>
        <dsp:cNvPr id="0" name=""/>
        <dsp:cNvSpPr/>
      </dsp:nvSpPr>
      <dsp:spPr>
        <a:xfrm>
          <a:off x="188396" y="2291571"/>
          <a:ext cx="986128" cy="4930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h2</a:t>
          </a:r>
          <a:endParaRPr lang="en-US" sz="1300" kern="1200" dirty="0"/>
        </a:p>
      </dsp:txBody>
      <dsp:txXfrm>
        <a:off x="188396" y="2291571"/>
        <a:ext cx="986128" cy="493064"/>
      </dsp:txXfrm>
    </dsp:sp>
    <dsp:sp modelId="{48CC6689-3914-495B-B5E4-4BC36CD020D2}">
      <dsp:nvSpPr>
        <dsp:cNvPr id="0" name=""/>
        <dsp:cNvSpPr/>
      </dsp:nvSpPr>
      <dsp:spPr>
        <a:xfrm>
          <a:off x="434928" y="2991722"/>
          <a:ext cx="986128" cy="4930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Welcome</a:t>
          </a:r>
          <a:endParaRPr lang="en-US" sz="1300" kern="1200" dirty="0"/>
        </a:p>
      </dsp:txBody>
      <dsp:txXfrm>
        <a:off x="434928" y="2991722"/>
        <a:ext cx="986128" cy="493064"/>
      </dsp:txXfrm>
    </dsp:sp>
    <dsp:sp modelId="{7E5305F5-0D75-40E2-98D8-6E5911D4AED7}">
      <dsp:nvSpPr>
        <dsp:cNvPr id="0" name=""/>
        <dsp:cNvSpPr/>
      </dsp:nvSpPr>
      <dsp:spPr>
        <a:xfrm>
          <a:off x="1567659" y="1591421"/>
          <a:ext cx="986128" cy="4930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accent5"/>
              </a:solidFill>
            </a:rPr>
            <a:t>p</a:t>
          </a:r>
          <a:endParaRPr lang="en-US" sz="1300" kern="1200" dirty="0">
            <a:solidFill>
              <a:schemeClr val="accent5"/>
            </a:solidFill>
          </a:endParaRPr>
        </a:p>
      </dsp:txBody>
      <dsp:txXfrm>
        <a:off x="1567659" y="1591421"/>
        <a:ext cx="986128" cy="493064"/>
      </dsp:txXfrm>
    </dsp:sp>
    <dsp:sp modelId="{62A75925-4EDD-43FC-8B49-F8F30CD1B8B9}">
      <dsp:nvSpPr>
        <dsp:cNvPr id="0" name=""/>
        <dsp:cNvSpPr/>
      </dsp:nvSpPr>
      <dsp:spPr>
        <a:xfrm>
          <a:off x="1814930" y="2509959"/>
          <a:ext cx="1236427" cy="11896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Welcome to the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 Restaurant</a:t>
          </a:r>
          <a:endParaRPr lang="en-US" sz="1300" kern="1200" dirty="0"/>
        </a:p>
      </dsp:txBody>
      <dsp:txXfrm>
        <a:off x="1814930" y="2509959"/>
        <a:ext cx="1236427" cy="1189610"/>
      </dsp:txXfrm>
    </dsp:sp>
    <dsp:sp modelId="{79712E8C-8443-490A-A1BB-F9976B7BF6EF}">
      <dsp:nvSpPr>
        <dsp:cNvPr id="0" name=""/>
        <dsp:cNvSpPr/>
      </dsp:nvSpPr>
      <dsp:spPr>
        <a:xfrm>
          <a:off x="3011173" y="1591421"/>
          <a:ext cx="986128" cy="493064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>
        <a:off x="3011173" y="1591421"/>
        <a:ext cx="986128" cy="493064"/>
      </dsp:txXfrm>
    </dsp:sp>
    <dsp:sp modelId="{AB2E5201-7E06-4FA7-B731-28E77765531E}">
      <dsp:nvSpPr>
        <dsp:cNvPr id="0" name=""/>
        <dsp:cNvSpPr/>
      </dsp:nvSpPr>
      <dsp:spPr>
        <a:xfrm>
          <a:off x="3260053" y="2349733"/>
          <a:ext cx="986128" cy="4930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What will you have?</a:t>
          </a:r>
          <a:endParaRPr lang="en-US" sz="1300" kern="1200" dirty="0"/>
        </a:p>
      </dsp:txBody>
      <dsp:txXfrm>
        <a:off x="3260053" y="2349733"/>
        <a:ext cx="986128" cy="493064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5BFD86-4C7A-4CA7-B3D0-CF299191A02A}">
      <dsp:nvSpPr>
        <dsp:cNvPr id="0" name=""/>
        <dsp:cNvSpPr/>
      </dsp:nvSpPr>
      <dsp:spPr>
        <a:xfrm>
          <a:off x="2726955" y="2074416"/>
          <a:ext cx="162568" cy="11194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9492"/>
              </a:lnTo>
              <a:lnTo>
                <a:pt x="162568" y="111949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10B633-B29C-4C26-85DE-61616D55202C}">
      <dsp:nvSpPr>
        <dsp:cNvPr id="0" name=""/>
        <dsp:cNvSpPr/>
      </dsp:nvSpPr>
      <dsp:spPr>
        <a:xfrm>
          <a:off x="2075760" y="1306182"/>
          <a:ext cx="1084002" cy="227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612"/>
              </a:lnTo>
              <a:lnTo>
                <a:pt x="1084002" y="113612"/>
              </a:lnTo>
              <a:lnTo>
                <a:pt x="1084002" y="22722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807AE7-93CC-4206-BCC9-B31A36FE15AF}">
      <dsp:nvSpPr>
        <dsp:cNvPr id="0" name=""/>
        <dsp:cNvSpPr/>
      </dsp:nvSpPr>
      <dsp:spPr>
        <a:xfrm>
          <a:off x="1417711" y="2842650"/>
          <a:ext cx="162302" cy="4977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7729"/>
              </a:lnTo>
              <a:lnTo>
                <a:pt x="162302" y="49772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5CE684-3FB6-4DA3-B9D4-A6285FFCDF0B}">
      <dsp:nvSpPr>
        <dsp:cNvPr id="0" name=""/>
        <dsp:cNvSpPr/>
      </dsp:nvSpPr>
      <dsp:spPr>
        <a:xfrm>
          <a:off x="1195897" y="2074416"/>
          <a:ext cx="654621" cy="227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612"/>
              </a:lnTo>
              <a:lnTo>
                <a:pt x="654621" y="113612"/>
              </a:lnTo>
              <a:lnTo>
                <a:pt x="654621" y="22722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A8F608-0881-49DC-AEE0-630E88A44010}">
      <dsp:nvSpPr>
        <dsp:cNvPr id="0" name=""/>
        <dsp:cNvSpPr/>
      </dsp:nvSpPr>
      <dsp:spPr>
        <a:xfrm>
          <a:off x="108467" y="2842650"/>
          <a:ext cx="162302" cy="4977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7729"/>
              </a:lnTo>
              <a:lnTo>
                <a:pt x="162302" y="49772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CF101E-C968-4C12-8C8C-ACD4CCB6D4D0}">
      <dsp:nvSpPr>
        <dsp:cNvPr id="0" name=""/>
        <dsp:cNvSpPr/>
      </dsp:nvSpPr>
      <dsp:spPr>
        <a:xfrm>
          <a:off x="541275" y="2074416"/>
          <a:ext cx="654621" cy="227224"/>
        </a:xfrm>
        <a:custGeom>
          <a:avLst/>
          <a:gdLst/>
          <a:ahLst/>
          <a:cxnLst/>
          <a:rect l="0" t="0" r="0" b="0"/>
          <a:pathLst>
            <a:path>
              <a:moveTo>
                <a:pt x="654621" y="0"/>
              </a:moveTo>
              <a:lnTo>
                <a:pt x="654621" y="113612"/>
              </a:lnTo>
              <a:lnTo>
                <a:pt x="0" y="113612"/>
              </a:lnTo>
              <a:lnTo>
                <a:pt x="0" y="22722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64C56F-AE39-40FA-99BC-A6323BAC943B}">
      <dsp:nvSpPr>
        <dsp:cNvPr id="0" name=""/>
        <dsp:cNvSpPr/>
      </dsp:nvSpPr>
      <dsp:spPr>
        <a:xfrm>
          <a:off x="1195897" y="1306182"/>
          <a:ext cx="879863" cy="227224"/>
        </a:xfrm>
        <a:custGeom>
          <a:avLst/>
          <a:gdLst/>
          <a:ahLst/>
          <a:cxnLst/>
          <a:rect l="0" t="0" r="0" b="0"/>
          <a:pathLst>
            <a:path>
              <a:moveTo>
                <a:pt x="879863" y="0"/>
              </a:moveTo>
              <a:lnTo>
                <a:pt x="879863" y="113612"/>
              </a:lnTo>
              <a:lnTo>
                <a:pt x="0" y="113612"/>
              </a:lnTo>
              <a:lnTo>
                <a:pt x="0" y="22722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2C365B-1AEB-4C9E-BB5B-B8E987CD0503}">
      <dsp:nvSpPr>
        <dsp:cNvPr id="0" name=""/>
        <dsp:cNvSpPr/>
      </dsp:nvSpPr>
      <dsp:spPr>
        <a:xfrm>
          <a:off x="1534750" y="765172"/>
          <a:ext cx="1082019" cy="5410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accent5"/>
              </a:solidFill>
            </a:rPr>
            <a:t>Body</a:t>
          </a:r>
          <a:endParaRPr lang="en-US" sz="1500" kern="1200" dirty="0">
            <a:solidFill>
              <a:schemeClr val="accent5"/>
            </a:solidFill>
          </a:endParaRPr>
        </a:p>
      </dsp:txBody>
      <dsp:txXfrm>
        <a:off x="1534750" y="765172"/>
        <a:ext cx="1082019" cy="541009"/>
      </dsp:txXfrm>
    </dsp:sp>
    <dsp:sp modelId="{1ADC3604-6CFB-4920-B7DF-FB7A0D4FE0E4}">
      <dsp:nvSpPr>
        <dsp:cNvPr id="0" name=""/>
        <dsp:cNvSpPr/>
      </dsp:nvSpPr>
      <dsp:spPr>
        <a:xfrm>
          <a:off x="450748" y="1533406"/>
          <a:ext cx="1490298" cy="5410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rgbClr val="C00000"/>
              </a:solidFill>
            </a:rPr>
            <a:t>div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rgbClr val="C00000"/>
              </a:solidFill>
            </a:rPr>
            <a:t>(class=“sidebar”)</a:t>
          </a:r>
          <a:endParaRPr lang="en-US" sz="1500" kern="1200" dirty="0">
            <a:solidFill>
              <a:srgbClr val="C00000"/>
            </a:solidFill>
          </a:endParaRPr>
        </a:p>
      </dsp:txBody>
      <dsp:txXfrm>
        <a:off x="450748" y="1533406"/>
        <a:ext cx="1490298" cy="541009"/>
      </dsp:txXfrm>
    </dsp:sp>
    <dsp:sp modelId="{B6735BFB-0608-453B-9658-A3927BAEC219}">
      <dsp:nvSpPr>
        <dsp:cNvPr id="0" name=""/>
        <dsp:cNvSpPr/>
      </dsp:nvSpPr>
      <dsp:spPr>
        <a:xfrm>
          <a:off x="265" y="2301640"/>
          <a:ext cx="1082019" cy="541009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>
        <a:off x="265" y="2301640"/>
        <a:ext cx="1082019" cy="541009"/>
      </dsp:txXfrm>
    </dsp:sp>
    <dsp:sp modelId="{1C2BA1B7-131B-42AA-BF54-D08DBC642BA8}">
      <dsp:nvSpPr>
        <dsp:cNvPr id="0" name=""/>
        <dsp:cNvSpPr/>
      </dsp:nvSpPr>
      <dsp:spPr>
        <a:xfrm>
          <a:off x="270770" y="3069874"/>
          <a:ext cx="1082019" cy="5410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What will you have</a:t>
          </a:r>
          <a:endParaRPr lang="en-US" sz="1500" kern="1200" dirty="0"/>
        </a:p>
      </dsp:txBody>
      <dsp:txXfrm>
        <a:off x="270770" y="3069874"/>
        <a:ext cx="1082019" cy="541009"/>
      </dsp:txXfrm>
    </dsp:sp>
    <dsp:sp modelId="{814A2FF9-7A8F-41CE-B24B-8960A6417884}">
      <dsp:nvSpPr>
        <dsp:cNvPr id="0" name=""/>
        <dsp:cNvSpPr/>
      </dsp:nvSpPr>
      <dsp:spPr>
        <a:xfrm>
          <a:off x="1309509" y="2301640"/>
          <a:ext cx="1082019" cy="5410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h2</a:t>
          </a:r>
          <a:endParaRPr lang="en-US" sz="1500" kern="1200" dirty="0"/>
        </a:p>
      </dsp:txBody>
      <dsp:txXfrm>
        <a:off x="1309509" y="2301640"/>
        <a:ext cx="1082019" cy="541009"/>
      </dsp:txXfrm>
    </dsp:sp>
    <dsp:sp modelId="{6AC49B40-A30D-4F90-B441-D575AD01FAE9}">
      <dsp:nvSpPr>
        <dsp:cNvPr id="0" name=""/>
        <dsp:cNvSpPr/>
      </dsp:nvSpPr>
      <dsp:spPr>
        <a:xfrm>
          <a:off x="1580014" y="3069874"/>
          <a:ext cx="1082019" cy="5410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Welcome</a:t>
          </a:r>
          <a:endParaRPr lang="en-US" sz="1500" kern="1200" dirty="0"/>
        </a:p>
      </dsp:txBody>
      <dsp:txXfrm>
        <a:off x="1580014" y="3069874"/>
        <a:ext cx="1082019" cy="541009"/>
      </dsp:txXfrm>
    </dsp:sp>
    <dsp:sp modelId="{7E5305F5-0D75-40E2-98D8-6E5911D4AED7}">
      <dsp:nvSpPr>
        <dsp:cNvPr id="0" name=""/>
        <dsp:cNvSpPr/>
      </dsp:nvSpPr>
      <dsp:spPr>
        <a:xfrm>
          <a:off x="2618753" y="1533406"/>
          <a:ext cx="1082019" cy="5410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accent5"/>
              </a:solidFill>
            </a:rPr>
            <a:t>p</a:t>
          </a:r>
          <a:endParaRPr lang="en-US" sz="1500" kern="1200" dirty="0">
            <a:solidFill>
              <a:schemeClr val="accent5"/>
            </a:solidFill>
          </a:endParaRPr>
        </a:p>
      </dsp:txBody>
      <dsp:txXfrm>
        <a:off x="2618753" y="1533406"/>
        <a:ext cx="1082019" cy="541009"/>
      </dsp:txXfrm>
    </dsp:sp>
    <dsp:sp modelId="{62A75925-4EDD-43FC-8B49-F8F30CD1B8B9}">
      <dsp:nvSpPr>
        <dsp:cNvPr id="0" name=""/>
        <dsp:cNvSpPr/>
      </dsp:nvSpPr>
      <dsp:spPr>
        <a:xfrm>
          <a:off x="2889524" y="2541264"/>
          <a:ext cx="1356657" cy="13052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Welcome to the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 Restaurant</a:t>
          </a:r>
          <a:endParaRPr lang="en-US" sz="1500" kern="1200" dirty="0"/>
        </a:p>
      </dsp:txBody>
      <dsp:txXfrm>
        <a:off x="2889524" y="2541264"/>
        <a:ext cx="1356657" cy="1305288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5BFD86-4C7A-4CA7-B3D0-CF299191A02A}">
      <dsp:nvSpPr>
        <dsp:cNvPr id="0" name=""/>
        <dsp:cNvSpPr/>
      </dsp:nvSpPr>
      <dsp:spPr>
        <a:xfrm>
          <a:off x="2726955" y="2074416"/>
          <a:ext cx="162568" cy="11194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9492"/>
              </a:lnTo>
              <a:lnTo>
                <a:pt x="162568" y="111949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10B633-B29C-4C26-85DE-61616D55202C}">
      <dsp:nvSpPr>
        <dsp:cNvPr id="0" name=""/>
        <dsp:cNvSpPr/>
      </dsp:nvSpPr>
      <dsp:spPr>
        <a:xfrm>
          <a:off x="2075760" y="1306182"/>
          <a:ext cx="1084002" cy="227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612"/>
              </a:lnTo>
              <a:lnTo>
                <a:pt x="1084002" y="113612"/>
              </a:lnTo>
              <a:lnTo>
                <a:pt x="1084002" y="22722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EDC5C6-B89B-474E-AD68-BCB55EEB7164}">
      <dsp:nvSpPr>
        <dsp:cNvPr id="0" name=""/>
        <dsp:cNvSpPr/>
      </dsp:nvSpPr>
      <dsp:spPr>
        <a:xfrm>
          <a:off x="1417711" y="2842650"/>
          <a:ext cx="162302" cy="4977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7729"/>
              </a:lnTo>
              <a:lnTo>
                <a:pt x="162302" y="49772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75DA50-8138-4BF8-BCD0-684825C235BB}">
      <dsp:nvSpPr>
        <dsp:cNvPr id="0" name=""/>
        <dsp:cNvSpPr/>
      </dsp:nvSpPr>
      <dsp:spPr>
        <a:xfrm>
          <a:off x="1195897" y="2074416"/>
          <a:ext cx="654621" cy="227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612"/>
              </a:lnTo>
              <a:lnTo>
                <a:pt x="654621" y="113612"/>
              </a:lnTo>
              <a:lnTo>
                <a:pt x="654621" y="22722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807AE7-93CC-4206-BCC9-B31A36FE15AF}">
      <dsp:nvSpPr>
        <dsp:cNvPr id="0" name=""/>
        <dsp:cNvSpPr/>
      </dsp:nvSpPr>
      <dsp:spPr>
        <a:xfrm>
          <a:off x="108467" y="2842650"/>
          <a:ext cx="162302" cy="4977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7729"/>
              </a:lnTo>
              <a:lnTo>
                <a:pt x="162302" y="49772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5CE684-3FB6-4DA3-B9D4-A6285FFCDF0B}">
      <dsp:nvSpPr>
        <dsp:cNvPr id="0" name=""/>
        <dsp:cNvSpPr/>
      </dsp:nvSpPr>
      <dsp:spPr>
        <a:xfrm>
          <a:off x="541275" y="2074416"/>
          <a:ext cx="654621" cy="227224"/>
        </a:xfrm>
        <a:custGeom>
          <a:avLst/>
          <a:gdLst/>
          <a:ahLst/>
          <a:cxnLst/>
          <a:rect l="0" t="0" r="0" b="0"/>
          <a:pathLst>
            <a:path>
              <a:moveTo>
                <a:pt x="654621" y="0"/>
              </a:moveTo>
              <a:lnTo>
                <a:pt x="654621" y="113612"/>
              </a:lnTo>
              <a:lnTo>
                <a:pt x="0" y="113612"/>
              </a:lnTo>
              <a:lnTo>
                <a:pt x="0" y="22722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64C56F-AE39-40FA-99BC-A6323BAC943B}">
      <dsp:nvSpPr>
        <dsp:cNvPr id="0" name=""/>
        <dsp:cNvSpPr/>
      </dsp:nvSpPr>
      <dsp:spPr>
        <a:xfrm>
          <a:off x="1195897" y="1306182"/>
          <a:ext cx="879863" cy="227224"/>
        </a:xfrm>
        <a:custGeom>
          <a:avLst/>
          <a:gdLst/>
          <a:ahLst/>
          <a:cxnLst/>
          <a:rect l="0" t="0" r="0" b="0"/>
          <a:pathLst>
            <a:path>
              <a:moveTo>
                <a:pt x="879863" y="0"/>
              </a:moveTo>
              <a:lnTo>
                <a:pt x="879863" y="113612"/>
              </a:lnTo>
              <a:lnTo>
                <a:pt x="0" y="113612"/>
              </a:lnTo>
              <a:lnTo>
                <a:pt x="0" y="22722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2C365B-1AEB-4C9E-BB5B-B8E987CD0503}">
      <dsp:nvSpPr>
        <dsp:cNvPr id="0" name=""/>
        <dsp:cNvSpPr/>
      </dsp:nvSpPr>
      <dsp:spPr>
        <a:xfrm>
          <a:off x="1534750" y="765172"/>
          <a:ext cx="1082019" cy="5410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accent5"/>
              </a:solidFill>
            </a:rPr>
            <a:t>Body</a:t>
          </a:r>
          <a:endParaRPr lang="en-US" sz="1500" kern="1200" dirty="0">
            <a:solidFill>
              <a:schemeClr val="accent5"/>
            </a:solidFill>
          </a:endParaRPr>
        </a:p>
      </dsp:txBody>
      <dsp:txXfrm>
        <a:off x="1534750" y="765172"/>
        <a:ext cx="1082019" cy="541009"/>
      </dsp:txXfrm>
    </dsp:sp>
    <dsp:sp modelId="{1ADC3604-6CFB-4920-B7DF-FB7A0D4FE0E4}">
      <dsp:nvSpPr>
        <dsp:cNvPr id="0" name=""/>
        <dsp:cNvSpPr/>
      </dsp:nvSpPr>
      <dsp:spPr>
        <a:xfrm>
          <a:off x="450748" y="1533406"/>
          <a:ext cx="1490298" cy="5410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rgbClr val="C00000"/>
              </a:solidFill>
            </a:rPr>
            <a:t>div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rgbClr val="C00000"/>
              </a:solidFill>
            </a:rPr>
            <a:t>(class=“sidebar”)</a:t>
          </a:r>
          <a:endParaRPr lang="en-US" sz="1500" kern="1200" dirty="0">
            <a:solidFill>
              <a:srgbClr val="C00000"/>
            </a:solidFill>
          </a:endParaRPr>
        </a:p>
      </dsp:txBody>
      <dsp:txXfrm>
        <a:off x="450748" y="1533406"/>
        <a:ext cx="1490298" cy="541009"/>
      </dsp:txXfrm>
    </dsp:sp>
    <dsp:sp modelId="{814A2FF9-7A8F-41CE-B24B-8960A6417884}">
      <dsp:nvSpPr>
        <dsp:cNvPr id="0" name=""/>
        <dsp:cNvSpPr/>
      </dsp:nvSpPr>
      <dsp:spPr>
        <a:xfrm>
          <a:off x="265" y="2301640"/>
          <a:ext cx="1082019" cy="5410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h2</a:t>
          </a:r>
          <a:endParaRPr lang="en-US" sz="1500" kern="1200" dirty="0"/>
        </a:p>
      </dsp:txBody>
      <dsp:txXfrm>
        <a:off x="265" y="2301640"/>
        <a:ext cx="1082019" cy="541009"/>
      </dsp:txXfrm>
    </dsp:sp>
    <dsp:sp modelId="{6AC49B40-A30D-4F90-B441-D575AD01FAE9}">
      <dsp:nvSpPr>
        <dsp:cNvPr id="0" name=""/>
        <dsp:cNvSpPr/>
      </dsp:nvSpPr>
      <dsp:spPr>
        <a:xfrm>
          <a:off x="270770" y="3069874"/>
          <a:ext cx="1082019" cy="5410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Welcome</a:t>
          </a:r>
          <a:endParaRPr lang="en-US" sz="1500" kern="1200" dirty="0"/>
        </a:p>
      </dsp:txBody>
      <dsp:txXfrm>
        <a:off x="270770" y="3069874"/>
        <a:ext cx="1082019" cy="541009"/>
      </dsp:txXfrm>
    </dsp:sp>
    <dsp:sp modelId="{5A76B261-FFA5-49E2-9DCB-34646926CA73}">
      <dsp:nvSpPr>
        <dsp:cNvPr id="0" name=""/>
        <dsp:cNvSpPr/>
      </dsp:nvSpPr>
      <dsp:spPr>
        <a:xfrm>
          <a:off x="1309509" y="2301640"/>
          <a:ext cx="1082019" cy="541009"/>
        </a:xfrm>
        <a:prstGeom prst="rect">
          <a:avLst/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h1</a:t>
          </a:r>
          <a:endParaRPr lang="en-US" sz="1500" kern="1200" dirty="0"/>
        </a:p>
      </dsp:txBody>
      <dsp:txXfrm>
        <a:off x="1309509" y="2301640"/>
        <a:ext cx="1082019" cy="541009"/>
      </dsp:txXfrm>
    </dsp:sp>
    <dsp:sp modelId="{7848BDEE-53CD-4347-90F3-873D47DBD2ED}">
      <dsp:nvSpPr>
        <dsp:cNvPr id="0" name=""/>
        <dsp:cNvSpPr/>
      </dsp:nvSpPr>
      <dsp:spPr>
        <a:xfrm>
          <a:off x="1580014" y="3069874"/>
          <a:ext cx="1082019" cy="5410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What will you have</a:t>
          </a:r>
          <a:endParaRPr lang="en-US" sz="1500" kern="1200" dirty="0"/>
        </a:p>
      </dsp:txBody>
      <dsp:txXfrm>
        <a:off x="1580014" y="3069874"/>
        <a:ext cx="1082019" cy="541009"/>
      </dsp:txXfrm>
    </dsp:sp>
    <dsp:sp modelId="{7E5305F5-0D75-40E2-98D8-6E5911D4AED7}">
      <dsp:nvSpPr>
        <dsp:cNvPr id="0" name=""/>
        <dsp:cNvSpPr/>
      </dsp:nvSpPr>
      <dsp:spPr>
        <a:xfrm>
          <a:off x="2618753" y="1533406"/>
          <a:ext cx="1082019" cy="5410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accent5"/>
              </a:solidFill>
            </a:rPr>
            <a:t>p</a:t>
          </a:r>
          <a:endParaRPr lang="en-US" sz="1500" kern="1200" dirty="0">
            <a:solidFill>
              <a:schemeClr val="accent5"/>
            </a:solidFill>
          </a:endParaRPr>
        </a:p>
      </dsp:txBody>
      <dsp:txXfrm>
        <a:off x="2618753" y="1533406"/>
        <a:ext cx="1082019" cy="541009"/>
      </dsp:txXfrm>
    </dsp:sp>
    <dsp:sp modelId="{62A75925-4EDD-43FC-8B49-F8F30CD1B8B9}">
      <dsp:nvSpPr>
        <dsp:cNvPr id="0" name=""/>
        <dsp:cNvSpPr/>
      </dsp:nvSpPr>
      <dsp:spPr>
        <a:xfrm>
          <a:off x="2889524" y="2541264"/>
          <a:ext cx="1356657" cy="13052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Welcome to the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 Restaurant</a:t>
          </a:r>
          <a:endParaRPr lang="en-US" sz="1500" kern="1200" dirty="0"/>
        </a:p>
      </dsp:txBody>
      <dsp:txXfrm>
        <a:off x="2889524" y="2541264"/>
        <a:ext cx="1356657" cy="1305288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EDC5C6-B89B-474E-AD68-BCB55EEB7164}">
      <dsp:nvSpPr>
        <dsp:cNvPr id="0" name=""/>
        <dsp:cNvSpPr/>
      </dsp:nvSpPr>
      <dsp:spPr>
        <a:xfrm>
          <a:off x="2256198" y="3194656"/>
          <a:ext cx="249577" cy="7653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5370"/>
              </a:lnTo>
              <a:lnTo>
                <a:pt x="249577" y="76537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75DA50-8138-4BF8-BCD0-684825C235BB}">
      <dsp:nvSpPr>
        <dsp:cNvPr id="0" name=""/>
        <dsp:cNvSpPr/>
      </dsp:nvSpPr>
      <dsp:spPr>
        <a:xfrm>
          <a:off x="1915109" y="2013324"/>
          <a:ext cx="1006628" cy="3494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704"/>
              </a:lnTo>
              <a:lnTo>
                <a:pt x="1006628" y="174704"/>
              </a:lnTo>
              <a:lnTo>
                <a:pt x="1006628" y="34940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807AE7-93CC-4206-BCC9-B31A36FE15AF}">
      <dsp:nvSpPr>
        <dsp:cNvPr id="0" name=""/>
        <dsp:cNvSpPr/>
      </dsp:nvSpPr>
      <dsp:spPr>
        <a:xfrm>
          <a:off x="242942" y="3194656"/>
          <a:ext cx="249577" cy="7653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5370"/>
              </a:lnTo>
              <a:lnTo>
                <a:pt x="249577" y="76537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5CE684-3FB6-4DA3-B9D4-A6285FFCDF0B}">
      <dsp:nvSpPr>
        <dsp:cNvPr id="0" name=""/>
        <dsp:cNvSpPr/>
      </dsp:nvSpPr>
      <dsp:spPr>
        <a:xfrm>
          <a:off x="908481" y="2013324"/>
          <a:ext cx="1006628" cy="349408"/>
        </a:xfrm>
        <a:custGeom>
          <a:avLst/>
          <a:gdLst/>
          <a:ahLst/>
          <a:cxnLst/>
          <a:rect l="0" t="0" r="0" b="0"/>
          <a:pathLst>
            <a:path>
              <a:moveTo>
                <a:pt x="1006628" y="0"/>
              </a:moveTo>
              <a:lnTo>
                <a:pt x="1006628" y="174704"/>
              </a:lnTo>
              <a:lnTo>
                <a:pt x="0" y="174704"/>
              </a:lnTo>
              <a:lnTo>
                <a:pt x="0" y="34940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64C56F-AE39-40FA-99BC-A6323BAC943B}">
      <dsp:nvSpPr>
        <dsp:cNvPr id="0" name=""/>
        <dsp:cNvSpPr/>
      </dsp:nvSpPr>
      <dsp:spPr>
        <a:xfrm>
          <a:off x="1869389" y="831992"/>
          <a:ext cx="91440" cy="3494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940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2C365B-1AEB-4C9E-BB5B-B8E987CD0503}">
      <dsp:nvSpPr>
        <dsp:cNvPr id="0" name=""/>
        <dsp:cNvSpPr/>
      </dsp:nvSpPr>
      <dsp:spPr>
        <a:xfrm>
          <a:off x="1083185" y="68"/>
          <a:ext cx="1663848" cy="8319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accent5"/>
              </a:solidFill>
            </a:rPr>
            <a:t>Body</a:t>
          </a:r>
          <a:endParaRPr lang="en-US" sz="2300" kern="1200" dirty="0">
            <a:solidFill>
              <a:schemeClr val="accent5"/>
            </a:solidFill>
          </a:endParaRPr>
        </a:p>
      </dsp:txBody>
      <dsp:txXfrm>
        <a:off x="1083185" y="68"/>
        <a:ext cx="1663848" cy="831924"/>
      </dsp:txXfrm>
    </dsp:sp>
    <dsp:sp modelId="{1ADC3604-6CFB-4920-B7DF-FB7A0D4FE0E4}">
      <dsp:nvSpPr>
        <dsp:cNvPr id="0" name=""/>
        <dsp:cNvSpPr/>
      </dsp:nvSpPr>
      <dsp:spPr>
        <a:xfrm>
          <a:off x="769275" y="1181400"/>
          <a:ext cx="2291668" cy="8319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rgbClr val="C00000"/>
              </a:solidFill>
            </a:rPr>
            <a:t>div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rgbClr val="C00000"/>
              </a:solidFill>
            </a:rPr>
            <a:t>(class=“sidebar”)</a:t>
          </a:r>
          <a:endParaRPr lang="en-US" sz="2300" kern="1200" dirty="0">
            <a:solidFill>
              <a:srgbClr val="C00000"/>
            </a:solidFill>
          </a:endParaRPr>
        </a:p>
      </dsp:txBody>
      <dsp:txXfrm>
        <a:off x="769275" y="1181400"/>
        <a:ext cx="2291668" cy="831924"/>
      </dsp:txXfrm>
    </dsp:sp>
    <dsp:sp modelId="{814A2FF9-7A8F-41CE-B24B-8960A6417884}">
      <dsp:nvSpPr>
        <dsp:cNvPr id="0" name=""/>
        <dsp:cNvSpPr/>
      </dsp:nvSpPr>
      <dsp:spPr>
        <a:xfrm>
          <a:off x="76557" y="2362732"/>
          <a:ext cx="1663848" cy="8319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h2</a:t>
          </a:r>
          <a:endParaRPr lang="en-US" sz="2300" kern="1200" dirty="0"/>
        </a:p>
      </dsp:txBody>
      <dsp:txXfrm>
        <a:off x="76557" y="2362732"/>
        <a:ext cx="1663848" cy="831924"/>
      </dsp:txXfrm>
    </dsp:sp>
    <dsp:sp modelId="{6AC49B40-A30D-4F90-B441-D575AD01FAE9}">
      <dsp:nvSpPr>
        <dsp:cNvPr id="0" name=""/>
        <dsp:cNvSpPr/>
      </dsp:nvSpPr>
      <dsp:spPr>
        <a:xfrm>
          <a:off x="492519" y="3544064"/>
          <a:ext cx="1663848" cy="8319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Welcome</a:t>
          </a:r>
          <a:endParaRPr lang="en-US" sz="2300" kern="1200" dirty="0"/>
        </a:p>
      </dsp:txBody>
      <dsp:txXfrm>
        <a:off x="492519" y="3544064"/>
        <a:ext cx="1663848" cy="831924"/>
      </dsp:txXfrm>
    </dsp:sp>
    <dsp:sp modelId="{5A76B261-FFA5-49E2-9DCB-34646926CA73}">
      <dsp:nvSpPr>
        <dsp:cNvPr id="0" name=""/>
        <dsp:cNvSpPr/>
      </dsp:nvSpPr>
      <dsp:spPr>
        <a:xfrm>
          <a:off x="2089814" y="2362732"/>
          <a:ext cx="1663848" cy="831924"/>
        </a:xfrm>
        <a:prstGeom prst="rect">
          <a:avLst/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h1</a:t>
          </a:r>
          <a:endParaRPr lang="en-US" sz="2300" kern="1200" dirty="0"/>
        </a:p>
      </dsp:txBody>
      <dsp:txXfrm>
        <a:off x="2089814" y="2362732"/>
        <a:ext cx="1663848" cy="831924"/>
      </dsp:txXfrm>
    </dsp:sp>
    <dsp:sp modelId="{7848BDEE-53CD-4347-90F3-873D47DBD2ED}">
      <dsp:nvSpPr>
        <dsp:cNvPr id="0" name=""/>
        <dsp:cNvSpPr/>
      </dsp:nvSpPr>
      <dsp:spPr>
        <a:xfrm>
          <a:off x="2505776" y="3544064"/>
          <a:ext cx="1663848" cy="8319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What will you have</a:t>
          </a:r>
          <a:endParaRPr lang="en-US" sz="2300" kern="1200" dirty="0"/>
        </a:p>
      </dsp:txBody>
      <dsp:txXfrm>
        <a:off x="2505776" y="3544064"/>
        <a:ext cx="1663848" cy="831924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5BFD86-4C7A-4CA7-B3D0-CF299191A02A}">
      <dsp:nvSpPr>
        <dsp:cNvPr id="0" name=""/>
        <dsp:cNvSpPr/>
      </dsp:nvSpPr>
      <dsp:spPr>
        <a:xfrm>
          <a:off x="2317803" y="2043802"/>
          <a:ext cx="206154" cy="12545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4557"/>
              </a:lnTo>
              <a:lnTo>
                <a:pt x="206154" y="125455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10B633-B29C-4C26-85DE-61616D55202C}">
      <dsp:nvSpPr>
        <dsp:cNvPr id="0" name=""/>
        <dsp:cNvSpPr/>
      </dsp:nvSpPr>
      <dsp:spPr>
        <a:xfrm>
          <a:off x="1777072" y="1068559"/>
          <a:ext cx="1090163" cy="288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226"/>
              </a:lnTo>
              <a:lnTo>
                <a:pt x="1090163" y="144226"/>
              </a:lnTo>
              <a:lnTo>
                <a:pt x="1090163" y="28845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B4D4AE-5477-40E6-B3EC-9D5DD3FBEE3B}">
      <dsp:nvSpPr>
        <dsp:cNvPr id="0" name=""/>
        <dsp:cNvSpPr/>
      </dsp:nvSpPr>
      <dsp:spPr>
        <a:xfrm>
          <a:off x="396622" y="3019045"/>
          <a:ext cx="206037" cy="6318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1847"/>
              </a:lnTo>
              <a:lnTo>
                <a:pt x="206037" y="63184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C241DD-35AE-442D-A99D-FE490B8C8583}">
      <dsp:nvSpPr>
        <dsp:cNvPr id="0" name=""/>
        <dsp:cNvSpPr/>
      </dsp:nvSpPr>
      <dsp:spPr>
        <a:xfrm>
          <a:off x="900334" y="2043802"/>
          <a:ext cx="91440" cy="2884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845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64C56F-AE39-40FA-99BC-A6323BAC943B}">
      <dsp:nvSpPr>
        <dsp:cNvPr id="0" name=""/>
        <dsp:cNvSpPr/>
      </dsp:nvSpPr>
      <dsp:spPr>
        <a:xfrm>
          <a:off x="946054" y="1068559"/>
          <a:ext cx="831017" cy="288452"/>
        </a:xfrm>
        <a:custGeom>
          <a:avLst/>
          <a:gdLst/>
          <a:ahLst/>
          <a:cxnLst/>
          <a:rect l="0" t="0" r="0" b="0"/>
          <a:pathLst>
            <a:path>
              <a:moveTo>
                <a:pt x="831017" y="0"/>
              </a:moveTo>
              <a:lnTo>
                <a:pt x="831017" y="144226"/>
              </a:lnTo>
              <a:lnTo>
                <a:pt x="0" y="144226"/>
              </a:lnTo>
              <a:lnTo>
                <a:pt x="0" y="28845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2C365B-1AEB-4C9E-BB5B-B8E987CD0503}">
      <dsp:nvSpPr>
        <dsp:cNvPr id="0" name=""/>
        <dsp:cNvSpPr/>
      </dsp:nvSpPr>
      <dsp:spPr>
        <a:xfrm>
          <a:off x="1090281" y="381768"/>
          <a:ext cx="1373581" cy="6867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accent5"/>
              </a:solidFill>
            </a:rPr>
            <a:t>Body</a:t>
          </a:r>
          <a:endParaRPr lang="en-US" sz="1900" kern="1200" dirty="0">
            <a:solidFill>
              <a:schemeClr val="accent5"/>
            </a:solidFill>
          </a:endParaRPr>
        </a:p>
      </dsp:txBody>
      <dsp:txXfrm>
        <a:off x="1090281" y="381768"/>
        <a:ext cx="1373581" cy="686790"/>
      </dsp:txXfrm>
    </dsp:sp>
    <dsp:sp modelId="{1ADC3604-6CFB-4920-B7DF-FB7A0D4FE0E4}">
      <dsp:nvSpPr>
        <dsp:cNvPr id="0" name=""/>
        <dsp:cNvSpPr/>
      </dsp:nvSpPr>
      <dsp:spPr>
        <a:xfrm>
          <a:off x="117" y="1357011"/>
          <a:ext cx="1891875" cy="6867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Div</a:t>
          </a:r>
          <a:endParaRPr lang="en-US" sz="1900" kern="1200" dirty="0" smtClean="0"/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(class=“sidebar”)</a:t>
          </a:r>
          <a:endParaRPr lang="en-US" sz="1900" kern="1200" dirty="0"/>
        </a:p>
      </dsp:txBody>
      <dsp:txXfrm>
        <a:off x="117" y="1357011"/>
        <a:ext cx="1891875" cy="686790"/>
      </dsp:txXfrm>
    </dsp:sp>
    <dsp:sp modelId="{9D4B1F25-8E8C-4B23-9DA1-2F06B255180D}">
      <dsp:nvSpPr>
        <dsp:cNvPr id="0" name=""/>
        <dsp:cNvSpPr/>
      </dsp:nvSpPr>
      <dsp:spPr>
        <a:xfrm>
          <a:off x="259264" y="2332254"/>
          <a:ext cx="1373581" cy="6867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h2</a:t>
          </a:r>
          <a:endParaRPr lang="en-US" sz="1900" kern="1200" dirty="0"/>
        </a:p>
      </dsp:txBody>
      <dsp:txXfrm>
        <a:off x="259264" y="2332254"/>
        <a:ext cx="1373581" cy="686790"/>
      </dsp:txXfrm>
    </dsp:sp>
    <dsp:sp modelId="{AE700DF9-D906-4614-BBA7-269E15BA6B39}">
      <dsp:nvSpPr>
        <dsp:cNvPr id="0" name=""/>
        <dsp:cNvSpPr/>
      </dsp:nvSpPr>
      <dsp:spPr>
        <a:xfrm>
          <a:off x="602659" y="3307497"/>
          <a:ext cx="1373581" cy="6867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Welcome</a:t>
          </a:r>
          <a:endParaRPr lang="en-US" sz="1900" kern="1200" dirty="0"/>
        </a:p>
      </dsp:txBody>
      <dsp:txXfrm>
        <a:off x="602659" y="3307497"/>
        <a:ext cx="1373581" cy="686790"/>
      </dsp:txXfrm>
    </dsp:sp>
    <dsp:sp modelId="{7E5305F5-0D75-40E2-98D8-6E5911D4AED7}">
      <dsp:nvSpPr>
        <dsp:cNvPr id="0" name=""/>
        <dsp:cNvSpPr/>
      </dsp:nvSpPr>
      <dsp:spPr>
        <a:xfrm>
          <a:off x="2180444" y="1357011"/>
          <a:ext cx="1373581" cy="6867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accent5"/>
              </a:solidFill>
            </a:rPr>
            <a:t>p</a:t>
          </a:r>
          <a:endParaRPr lang="en-US" sz="1900" kern="1200" dirty="0">
            <a:solidFill>
              <a:schemeClr val="accent5"/>
            </a:solidFill>
          </a:endParaRPr>
        </a:p>
      </dsp:txBody>
      <dsp:txXfrm>
        <a:off x="2180444" y="1357011"/>
        <a:ext cx="1373581" cy="686790"/>
      </dsp:txXfrm>
    </dsp:sp>
    <dsp:sp modelId="{62A75925-4EDD-43FC-8B49-F8F30CD1B8B9}">
      <dsp:nvSpPr>
        <dsp:cNvPr id="0" name=""/>
        <dsp:cNvSpPr/>
      </dsp:nvSpPr>
      <dsp:spPr>
        <a:xfrm>
          <a:off x="2523957" y="2469853"/>
          <a:ext cx="1722224" cy="16570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Welcome to the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 Restaurant</a:t>
          </a:r>
          <a:endParaRPr lang="en-US" sz="1900" kern="1200" dirty="0"/>
        </a:p>
      </dsp:txBody>
      <dsp:txXfrm>
        <a:off x="2523957" y="2469853"/>
        <a:ext cx="1722224" cy="16570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5BFD86-4C7A-4CA7-B3D0-CF299191A02A}">
      <dsp:nvSpPr>
        <dsp:cNvPr id="0" name=""/>
        <dsp:cNvSpPr/>
      </dsp:nvSpPr>
      <dsp:spPr>
        <a:xfrm>
          <a:off x="3799410" y="3021321"/>
          <a:ext cx="417484" cy="8717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1721"/>
              </a:lnTo>
              <a:lnTo>
                <a:pt x="417484" y="87172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10B633-B29C-4C26-85DE-61616D55202C}">
      <dsp:nvSpPr>
        <dsp:cNvPr id="0" name=""/>
        <dsp:cNvSpPr/>
      </dsp:nvSpPr>
      <dsp:spPr>
        <a:xfrm>
          <a:off x="3603753" y="2343679"/>
          <a:ext cx="577427" cy="200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214"/>
              </a:lnTo>
              <a:lnTo>
                <a:pt x="577427" y="100214"/>
              </a:lnTo>
              <a:lnTo>
                <a:pt x="577427" y="20042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FCCCFA-8ACE-4E32-AA83-318AAA3FEBEC}">
      <dsp:nvSpPr>
        <dsp:cNvPr id="0" name=""/>
        <dsp:cNvSpPr/>
      </dsp:nvSpPr>
      <dsp:spPr>
        <a:xfrm>
          <a:off x="2644555" y="3021321"/>
          <a:ext cx="143163" cy="4390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9035"/>
              </a:lnTo>
              <a:lnTo>
                <a:pt x="143163" y="43903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05DF52-8D9D-4494-B027-7CCF1184384E}">
      <dsp:nvSpPr>
        <dsp:cNvPr id="0" name=""/>
        <dsp:cNvSpPr/>
      </dsp:nvSpPr>
      <dsp:spPr>
        <a:xfrm>
          <a:off x="3026325" y="2343679"/>
          <a:ext cx="577427" cy="200429"/>
        </a:xfrm>
        <a:custGeom>
          <a:avLst/>
          <a:gdLst/>
          <a:ahLst/>
          <a:cxnLst/>
          <a:rect l="0" t="0" r="0" b="0"/>
          <a:pathLst>
            <a:path>
              <a:moveTo>
                <a:pt x="577427" y="0"/>
              </a:moveTo>
              <a:lnTo>
                <a:pt x="577427" y="100214"/>
              </a:lnTo>
              <a:lnTo>
                <a:pt x="0" y="100214"/>
              </a:lnTo>
              <a:lnTo>
                <a:pt x="0" y="20042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17DAE9-32BF-4B78-8FA5-A474FAF92578}">
      <dsp:nvSpPr>
        <dsp:cNvPr id="0" name=""/>
        <dsp:cNvSpPr/>
      </dsp:nvSpPr>
      <dsp:spPr>
        <a:xfrm>
          <a:off x="2040882" y="1666037"/>
          <a:ext cx="1562870" cy="200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214"/>
              </a:lnTo>
              <a:lnTo>
                <a:pt x="1562870" y="100214"/>
              </a:lnTo>
              <a:lnTo>
                <a:pt x="1562870" y="20042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717AB8-89F8-40EB-A1FA-64223A5D66DD}">
      <dsp:nvSpPr>
        <dsp:cNvPr id="0" name=""/>
        <dsp:cNvSpPr/>
      </dsp:nvSpPr>
      <dsp:spPr>
        <a:xfrm>
          <a:off x="1251095" y="2343679"/>
          <a:ext cx="143163" cy="4390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9035"/>
              </a:lnTo>
              <a:lnTo>
                <a:pt x="143163" y="43903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88A23-1621-4D8B-A574-C3F602AF95BD}">
      <dsp:nvSpPr>
        <dsp:cNvPr id="0" name=""/>
        <dsp:cNvSpPr/>
      </dsp:nvSpPr>
      <dsp:spPr>
        <a:xfrm>
          <a:off x="1632865" y="1666037"/>
          <a:ext cx="408016" cy="200429"/>
        </a:xfrm>
        <a:custGeom>
          <a:avLst/>
          <a:gdLst/>
          <a:ahLst/>
          <a:cxnLst/>
          <a:rect l="0" t="0" r="0" b="0"/>
          <a:pathLst>
            <a:path>
              <a:moveTo>
                <a:pt x="408016" y="0"/>
              </a:moveTo>
              <a:lnTo>
                <a:pt x="408016" y="100214"/>
              </a:lnTo>
              <a:lnTo>
                <a:pt x="0" y="100214"/>
              </a:lnTo>
              <a:lnTo>
                <a:pt x="0" y="20042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385F82-AE57-4D44-BB59-024772438866}">
      <dsp:nvSpPr>
        <dsp:cNvPr id="0" name=""/>
        <dsp:cNvSpPr/>
      </dsp:nvSpPr>
      <dsp:spPr>
        <a:xfrm>
          <a:off x="478011" y="1666037"/>
          <a:ext cx="1562870" cy="200429"/>
        </a:xfrm>
        <a:custGeom>
          <a:avLst/>
          <a:gdLst/>
          <a:ahLst/>
          <a:cxnLst/>
          <a:rect l="0" t="0" r="0" b="0"/>
          <a:pathLst>
            <a:path>
              <a:moveTo>
                <a:pt x="1562870" y="0"/>
              </a:moveTo>
              <a:lnTo>
                <a:pt x="1562870" y="100214"/>
              </a:lnTo>
              <a:lnTo>
                <a:pt x="0" y="100214"/>
              </a:lnTo>
              <a:lnTo>
                <a:pt x="0" y="20042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5B0DA3-A5DA-47C5-9E8A-24F95D5597CC}">
      <dsp:nvSpPr>
        <dsp:cNvPr id="0" name=""/>
        <dsp:cNvSpPr/>
      </dsp:nvSpPr>
      <dsp:spPr>
        <a:xfrm>
          <a:off x="2518094" y="647041"/>
          <a:ext cx="657436" cy="780390"/>
        </a:xfrm>
        <a:custGeom>
          <a:avLst/>
          <a:gdLst/>
          <a:ahLst/>
          <a:cxnLst/>
          <a:rect l="0" t="0" r="0" b="0"/>
          <a:pathLst>
            <a:path>
              <a:moveTo>
                <a:pt x="657436" y="0"/>
              </a:moveTo>
              <a:lnTo>
                <a:pt x="657436" y="780390"/>
              </a:lnTo>
              <a:lnTo>
                <a:pt x="0" y="78039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FB9D93-D3DC-49FF-8EA7-2822BE963305}">
      <dsp:nvSpPr>
        <dsp:cNvPr id="0" name=""/>
        <dsp:cNvSpPr/>
      </dsp:nvSpPr>
      <dsp:spPr>
        <a:xfrm>
          <a:off x="2698318" y="169828"/>
          <a:ext cx="954425" cy="4772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accent5"/>
              </a:solidFill>
            </a:rPr>
            <a:t>Document</a:t>
          </a:r>
          <a:endParaRPr lang="en-US" sz="1300" kern="1200" dirty="0">
            <a:solidFill>
              <a:schemeClr val="accent5"/>
            </a:solidFill>
          </a:endParaRPr>
        </a:p>
      </dsp:txBody>
      <dsp:txXfrm>
        <a:off x="2698318" y="169828"/>
        <a:ext cx="954425" cy="477212"/>
      </dsp:txXfrm>
    </dsp:sp>
    <dsp:sp modelId="{0EA6E432-5813-4791-ABB5-FACFDEAF5B6C}">
      <dsp:nvSpPr>
        <dsp:cNvPr id="0" name=""/>
        <dsp:cNvSpPr/>
      </dsp:nvSpPr>
      <dsp:spPr>
        <a:xfrm>
          <a:off x="1563669" y="1188825"/>
          <a:ext cx="954425" cy="4772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accent5"/>
              </a:solidFill>
            </a:rPr>
            <a:t>html</a:t>
          </a:r>
          <a:endParaRPr lang="en-US" sz="1300" kern="1200" dirty="0">
            <a:solidFill>
              <a:schemeClr val="accent5"/>
            </a:solidFill>
          </a:endParaRPr>
        </a:p>
      </dsp:txBody>
      <dsp:txXfrm>
        <a:off x="1563669" y="1188825"/>
        <a:ext cx="954425" cy="477212"/>
      </dsp:txXfrm>
    </dsp:sp>
    <dsp:sp modelId="{06BCC53D-7AD3-48B7-8B6F-507E8F6E360B}">
      <dsp:nvSpPr>
        <dsp:cNvPr id="0" name=""/>
        <dsp:cNvSpPr/>
      </dsp:nvSpPr>
      <dsp:spPr>
        <a:xfrm>
          <a:off x="798" y="1866467"/>
          <a:ext cx="954425" cy="4772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accent5"/>
              </a:solidFill>
            </a:rPr>
            <a:t>head</a:t>
          </a:r>
          <a:endParaRPr lang="en-US" sz="1300" kern="1200" dirty="0">
            <a:solidFill>
              <a:schemeClr val="accent5"/>
            </a:solidFill>
          </a:endParaRPr>
        </a:p>
      </dsp:txBody>
      <dsp:txXfrm>
        <a:off x="798" y="1866467"/>
        <a:ext cx="954425" cy="477212"/>
      </dsp:txXfrm>
    </dsp:sp>
    <dsp:sp modelId="{1B0C446D-FB04-4F82-8F6C-4E2B4AB9D823}">
      <dsp:nvSpPr>
        <dsp:cNvPr id="0" name=""/>
        <dsp:cNvSpPr/>
      </dsp:nvSpPr>
      <dsp:spPr>
        <a:xfrm>
          <a:off x="1155652" y="1866467"/>
          <a:ext cx="954425" cy="4772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accent5"/>
              </a:solidFill>
            </a:rPr>
            <a:t>Title</a:t>
          </a:r>
          <a:endParaRPr lang="en-US" sz="1300" kern="1200" dirty="0">
            <a:solidFill>
              <a:schemeClr val="accent5"/>
            </a:solidFill>
          </a:endParaRPr>
        </a:p>
      </dsp:txBody>
      <dsp:txXfrm>
        <a:off x="1155652" y="1866467"/>
        <a:ext cx="954425" cy="477212"/>
      </dsp:txXfrm>
    </dsp:sp>
    <dsp:sp modelId="{26178CFC-0024-46A8-ADDD-84F2F4B6B3CB}">
      <dsp:nvSpPr>
        <dsp:cNvPr id="0" name=""/>
        <dsp:cNvSpPr/>
      </dsp:nvSpPr>
      <dsp:spPr>
        <a:xfrm>
          <a:off x="1394259" y="2544108"/>
          <a:ext cx="954425" cy="4772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Page Title</a:t>
          </a:r>
          <a:endParaRPr lang="en-US" sz="1300" kern="1200" dirty="0"/>
        </a:p>
      </dsp:txBody>
      <dsp:txXfrm>
        <a:off x="1394259" y="2544108"/>
        <a:ext cx="954425" cy="477212"/>
      </dsp:txXfrm>
    </dsp:sp>
    <dsp:sp modelId="{BECED89C-E68B-4BA3-A220-A038155A28C7}">
      <dsp:nvSpPr>
        <dsp:cNvPr id="0" name=""/>
        <dsp:cNvSpPr/>
      </dsp:nvSpPr>
      <dsp:spPr>
        <a:xfrm>
          <a:off x="3126540" y="1866467"/>
          <a:ext cx="954425" cy="4772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accent5"/>
              </a:solidFill>
            </a:rPr>
            <a:t>Body</a:t>
          </a:r>
          <a:endParaRPr lang="en-US" sz="1300" kern="1200" dirty="0">
            <a:solidFill>
              <a:schemeClr val="accent5"/>
            </a:solidFill>
          </a:endParaRPr>
        </a:p>
      </dsp:txBody>
      <dsp:txXfrm>
        <a:off x="3126540" y="1866467"/>
        <a:ext cx="954425" cy="477212"/>
      </dsp:txXfrm>
    </dsp:sp>
    <dsp:sp modelId="{C7AA7D68-3D9F-4AC4-81D6-BFD0E9D912F6}">
      <dsp:nvSpPr>
        <dsp:cNvPr id="0" name=""/>
        <dsp:cNvSpPr/>
      </dsp:nvSpPr>
      <dsp:spPr>
        <a:xfrm>
          <a:off x="2549113" y="2544108"/>
          <a:ext cx="954425" cy="4772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accent5"/>
              </a:solidFill>
            </a:rPr>
            <a:t>h1</a:t>
          </a:r>
          <a:endParaRPr lang="en-US" sz="1300" kern="1200" dirty="0">
            <a:solidFill>
              <a:schemeClr val="accent5"/>
            </a:solidFill>
          </a:endParaRPr>
        </a:p>
      </dsp:txBody>
      <dsp:txXfrm>
        <a:off x="2549113" y="2544108"/>
        <a:ext cx="954425" cy="477212"/>
      </dsp:txXfrm>
    </dsp:sp>
    <dsp:sp modelId="{5C5A565F-DDFE-45FA-8AFF-7069D3A6D993}">
      <dsp:nvSpPr>
        <dsp:cNvPr id="0" name=""/>
        <dsp:cNvSpPr/>
      </dsp:nvSpPr>
      <dsp:spPr>
        <a:xfrm>
          <a:off x="2787719" y="3221750"/>
          <a:ext cx="954425" cy="4772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What do you like to eat</a:t>
          </a:r>
        </a:p>
      </dsp:txBody>
      <dsp:txXfrm>
        <a:off x="2787719" y="3221750"/>
        <a:ext cx="954425" cy="477212"/>
      </dsp:txXfrm>
    </dsp:sp>
    <dsp:sp modelId="{7E5305F5-0D75-40E2-98D8-6E5911D4AED7}">
      <dsp:nvSpPr>
        <dsp:cNvPr id="0" name=""/>
        <dsp:cNvSpPr/>
      </dsp:nvSpPr>
      <dsp:spPr>
        <a:xfrm>
          <a:off x="3703967" y="2544108"/>
          <a:ext cx="954425" cy="4772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accent5"/>
              </a:solidFill>
            </a:rPr>
            <a:t>p</a:t>
          </a:r>
          <a:endParaRPr lang="en-US" sz="1300" kern="1200" dirty="0">
            <a:solidFill>
              <a:schemeClr val="accent5"/>
            </a:solidFill>
          </a:endParaRPr>
        </a:p>
      </dsp:txBody>
      <dsp:txXfrm>
        <a:off x="3703967" y="2544108"/>
        <a:ext cx="954425" cy="477212"/>
      </dsp:txXfrm>
    </dsp:sp>
    <dsp:sp modelId="{62A75925-4EDD-43FC-8B49-F8F30CD1B8B9}">
      <dsp:nvSpPr>
        <dsp:cNvPr id="0" name=""/>
        <dsp:cNvSpPr/>
      </dsp:nvSpPr>
      <dsp:spPr>
        <a:xfrm>
          <a:off x="4216894" y="3317360"/>
          <a:ext cx="1196677" cy="11513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Welcome to the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 Restaurant</a:t>
          </a:r>
          <a:endParaRPr lang="en-US" sz="1300" kern="1200" dirty="0"/>
        </a:p>
      </dsp:txBody>
      <dsp:txXfrm>
        <a:off x="4216894" y="3317360"/>
        <a:ext cx="1196677" cy="1151365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FBAB1E-75CF-4E96-B4EA-2B1E6970B1A3}">
      <dsp:nvSpPr>
        <dsp:cNvPr id="0" name=""/>
        <dsp:cNvSpPr/>
      </dsp:nvSpPr>
      <dsp:spPr>
        <a:xfrm>
          <a:off x="4070368" y="2001851"/>
          <a:ext cx="198029" cy="5004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0435"/>
              </a:lnTo>
              <a:lnTo>
                <a:pt x="198029" y="50043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23F7A3-E595-47FF-9F89-1F325D88FDCF}">
      <dsp:nvSpPr>
        <dsp:cNvPr id="0" name=""/>
        <dsp:cNvSpPr/>
      </dsp:nvSpPr>
      <dsp:spPr>
        <a:xfrm>
          <a:off x="2628368" y="1066223"/>
          <a:ext cx="1969114" cy="2767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367"/>
              </a:lnTo>
              <a:lnTo>
                <a:pt x="1969114" y="138367"/>
              </a:lnTo>
              <a:lnTo>
                <a:pt x="1969114" y="27673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5BFD86-4C7A-4CA7-B3D0-CF299191A02A}">
      <dsp:nvSpPr>
        <dsp:cNvPr id="0" name=""/>
        <dsp:cNvSpPr/>
      </dsp:nvSpPr>
      <dsp:spPr>
        <a:xfrm>
          <a:off x="2223900" y="2001851"/>
          <a:ext cx="275983" cy="12156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5607"/>
              </a:lnTo>
              <a:lnTo>
                <a:pt x="275983" y="121560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10B633-B29C-4C26-85DE-61616D55202C}">
      <dsp:nvSpPr>
        <dsp:cNvPr id="0" name=""/>
        <dsp:cNvSpPr/>
      </dsp:nvSpPr>
      <dsp:spPr>
        <a:xfrm>
          <a:off x="2628368" y="1066223"/>
          <a:ext cx="122646" cy="2767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367"/>
              </a:lnTo>
              <a:lnTo>
                <a:pt x="122646" y="138367"/>
              </a:lnTo>
              <a:lnTo>
                <a:pt x="122646" y="27673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B4D4AE-5477-40E6-B3EC-9D5DD3FBEE3B}">
      <dsp:nvSpPr>
        <dsp:cNvPr id="0" name=""/>
        <dsp:cNvSpPr/>
      </dsp:nvSpPr>
      <dsp:spPr>
        <a:xfrm>
          <a:off x="380759" y="2937478"/>
          <a:ext cx="197667" cy="6061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6181"/>
              </a:lnTo>
              <a:lnTo>
                <a:pt x="197667" y="60618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C241DD-35AE-442D-A99D-FE490B8C8583}">
      <dsp:nvSpPr>
        <dsp:cNvPr id="0" name=""/>
        <dsp:cNvSpPr/>
      </dsp:nvSpPr>
      <dsp:spPr>
        <a:xfrm>
          <a:off x="862154" y="2001851"/>
          <a:ext cx="91440" cy="2767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673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64C56F-AE39-40FA-99BC-A6323BAC943B}">
      <dsp:nvSpPr>
        <dsp:cNvPr id="0" name=""/>
        <dsp:cNvSpPr/>
      </dsp:nvSpPr>
      <dsp:spPr>
        <a:xfrm>
          <a:off x="907874" y="1066223"/>
          <a:ext cx="1720494" cy="276734"/>
        </a:xfrm>
        <a:custGeom>
          <a:avLst/>
          <a:gdLst/>
          <a:ahLst/>
          <a:cxnLst/>
          <a:rect l="0" t="0" r="0" b="0"/>
          <a:pathLst>
            <a:path>
              <a:moveTo>
                <a:pt x="1720494" y="0"/>
              </a:moveTo>
              <a:lnTo>
                <a:pt x="1720494" y="138367"/>
              </a:lnTo>
              <a:lnTo>
                <a:pt x="0" y="138367"/>
              </a:lnTo>
              <a:lnTo>
                <a:pt x="0" y="27673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2C365B-1AEB-4C9E-BB5B-B8E987CD0503}">
      <dsp:nvSpPr>
        <dsp:cNvPr id="0" name=""/>
        <dsp:cNvSpPr/>
      </dsp:nvSpPr>
      <dsp:spPr>
        <a:xfrm>
          <a:off x="1969475" y="407330"/>
          <a:ext cx="1317785" cy="6588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accent5"/>
              </a:solidFill>
            </a:rPr>
            <a:t>Body</a:t>
          </a:r>
          <a:endParaRPr lang="en-US" sz="1800" kern="1200" dirty="0">
            <a:solidFill>
              <a:schemeClr val="accent5"/>
            </a:solidFill>
          </a:endParaRPr>
        </a:p>
      </dsp:txBody>
      <dsp:txXfrm>
        <a:off x="1969475" y="407330"/>
        <a:ext cx="1317785" cy="658892"/>
      </dsp:txXfrm>
    </dsp:sp>
    <dsp:sp modelId="{1ADC3604-6CFB-4920-B7DF-FB7A0D4FE0E4}">
      <dsp:nvSpPr>
        <dsp:cNvPr id="0" name=""/>
        <dsp:cNvSpPr/>
      </dsp:nvSpPr>
      <dsp:spPr>
        <a:xfrm>
          <a:off x="361" y="1342958"/>
          <a:ext cx="1815025" cy="6588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solidFill>
                <a:srgbClr val="C00000"/>
              </a:solidFill>
            </a:rPr>
            <a:t>Div</a:t>
          </a:r>
          <a:endParaRPr lang="en-US" sz="1800" kern="1200" dirty="0" smtClean="0">
            <a:solidFill>
              <a:srgbClr val="C00000"/>
            </a:solidFill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C00000"/>
              </a:solidFill>
            </a:rPr>
            <a:t>(class=“sidebar”)</a:t>
          </a:r>
          <a:endParaRPr lang="en-US" sz="1800" kern="1200" dirty="0">
            <a:solidFill>
              <a:srgbClr val="C00000"/>
            </a:solidFill>
          </a:endParaRPr>
        </a:p>
      </dsp:txBody>
      <dsp:txXfrm>
        <a:off x="361" y="1342958"/>
        <a:ext cx="1815025" cy="658892"/>
      </dsp:txXfrm>
    </dsp:sp>
    <dsp:sp modelId="{9D4B1F25-8E8C-4B23-9DA1-2F06B255180D}">
      <dsp:nvSpPr>
        <dsp:cNvPr id="0" name=""/>
        <dsp:cNvSpPr/>
      </dsp:nvSpPr>
      <dsp:spPr>
        <a:xfrm>
          <a:off x="248981" y="2278585"/>
          <a:ext cx="1317785" cy="6588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C00000"/>
              </a:solidFill>
            </a:rPr>
            <a:t>h2</a:t>
          </a:r>
          <a:endParaRPr lang="en-US" sz="1800" kern="1200" dirty="0">
            <a:solidFill>
              <a:srgbClr val="C00000"/>
            </a:solidFill>
          </a:endParaRPr>
        </a:p>
      </dsp:txBody>
      <dsp:txXfrm>
        <a:off x="248981" y="2278585"/>
        <a:ext cx="1317785" cy="658892"/>
      </dsp:txXfrm>
    </dsp:sp>
    <dsp:sp modelId="{AE700DF9-D906-4614-BBA7-269E15BA6B39}">
      <dsp:nvSpPr>
        <dsp:cNvPr id="0" name=""/>
        <dsp:cNvSpPr/>
      </dsp:nvSpPr>
      <dsp:spPr>
        <a:xfrm>
          <a:off x="578427" y="3214213"/>
          <a:ext cx="1317785" cy="6588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Welcome</a:t>
          </a:r>
          <a:endParaRPr lang="en-US" sz="1800" kern="1200" dirty="0"/>
        </a:p>
      </dsp:txBody>
      <dsp:txXfrm>
        <a:off x="578427" y="3214213"/>
        <a:ext cx="1317785" cy="658892"/>
      </dsp:txXfrm>
    </dsp:sp>
    <dsp:sp modelId="{7E5305F5-0D75-40E2-98D8-6E5911D4AED7}">
      <dsp:nvSpPr>
        <dsp:cNvPr id="0" name=""/>
        <dsp:cNvSpPr/>
      </dsp:nvSpPr>
      <dsp:spPr>
        <a:xfrm>
          <a:off x="2092121" y="1342958"/>
          <a:ext cx="1317785" cy="6588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accent5"/>
              </a:solidFill>
            </a:rPr>
            <a:t>p</a:t>
          </a:r>
          <a:endParaRPr lang="en-US" sz="1800" kern="1200" dirty="0">
            <a:solidFill>
              <a:schemeClr val="accent5"/>
            </a:solidFill>
          </a:endParaRPr>
        </a:p>
      </dsp:txBody>
      <dsp:txXfrm>
        <a:off x="2092121" y="1342958"/>
        <a:ext cx="1317785" cy="658892"/>
      </dsp:txXfrm>
    </dsp:sp>
    <dsp:sp modelId="{62A75925-4EDD-43FC-8B49-F8F30CD1B8B9}">
      <dsp:nvSpPr>
        <dsp:cNvPr id="0" name=""/>
        <dsp:cNvSpPr/>
      </dsp:nvSpPr>
      <dsp:spPr>
        <a:xfrm>
          <a:off x="2499884" y="2422606"/>
          <a:ext cx="1569732" cy="15897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Welcome to the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 Restaurant</a:t>
          </a:r>
          <a:endParaRPr lang="en-US" sz="1800" kern="1200" dirty="0"/>
        </a:p>
      </dsp:txBody>
      <dsp:txXfrm>
        <a:off x="2499884" y="2422606"/>
        <a:ext cx="1569732" cy="1589703"/>
      </dsp:txXfrm>
    </dsp:sp>
    <dsp:sp modelId="{018884B1-1E0F-4850-94D1-E63FBC5F5718}">
      <dsp:nvSpPr>
        <dsp:cNvPr id="0" name=""/>
        <dsp:cNvSpPr/>
      </dsp:nvSpPr>
      <dsp:spPr>
        <a:xfrm>
          <a:off x="3938589" y="1342958"/>
          <a:ext cx="1317785" cy="6588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C00000"/>
              </a:solidFill>
            </a:rPr>
            <a:t>Button</a:t>
          </a:r>
          <a:endParaRPr lang="en-US" sz="1800" kern="1200" dirty="0">
            <a:solidFill>
              <a:srgbClr val="C00000"/>
            </a:solidFill>
          </a:endParaRPr>
        </a:p>
      </dsp:txBody>
      <dsp:txXfrm>
        <a:off x="3938589" y="1342958"/>
        <a:ext cx="1317785" cy="658892"/>
      </dsp:txXfrm>
    </dsp:sp>
    <dsp:sp modelId="{B6B7665E-3595-4FEC-9E8D-AE20D1F1D1F6}">
      <dsp:nvSpPr>
        <dsp:cNvPr id="0" name=""/>
        <dsp:cNvSpPr/>
      </dsp:nvSpPr>
      <dsp:spPr>
        <a:xfrm>
          <a:off x="4268397" y="2172840"/>
          <a:ext cx="1317785" cy="6588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Click me</a:t>
          </a:r>
          <a:endParaRPr lang="en-US" sz="1800" kern="1200" dirty="0"/>
        </a:p>
      </dsp:txBody>
      <dsp:txXfrm>
        <a:off x="4268397" y="2172840"/>
        <a:ext cx="1317785" cy="658892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FBAB1E-75CF-4E96-B4EA-2B1E6970B1A3}">
      <dsp:nvSpPr>
        <dsp:cNvPr id="0" name=""/>
        <dsp:cNvSpPr/>
      </dsp:nvSpPr>
      <dsp:spPr>
        <a:xfrm>
          <a:off x="4070368" y="2001851"/>
          <a:ext cx="198029" cy="5004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0435"/>
              </a:lnTo>
              <a:lnTo>
                <a:pt x="198029" y="50043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23F7A3-E595-47FF-9F89-1F325D88FDCF}">
      <dsp:nvSpPr>
        <dsp:cNvPr id="0" name=""/>
        <dsp:cNvSpPr/>
      </dsp:nvSpPr>
      <dsp:spPr>
        <a:xfrm>
          <a:off x="2628368" y="1066223"/>
          <a:ext cx="1969114" cy="2767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367"/>
              </a:lnTo>
              <a:lnTo>
                <a:pt x="1969114" y="138367"/>
              </a:lnTo>
              <a:lnTo>
                <a:pt x="1969114" y="27673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5BFD86-4C7A-4CA7-B3D0-CF299191A02A}">
      <dsp:nvSpPr>
        <dsp:cNvPr id="0" name=""/>
        <dsp:cNvSpPr/>
      </dsp:nvSpPr>
      <dsp:spPr>
        <a:xfrm>
          <a:off x="2223900" y="2001851"/>
          <a:ext cx="275983" cy="12156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5607"/>
              </a:lnTo>
              <a:lnTo>
                <a:pt x="275983" y="121560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10B633-B29C-4C26-85DE-61616D55202C}">
      <dsp:nvSpPr>
        <dsp:cNvPr id="0" name=""/>
        <dsp:cNvSpPr/>
      </dsp:nvSpPr>
      <dsp:spPr>
        <a:xfrm>
          <a:off x="2628368" y="1066223"/>
          <a:ext cx="122646" cy="2767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367"/>
              </a:lnTo>
              <a:lnTo>
                <a:pt x="122646" y="138367"/>
              </a:lnTo>
              <a:lnTo>
                <a:pt x="122646" y="27673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B4D4AE-5477-40E6-B3EC-9D5DD3FBEE3B}">
      <dsp:nvSpPr>
        <dsp:cNvPr id="0" name=""/>
        <dsp:cNvSpPr/>
      </dsp:nvSpPr>
      <dsp:spPr>
        <a:xfrm>
          <a:off x="380759" y="2937478"/>
          <a:ext cx="197667" cy="6061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6181"/>
              </a:lnTo>
              <a:lnTo>
                <a:pt x="197667" y="60618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C241DD-35AE-442D-A99D-FE490B8C8583}">
      <dsp:nvSpPr>
        <dsp:cNvPr id="0" name=""/>
        <dsp:cNvSpPr/>
      </dsp:nvSpPr>
      <dsp:spPr>
        <a:xfrm>
          <a:off x="862154" y="2001851"/>
          <a:ext cx="91440" cy="2767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673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64C56F-AE39-40FA-99BC-A6323BAC943B}">
      <dsp:nvSpPr>
        <dsp:cNvPr id="0" name=""/>
        <dsp:cNvSpPr/>
      </dsp:nvSpPr>
      <dsp:spPr>
        <a:xfrm>
          <a:off x="907874" y="1066223"/>
          <a:ext cx="1720494" cy="276734"/>
        </a:xfrm>
        <a:custGeom>
          <a:avLst/>
          <a:gdLst/>
          <a:ahLst/>
          <a:cxnLst/>
          <a:rect l="0" t="0" r="0" b="0"/>
          <a:pathLst>
            <a:path>
              <a:moveTo>
                <a:pt x="1720494" y="0"/>
              </a:moveTo>
              <a:lnTo>
                <a:pt x="1720494" y="138367"/>
              </a:lnTo>
              <a:lnTo>
                <a:pt x="0" y="138367"/>
              </a:lnTo>
              <a:lnTo>
                <a:pt x="0" y="27673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2C365B-1AEB-4C9E-BB5B-B8E987CD0503}">
      <dsp:nvSpPr>
        <dsp:cNvPr id="0" name=""/>
        <dsp:cNvSpPr/>
      </dsp:nvSpPr>
      <dsp:spPr>
        <a:xfrm>
          <a:off x="1969475" y="407330"/>
          <a:ext cx="1317785" cy="6588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accent5"/>
              </a:solidFill>
            </a:rPr>
            <a:t>Body</a:t>
          </a:r>
          <a:endParaRPr lang="en-US" sz="1800" kern="1200" dirty="0">
            <a:solidFill>
              <a:schemeClr val="accent5"/>
            </a:solidFill>
          </a:endParaRPr>
        </a:p>
      </dsp:txBody>
      <dsp:txXfrm>
        <a:off x="1969475" y="407330"/>
        <a:ext cx="1317785" cy="658892"/>
      </dsp:txXfrm>
    </dsp:sp>
    <dsp:sp modelId="{1ADC3604-6CFB-4920-B7DF-FB7A0D4FE0E4}">
      <dsp:nvSpPr>
        <dsp:cNvPr id="0" name=""/>
        <dsp:cNvSpPr/>
      </dsp:nvSpPr>
      <dsp:spPr>
        <a:xfrm>
          <a:off x="361" y="1342958"/>
          <a:ext cx="1815025" cy="6588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solidFill>
                <a:srgbClr val="C00000"/>
              </a:solidFill>
            </a:rPr>
            <a:t>Div</a:t>
          </a:r>
          <a:endParaRPr lang="en-US" sz="1800" kern="1200" dirty="0" smtClean="0">
            <a:solidFill>
              <a:srgbClr val="C00000"/>
            </a:solidFill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C00000"/>
              </a:solidFill>
            </a:rPr>
            <a:t>(class=“sidebar”)</a:t>
          </a:r>
          <a:endParaRPr lang="en-US" sz="1800" kern="1200" dirty="0">
            <a:solidFill>
              <a:srgbClr val="C00000"/>
            </a:solidFill>
          </a:endParaRPr>
        </a:p>
      </dsp:txBody>
      <dsp:txXfrm>
        <a:off x="361" y="1342958"/>
        <a:ext cx="1815025" cy="658892"/>
      </dsp:txXfrm>
    </dsp:sp>
    <dsp:sp modelId="{9D4B1F25-8E8C-4B23-9DA1-2F06B255180D}">
      <dsp:nvSpPr>
        <dsp:cNvPr id="0" name=""/>
        <dsp:cNvSpPr/>
      </dsp:nvSpPr>
      <dsp:spPr>
        <a:xfrm>
          <a:off x="248981" y="2278585"/>
          <a:ext cx="1317785" cy="6588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C00000"/>
              </a:solidFill>
            </a:rPr>
            <a:t>h2</a:t>
          </a:r>
          <a:endParaRPr lang="en-US" sz="1800" kern="1200" dirty="0">
            <a:solidFill>
              <a:srgbClr val="C00000"/>
            </a:solidFill>
          </a:endParaRPr>
        </a:p>
      </dsp:txBody>
      <dsp:txXfrm>
        <a:off x="248981" y="2278585"/>
        <a:ext cx="1317785" cy="658892"/>
      </dsp:txXfrm>
    </dsp:sp>
    <dsp:sp modelId="{AE700DF9-D906-4614-BBA7-269E15BA6B39}">
      <dsp:nvSpPr>
        <dsp:cNvPr id="0" name=""/>
        <dsp:cNvSpPr/>
      </dsp:nvSpPr>
      <dsp:spPr>
        <a:xfrm>
          <a:off x="578427" y="3214213"/>
          <a:ext cx="1317785" cy="6588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Welcome</a:t>
          </a:r>
          <a:endParaRPr lang="en-US" sz="1800" kern="1200" dirty="0"/>
        </a:p>
      </dsp:txBody>
      <dsp:txXfrm>
        <a:off x="578427" y="3214213"/>
        <a:ext cx="1317785" cy="658892"/>
      </dsp:txXfrm>
    </dsp:sp>
    <dsp:sp modelId="{7E5305F5-0D75-40E2-98D8-6E5911D4AED7}">
      <dsp:nvSpPr>
        <dsp:cNvPr id="0" name=""/>
        <dsp:cNvSpPr/>
      </dsp:nvSpPr>
      <dsp:spPr>
        <a:xfrm>
          <a:off x="2092121" y="1342958"/>
          <a:ext cx="1317785" cy="6588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accent5"/>
              </a:solidFill>
            </a:rPr>
            <a:t>p</a:t>
          </a:r>
          <a:endParaRPr lang="en-US" sz="1800" kern="1200" dirty="0">
            <a:solidFill>
              <a:schemeClr val="accent5"/>
            </a:solidFill>
          </a:endParaRPr>
        </a:p>
      </dsp:txBody>
      <dsp:txXfrm>
        <a:off x="2092121" y="1342958"/>
        <a:ext cx="1317785" cy="658892"/>
      </dsp:txXfrm>
    </dsp:sp>
    <dsp:sp modelId="{62A75925-4EDD-43FC-8B49-F8F30CD1B8B9}">
      <dsp:nvSpPr>
        <dsp:cNvPr id="0" name=""/>
        <dsp:cNvSpPr/>
      </dsp:nvSpPr>
      <dsp:spPr>
        <a:xfrm>
          <a:off x="2499884" y="2422606"/>
          <a:ext cx="1569732" cy="15897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Welcome to the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 Restaurant</a:t>
          </a:r>
          <a:endParaRPr lang="en-US" sz="1800" kern="1200" dirty="0"/>
        </a:p>
      </dsp:txBody>
      <dsp:txXfrm>
        <a:off x="2499884" y="2422606"/>
        <a:ext cx="1569732" cy="1589703"/>
      </dsp:txXfrm>
    </dsp:sp>
    <dsp:sp modelId="{018884B1-1E0F-4850-94D1-E63FBC5F5718}">
      <dsp:nvSpPr>
        <dsp:cNvPr id="0" name=""/>
        <dsp:cNvSpPr/>
      </dsp:nvSpPr>
      <dsp:spPr>
        <a:xfrm>
          <a:off x="3938589" y="1342958"/>
          <a:ext cx="1317785" cy="6588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C00000"/>
              </a:solidFill>
            </a:rPr>
            <a:t>Button</a:t>
          </a:r>
          <a:endParaRPr lang="en-US" sz="1800" kern="1200" dirty="0">
            <a:solidFill>
              <a:srgbClr val="C00000"/>
            </a:solidFill>
          </a:endParaRPr>
        </a:p>
      </dsp:txBody>
      <dsp:txXfrm>
        <a:off x="3938589" y="1342958"/>
        <a:ext cx="1317785" cy="658892"/>
      </dsp:txXfrm>
    </dsp:sp>
    <dsp:sp modelId="{B6B7665E-3595-4FEC-9E8D-AE20D1F1D1F6}">
      <dsp:nvSpPr>
        <dsp:cNvPr id="0" name=""/>
        <dsp:cNvSpPr/>
      </dsp:nvSpPr>
      <dsp:spPr>
        <a:xfrm>
          <a:off x="4268397" y="2172840"/>
          <a:ext cx="1317785" cy="6588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Click me</a:t>
          </a:r>
          <a:endParaRPr lang="en-US" sz="1800" kern="1200" dirty="0"/>
        </a:p>
      </dsp:txBody>
      <dsp:txXfrm>
        <a:off x="4268397" y="2172840"/>
        <a:ext cx="1317785" cy="658892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789B80-A84B-42AB-AD8F-AF73D642B7B6}">
      <dsp:nvSpPr>
        <dsp:cNvPr id="0" name=""/>
        <dsp:cNvSpPr/>
      </dsp:nvSpPr>
      <dsp:spPr>
        <a:xfrm>
          <a:off x="2914870" y="2887337"/>
          <a:ext cx="173382" cy="5317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1705"/>
              </a:lnTo>
              <a:lnTo>
                <a:pt x="173382" y="53170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AF1D28-2078-49BA-9798-50F1D3C95237}">
      <dsp:nvSpPr>
        <dsp:cNvPr id="0" name=""/>
        <dsp:cNvSpPr/>
      </dsp:nvSpPr>
      <dsp:spPr>
        <a:xfrm>
          <a:off x="1978605" y="2066660"/>
          <a:ext cx="1398617" cy="2427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367"/>
              </a:lnTo>
              <a:lnTo>
                <a:pt x="1398617" y="121367"/>
              </a:lnTo>
              <a:lnTo>
                <a:pt x="1398617" y="24273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EDC5C6-B89B-474E-AD68-BCB55EEB7164}">
      <dsp:nvSpPr>
        <dsp:cNvPr id="0" name=""/>
        <dsp:cNvSpPr/>
      </dsp:nvSpPr>
      <dsp:spPr>
        <a:xfrm>
          <a:off x="1516252" y="2887337"/>
          <a:ext cx="173382" cy="5317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1705"/>
              </a:lnTo>
              <a:lnTo>
                <a:pt x="173382" y="53170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75DA50-8138-4BF8-BCD0-684825C235BB}">
      <dsp:nvSpPr>
        <dsp:cNvPr id="0" name=""/>
        <dsp:cNvSpPr/>
      </dsp:nvSpPr>
      <dsp:spPr>
        <a:xfrm>
          <a:off x="1932885" y="2066660"/>
          <a:ext cx="91440" cy="24273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273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807AE7-93CC-4206-BCC9-B31A36FE15AF}">
      <dsp:nvSpPr>
        <dsp:cNvPr id="0" name=""/>
        <dsp:cNvSpPr/>
      </dsp:nvSpPr>
      <dsp:spPr>
        <a:xfrm>
          <a:off x="117635" y="2887337"/>
          <a:ext cx="173382" cy="5317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1705"/>
              </a:lnTo>
              <a:lnTo>
                <a:pt x="173382" y="53170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5CE684-3FB6-4DA3-B9D4-A6285FFCDF0B}">
      <dsp:nvSpPr>
        <dsp:cNvPr id="0" name=""/>
        <dsp:cNvSpPr/>
      </dsp:nvSpPr>
      <dsp:spPr>
        <a:xfrm>
          <a:off x="579988" y="2066660"/>
          <a:ext cx="1398617" cy="242735"/>
        </a:xfrm>
        <a:custGeom>
          <a:avLst/>
          <a:gdLst/>
          <a:ahLst/>
          <a:cxnLst/>
          <a:rect l="0" t="0" r="0" b="0"/>
          <a:pathLst>
            <a:path>
              <a:moveTo>
                <a:pt x="1398617" y="0"/>
              </a:moveTo>
              <a:lnTo>
                <a:pt x="1398617" y="121367"/>
              </a:lnTo>
              <a:lnTo>
                <a:pt x="0" y="121367"/>
              </a:lnTo>
              <a:lnTo>
                <a:pt x="0" y="24273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64C56F-AE39-40FA-99BC-A6323BAC943B}">
      <dsp:nvSpPr>
        <dsp:cNvPr id="0" name=""/>
        <dsp:cNvSpPr/>
      </dsp:nvSpPr>
      <dsp:spPr>
        <a:xfrm>
          <a:off x="1932885" y="1245984"/>
          <a:ext cx="91440" cy="24273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273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2C365B-1AEB-4C9E-BB5B-B8E987CD0503}">
      <dsp:nvSpPr>
        <dsp:cNvPr id="0" name=""/>
        <dsp:cNvSpPr/>
      </dsp:nvSpPr>
      <dsp:spPr>
        <a:xfrm>
          <a:off x="1400664" y="668043"/>
          <a:ext cx="1155882" cy="5779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accent5"/>
              </a:solidFill>
            </a:rPr>
            <a:t>Body</a:t>
          </a:r>
          <a:endParaRPr lang="en-US" sz="1600" kern="1200" dirty="0">
            <a:solidFill>
              <a:schemeClr val="accent5"/>
            </a:solidFill>
          </a:endParaRPr>
        </a:p>
      </dsp:txBody>
      <dsp:txXfrm>
        <a:off x="1400664" y="668043"/>
        <a:ext cx="1155882" cy="577941"/>
      </dsp:txXfrm>
    </dsp:sp>
    <dsp:sp modelId="{1ADC3604-6CFB-4920-B7DF-FB7A0D4FE0E4}">
      <dsp:nvSpPr>
        <dsp:cNvPr id="0" name=""/>
        <dsp:cNvSpPr/>
      </dsp:nvSpPr>
      <dsp:spPr>
        <a:xfrm>
          <a:off x="1182590" y="1488719"/>
          <a:ext cx="1592031" cy="5779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C00000"/>
              </a:solidFill>
            </a:rPr>
            <a:t>div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C00000"/>
              </a:solidFill>
            </a:rPr>
            <a:t>(class=“sidebar”)</a:t>
          </a:r>
          <a:endParaRPr lang="en-US" sz="1600" kern="1200" dirty="0">
            <a:solidFill>
              <a:srgbClr val="C00000"/>
            </a:solidFill>
          </a:endParaRPr>
        </a:p>
      </dsp:txBody>
      <dsp:txXfrm>
        <a:off x="1182590" y="1488719"/>
        <a:ext cx="1592031" cy="577941"/>
      </dsp:txXfrm>
    </dsp:sp>
    <dsp:sp modelId="{814A2FF9-7A8F-41CE-B24B-8960A6417884}">
      <dsp:nvSpPr>
        <dsp:cNvPr id="0" name=""/>
        <dsp:cNvSpPr/>
      </dsp:nvSpPr>
      <dsp:spPr>
        <a:xfrm>
          <a:off x="2047" y="2309396"/>
          <a:ext cx="1155882" cy="5779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C00000"/>
              </a:solidFill>
            </a:rPr>
            <a:t>h2</a:t>
          </a:r>
          <a:endParaRPr lang="en-US" sz="1600" kern="1200" dirty="0">
            <a:solidFill>
              <a:srgbClr val="C00000"/>
            </a:solidFill>
          </a:endParaRPr>
        </a:p>
      </dsp:txBody>
      <dsp:txXfrm>
        <a:off x="2047" y="2309396"/>
        <a:ext cx="1155882" cy="577941"/>
      </dsp:txXfrm>
    </dsp:sp>
    <dsp:sp modelId="{6AC49B40-A30D-4F90-B441-D575AD01FAE9}">
      <dsp:nvSpPr>
        <dsp:cNvPr id="0" name=""/>
        <dsp:cNvSpPr/>
      </dsp:nvSpPr>
      <dsp:spPr>
        <a:xfrm>
          <a:off x="291017" y="3130072"/>
          <a:ext cx="1155882" cy="5779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Welcome</a:t>
          </a:r>
          <a:endParaRPr lang="en-US" sz="1600" kern="1200" dirty="0"/>
        </a:p>
      </dsp:txBody>
      <dsp:txXfrm>
        <a:off x="291017" y="3130072"/>
        <a:ext cx="1155882" cy="577941"/>
      </dsp:txXfrm>
    </dsp:sp>
    <dsp:sp modelId="{5A76B261-FFA5-49E2-9DCB-34646926CA73}">
      <dsp:nvSpPr>
        <dsp:cNvPr id="0" name=""/>
        <dsp:cNvSpPr/>
      </dsp:nvSpPr>
      <dsp:spPr>
        <a:xfrm>
          <a:off x="1400664" y="2309396"/>
          <a:ext cx="1155882" cy="577941"/>
        </a:xfrm>
        <a:prstGeom prst="rect">
          <a:avLst/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h1</a:t>
          </a:r>
          <a:endParaRPr lang="en-US" sz="1600" kern="1200" dirty="0"/>
        </a:p>
      </dsp:txBody>
      <dsp:txXfrm>
        <a:off x="1400664" y="2309396"/>
        <a:ext cx="1155882" cy="577941"/>
      </dsp:txXfrm>
    </dsp:sp>
    <dsp:sp modelId="{7848BDEE-53CD-4347-90F3-873D47DBD2ED}">
      <dsp:nvSpPr>
        <dsp:cNvPr id="0" name=""/>
        <dsp:cNvSpPr/>
      </dsp:nvSpPr>
      <dsp:spPr>
        <a:xfrm>
          <a:off x="1689635" y="3130072"/>
          <a:ext cx="1155882" cy="5779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What will you have</a:t>
          </a:r>
          <a:endParaRPr lang="en-US" sz="1600" kern="1200" dirty="0"/>
        </a:p>
      </dsp:txBody>
      <dsp:txXfrm>
        <a:off x="1689635" y="3130072"/>
        <a:ext cx="1155882" cy="577941"/>
      </dsp:txXfrm>
    </dsp:sp>
    <dsp:sp modelId="{93C90E4E-4FDA-48BA-9B15-27D189D4B13C}">
      <dsp:nvSpPr>
        <dsp:cNvPr id="0" name=""/>
        <dsp:cNvSpPr/>
      </dsp:nvSpPr>
      <dsp:spPr>
        <a:xfrm>
          <a:off x="2799282" y="2309396"/>
          <a:ext cx="1155882" cy="5779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C00000"/>
              </a:solidFill>
            </a:rPr>
            <a:t>button</a:t>
          </a:r>
          <a:endParaRPr lang="en-US" sz="1600" kern="1200" dirty="0">
            <a:solidFill>
              <a:srgbClr val="C00000"/>
            </a:solidFill>
          </a:endParaRPr>
        </a:p>
      </dsp:txBody>
      <dsp:txXfrm>
        <a:off x="2799282" y="2309396"/>
        <a:ext cx="1155882" cy="577941"/>
      </dsp:txXfrm>
    </dsp:sp>
    <dsp:sp modelId="{DD8294DD-C927-46F3-95B2-4CE05933CAC2}">
      <dsp:nvSpPr>
        <dsp:cNvPr id="0" name=""/>
        <dsp:cNvSpPr/>
      </dsp:nvSpPr>
      <dsp:spPr>
        <a:xfrm>
          <a:off x="3088252" y="3130072"/>
          <a:ext cx="1155882" cy="5779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Click me</a:t>
          </a:r>
          <a:endParaRPr lang="en-US" sz="1600" kern="1200" dirty="0"/>
        </a:p>
      </dsp:txBody>
      <dsp:txXfrm>
        <a:off x="3088252" y="3130072"/>
        <a:ext cx="1155882" cy="577941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33DB4D-A4D9-48AD-9A7E-FB33558A19E8}">
      <dsp:nvSpPr>
        <dsp:cNvPr id="0" name=""/>
        <dsp:cNvSpPr/>
      </dsp:nvSpPr>
      <dsp:spPr>
        <a:xfrm>
          <a:off x="3473762" y="2829931"/>
          <a:ext cx="100297" cy="3075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7578"/>
              </a:lnTo>
              <a:lnTo>
                <a:pt x="100297" y="30757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207833-9AE9-4022-B630-1FCD14F46BA5}">
      <dsp:nvSpPr>
        <dsp:cNvPr id="0" name=""/>
        <dsp:cNvSpPr/>
      </dsp:nvSpPr>
      <dsp:spPr>
        <a:xfrm>
          <a:off x="3336689" y="2355190"/>
          <a:ext cx="404532" cy="1404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208"/>
              </a:lnTo>
              <a:lnTo>
                <a:pt x="404532" y="70208"/>
              </a:lnTo>
              <a:lnTo>
                <a:pt x="404532" y="140416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21D55D-B2A0-4CBD-A64D-666DC7B872E1}">
      <dsp:nvSpPr>
        <dsp:cNvPr id="0" name=""/>
        <dsp:cNvSpPr/>
      </dsp:nvSpPr>
      <dsp:spPr>
        <a:xfrm>
          <a:off x="2932156" y="2355190"/>
          <a:ext cx="404532" cy="140416"/>
        </a:xfrm>
        <a:custGeom>
          <a:avLst/>
          <a:gdLst/>
          <a:ahLst/>
          <a:cxnLst/>
          <a:rect l="0" t="0" r="0" b="0"/>
          <a:pathLst>
            <a:path>
              <a:moveTo>
                <a:pt x="404532" y="0"/>
              </a:moveTo>
              <a:lnTo>
                <a:pt x="404532" y="70208"/>
              </a:lnTo>
              <a:lnTo>
                <a:pt x="0" y="70208"/>
              </a:lnTo>
              <a:lnTo>
                <a:pt x="0" y="140416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5D2BCC-2519-41CC-BD06-E05CACCA3CC0}">
      <dsp:nvSpPr>
        <dsp:cNvPr id="0" name=""/>
        <dsp:cNvSpPr/>
      </dsp:nvSpPr>
      <dsp:spPr>
        <a:xfrm>
          <a:off x="1837243" y="1880449"/>
          <a:ext cx="1499445" cy="1404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208"/>
              </a:lnTo>
              <a:lnTo>
                <a:pt x="1499445" y="70208"/>
              </a:lnTo>
              <a:lnTo>
                <a:pt x="1499445" y="140416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789B80-A84B-42AB-AD8F-AF73D642B7B6}">
      <dsp:nvSpPr>
        <dsp:cNvPr id="0" name=""/>
        <dsp:cNvSpPr/>
      </dsp:nvSpPr>
      <dsp:spPr>
        <a:xfrm>
          <a:off x="1688468" y="2355190"/>
          <a:ext cx="100297" cy="3075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7578"/>
              </a:lnTo>
              <a:lnTo>
                <a:pt x="100297" y="30757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AF1D28-2078-49BA-9798-50F1D3C95237}">
      <dsp:nvSpPr>
        <dsp:cNvPr id="0" name=""/>
        <dsp:cNvSpPr/>
      </dsp:nvSpPr>
      <dsp:spPr>
        <a:xfrm>
          <a:off x="1837243" y="1880449"/>
          <a:ext cx="118685" cy="1404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208"/>
              </a:lnTo>
              <a:lnTo>
                <a:pt x="118685" y="70208"/>
              </a:lnTo>
              <a:lnTo>
                <a:pt x="118685" y="140416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EDC5C6-B89B-474E-AD68-BCB55EEB7164}">
      <dsp:nvSpPr>
        <dsp:cNvPr id="0" name=""/>
        <dsp:cNvSpPr/>
      </dsp:nvSpPr>
      <dsp:spPr>
        <a:xfrm>
          <a:off x="879403" y="2355190"/>
          <a:ext cx="100297" cy="3075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7578"/>
              </a:lnTo>
              <a:lnTo>
                <a:pt x="100297" y="30757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75DA50-8138-4BF8-BCD0-684825C235BB}">
      <dsp:nvSpPr>
        <dsp:cNvPr id="0" name=""/>
        <dsp:cNvSpPr/>
      </dsp:nvSpPr>
      <dsp:spPr>
        <a:xfrm>
          <a:off x="1146863" y="1880449"/>
          <a:ext cx="690380" cy="140416"/>
        </a:xfrm>
        <a:custGeom>
          <a:avLst/>
          <a:gdLst/>
          <a:ahLst/>
          <a:cxnLst/>
          <a:rect l="0" t="0" r="0" b="0"/>
          <a:pathLst>
            <a:path>
              <a:moveTo>
                <a:pt x="690380" y="0"/>
              </a:moveTo>
              <a:lnTo>
                <a:pt x="690380" y="70208"/>
              </a:lnTo>
              <a:lnTo>
                <a:pt x="0" y="70208"/>
              </a:lnTo>
              <a:lnTo>
                <a:pt x="0" y="140416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807AE7-93CC-4206-BCC9-B31A36FE15AF}">
      <dsp:nvSpPr>
        <dsp:cNvPr id="0" name=""/>
        <dsp:cNvSpPr/>
      </dsp:nvSpPr>
      <dsp:spPr>
        <a:xfrm>
          <a:off x="70337" y="2355190"/>
          <a:ext cx="100297" cy="3075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7578"/>
              </a:lnTo>
              <a:lnTo>
                <a:pt x="100297" y="30757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5CE684-3FB6-4DA3-B9D4-A6285FFCDF0B}">
      <dsp:nvSpPr>
        <dsp:cNvPr id="0" name=""/>
        <dsp:cNvSpPr/>
      </dsp:nvSpPr>
      <dsp:spPr>
        <a:xfrm>
          <a:off x="337797" y="1880449"/>
          <a:ext cx="1499445" cy="140416"/>
        </a:xfrm>
        <a:custGeom>
          <a:avLst/>
          <a:gdLst/>
          <a:ahLst/>
          <a:cxnLst/>
          <a:rect l="0" t="0" r="0" b="0"/>
          <a:pathLst>
            <a:path>
              <a:moveTo>
                <a:pt x="1499445" y="0"/>
              </a:moveTo>
              <a:lnTo>
                <a:pt x="1499445" y="70208"/>
              </a:lnTo>
              <a:lnTo>
                <a:pt x="0" y="70208"/>
              </a:lnTo>
              <a:lnTo>
                <a:pt x="0" y="140416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64C56F-AE39-40FA-99BC-A6323BAC943B}">
      <dsp:nvSpPr>
        <dsp:cNvPr id="0" name=""/>
        <dsp:cNvSpPr/>
      </dsp:nvSpPr>
      <dsp:spPr>
        <a:xfrm>
          <a:off x="1791523" y="1405708"/>
          <a:ext cx="91440" cy="1404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041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2C365B-1AEB-4C9E-BB5B-B8E987CD0503}">
      <dsp:nvSpPr>
        <dsp:cNvPr id="0" name=""/>
        <dsp:cNvSpPr/>
      </dsp:nvSpPr>
      <dsp:spPr>
        <a:xfrm>
          <a:off x="1502918" y="1071384"/>
          <a:ext cx="668649" cy="3343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accent5"/>
              </a:solidFill>
            </a:rPr>
            <a:t>Body</a:t>
          </a:r>
          <a:endParaRPr lang="en-US" sz="900" kern="1200" dirty="0">
            <a:solidFill>
              <a:schemeClr val="accent5"/>
            </a:solidFill>
          </a:endParaRPr>
        </a:p>
      </dsp:txBody>
      <dsp:txXfrm>
        <a:off x="1502918" y="1071384"/>
        <a:ext cx="668649" cy="334324"/>
      </dsp:txXfrm>
    </dsp:sp>
    <dsp:sp modelId="{1ADC3604-6CFB-4920-B7DF-FB7A0D4FE0E4}">
      <dsp:nvSpPr>
        <dsp:cNvPr id="0" name=""/>
        <dsp:cNvSpPr/>
      </dsp:nvSpPr>
      <dsp:spPr>
        <a:xfrm>
          <a:off x="1376768" y="1546125"/>
          <a:ext cx="920950" cy="3343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rgbClr val="C00000"/>
              </a:solidFill>
            </a:rPr>
            <a:t>div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rgbClr val="C00000"/>
              </a:solidFill>
            </a:rPr>
            <a:t>(class=“sidebar”)</a:t>
          </a:r>
          <a:endParaRPr lang="en-US" sz="900" kern="1200" dirty="0">
            <a:solidFill>
              <a:srgbClr val="C00000"/>
            </a:solidFill>
          </a:endParaRPr>
        </a:p>
      </dsp:txBody>
      <dsp:txXfrm>
        <a:off x="1376768" y="1546125"/>
        <a:ext cx="920950" cy="334324"/>
      </dsp:txXfrm>
    </dsp:sp>
    <dsp:sp modelId="{814A2FF9-7A8F-41CE-B24B-8960A6417884}">
      <dsp:nvSpPr>
        <dsp:cNvPr id="0" name=""/>
        <dsp:cNvSpPr/>
      </dsp:nvSpPr>
      <dsp:spPr>
        <a:xfrm>
          <a:off x="3472" y="2020866"/>
          <a:ext cx="668649" cy="3343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rgbClr val="C00000"/>
              </a:solidFill>
            </a:rPr>
            <a:t>h2</a:t>
          </a:r>
          <a:endParaRPr lang="en-US" sz="900" kern="1200" dirty="0">
            <a:solidFill>
              <a:srgbClr val="C00000"/>
            </a:solidFill>
          </a:endParaRPr>
        </a:p>
      </dsp:txBody>
      <dsp:txXfrm>
        <a:off x="3472" y="2020866"/>
        <a:ext cx="668649" cy="334324"/>
      </dsp:txXfrm>
    </dsp:sp>
    <dsp:sp modelId="{6AC49B40-A30D-4F90-B441-D575AD01FAE9}">
      <dsp:nvSpPr>
        <dsp:cNvPr id="0" name=""/>
        <dsp:cNvSpPr/>
      </dsp:nvSpPr>
      <dsp:spPr>
        <a:xfrm>
          <a:off x="170635" y="2495607"/>
          <a:ext cx="668649" cy="3343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Welcome</a:t>
          </a:r>
          <a:endParaRPr lang="en-US" sz="900" kern="1200" dirty="0"/>
        </a:p>
      </dsp:txBody>
      <dsp:txXfrm>
        <a:off x="170635" y="2495607"/>
        <a:ext cx="668649" cy="334324"/>
      </dsp:txXfrm>
    </dsp:sp>
    <dsp:sp modelId="{5A76B261-FFA5-49E2-9DCB-34646926CA73}">
      <dsp:nvSpPr>
        <dsp:cNvPr id="0" name=""/>
        <dsp:cNvSpPr/>
      </dsp:nvSpPr>
      <dsp:spPr>
        <a:xfrm>
          <a:off x="812538" y="2020866"/>
          <a:ext cx="668649" cy="334324"/>
        </a:xfrm>
        <a:prstGeom prst="rect">
          <a:avLst/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h1</a:t>
          </a:r>
          <a:endParaRPr lang="en-US" sz="900" kern="1200" dirty="0"/>
        </a:p>
      </dsp:txBody>
      <dsp:txXfrm>
        <a:off x="812538" y="2020866"/>
        <a:ext cx="668649" cy="334324"/>
      </dsp:txXfrm>
    </dsp:sp>
    <dsp:sp modelId="{7848BDEE-53CD-4347-90F3-873D47DBD2ED}">
      <dsp:nvSpPr>
        <dsp:cNvPr id="0" name=""/>
        <dsp:cNvSpPr/>
      </dsp:nvSpPr>
      <dsp:spPr>
        <a:xfrm>
          <a:off x="979700" y="2495607"/>
          <a:ext cx="668649" cy="3343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What will you have</a:t>
          </a:r>
          <a:endParaRPr lang="en-US" sz="900" kern="1200" dirty="0"/>
        </a:p>
      </dsp:txBody>
      <dsp:txXfrm>
        <a:off x="979700" y="2495607"/>
        <a:ext cx="668649" cy="334324"/>
      </dsp:txXfrm>
    </dsp:sp>
    <dsp:sp modelId="{93C90E4E-4FDA-48BA-9B15-27D189D4B13C}">
      <dsp:nvSpPr>
        <dsp:cNvPr id="0" name=""/>
        <dsp:cNvSpPr/>
      </dsp:nvSpPr>
      <dsp:spPr>
        <a:xfrm>
          <a:off x="1621604" y="2020866"/>
          <a:ext cx="668649" cy="3343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rgbClr val="C00000"/>
              </a:solidFill>
            </a:rPr>
            <a:t>button</a:t>
          </a:r>
          <a:endParaRPr lang="en-US" sz="900" kern="1200" dirty="0">
            <a:solidFill>
              <a:srgbClr val="C00000"/>
            </a:solidFill>
          </a:endParaRPr>
        </a:p>
      </dsp:txBody>
      <dsp:txXfrm>
        <a:off x="1621604" y="2020866"/>
        <a:ext cx="668649" cy="334324"/>
      </dsp:txXfrm>
    </dsp:sp>
    <dsp:sp modelId="{DD8294DD-C927-46F3-95B2-4CE05933CAC2}">
      <dsp:nvSpPr>
        <dsp:cNvPr id="0" name=""/>
        <dsp:cNvSpPr/>
      </dsp:nvSpPr>
      <dsp:spPr>
        <a:xfrm>
          <a:off x="1788766" y="2495607"/>
          <a:ext cx="668649" cy="3343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remove</a:t>
          </a:r>
          <a:endParaRPr lang="en-US" sz="900" kern="1200" dirty="0"/>
        </a:p>
      </dsp:txBody>
      <dsp:txXfrm>
        <a:off x="1788766" y="2495607"/>
        <a:ext cx="668649" cy="334324"/>
      </dsp:txXfrm>
    </dsp:sp>
    <dsp:sp modelId="{41459C68-8D4C-4ADF-A96B-6D549469A45E}">
      <dsp:nvSpPr>
        <dsp:cNvPr id="0" name=""/>
        <dsp:cNvSpPr/>
      </dsp:nvSpPr>
      <dsp:spPr>
        <a:xfrm>
          <a:off x="3002364" y="2020866"/>
          <a:ext cx="668649" cy="3343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>
              <a:solidFill>
                <a:srgbClr val="C00000"/>
              </a:solidFill>
            </a:rPr>
            <a:t>ul</a:t>
          </a:r>
          <a:endParaRPr lang="en-US" sz="900" kern="1200" dirty="0">
            <a:solidFill>
              <a:srgbClr val="C00000"/>
            </a:solidFill>
          </a:endParaRPr>
        </a:p>
      </dsp:txBody>
      <dsp:txXfrm>
        <a:off x="3002364" y="2020866"/>
        <a:ext cx="668649" cy="334324"/>
      </dsp:txXfrm>
    </dsp:sp>
    <dsp:sp modelId="{DD7011E5-A548-48F5-8920-0BB55FF30CBC}">
      <dsp:nvSpPr>
        <dsp:cNvPr id="0" name=""/>
        <dsp:cNvSpPr/>
      </dsp:nvSpPr>
      <dsp:spPr>
        <a:xfrm>
          <a:off x="2597831" y="2495607"/>
          <a:ext cx="668649" cy="3343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rgbClr val="C00000"/>
              </a:solidFill>
            </a:rPr>
            <a:t>li</a:t>
          </a:r>
          <a:endParaRPr lang="en-US" sz="900" kern="1200" dirty="0">
            <a:solidFill>
              <a:srgbClr val="C00000"/>
            </a:solidFill>
          </a:endParaRPr>
        </a:p>
      </dsp:txBody>
      <dsp:txXfrm>
        <a:off x="2597831" y="2495607"/>
        <a:ext cx="668649" cy="334324"/>
      </dsp:txXfrm>
    </dsp:sp>
    <dsp:sp modelId="{21A47E2D-5945-447D-932D-3D7B5BC4BC74}">
      <dsp:nvSpPr>
        <dsp:cNvPr id="0" name=""/>
        <dsp:cNvSpPr/>
      </dsp:nvSpPr>
      <dsp:spPr>
        <a:xfrm>
          <a:off x="3406897" y="2495607"/>
          <a:ext cx="668649" cy="3343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rgbClr val="C00000"/>
              </a:solidFill>
            </a:rPr>
            <a:t>button</a:t>
          </a:r>
          <a:endParaRPr lang="en-US" sz="900" kern="1200" dirty="0">
            <a:solidFill>
              <a:srgbClr val="C00000"/>
            </a:solidFill>
          </a:endParaRPr>
        </a:p>
      </dsp:txBody>
      <dsp:txXfrm>
        <a:off x="3406897" y="2495607"/>
        <a:ext cx="668649" cy="334324"/>
      </dsp:txXfrm>
    </dsp:sp>
    <dsp:sp modelId="{3804271B-628C-4C5E-B4F5-BB44E9F297A9}">
      <dsp:nvSpPr>
        <dsp:cNvPr id="0" name=""/>
        <dsp:cNvSpPr/>
      </dsp:nvSpPr>
      <dsp:spPr>
        <a:xfrm>
          <a:off x="3574059" y="2970348"/>
          <a:ext cx="668649" cy="3343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remove</a:t>
          </a:r>
          <a:endParaRPr lang="en-US" sz="900" kern="1200" dirty="0"/>
        </a:p>
      </dsp:txBody>
      <dsp:txXfrm>
        <a:off x="3574059" y="2970348"/>
        <a:ext cx="668649" cy="334324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C89E46-A889-403C-9139-4B0F3065D83A}">
      <dsp:nvSpPr>
        <dsp:cNvPr id="0" name=""/>
        <dsp:cNvSpPr/>
      </dsp:nvSpPr>
      <dsp:spPr>
        <a:xfrm>
          <a:off x="3484461" y="2835335"/>
          <a:ext cx="161568" cy="4954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5477"/>
              </a:lnTo>
              <a:lnTo>
                <a:pt x="161568" y="49547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7D4B0F-44F5-421F-8EFF-8BCC91AF395B}">
      <dsp:nvSpPr>
        <dsp:cNvPr id="0" name=""/>
        <dsp:cNvSpPr/>
      </dsp:nvSpPr>
      <dsp:spPr>
        <a:xfrm>
          <a:off x="3072460" y="2070575"/>
          <a:ext cx="842850" cy="2261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098"/>
              </a:lnTo>
              <a:lnTo>
                <a:pt x="842850" y="113098"/>
              </a:lnTo>
              <a:lnTo>
                <a:pt x="842850" y="226196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33DB4D-A4D9-48AD-9A7E-FB33558A19E8}">
      <dsp:nvSpPr>
        <dsp:cNvPr id="0" name=""/>
        <dsp:cNvSpPr/>
      </dsp:nvSpPr>
      <dsp:spPr>
        <a:xfrm>
          <a:off x="2404700" y="3600094"/>
          <a:ext cx="91440" cy="4297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9713"/>
              </a:lnTo>
              <a:lnTo>
                <a:pt x="49457" y="42971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207833-9AE9-4022-B630-1FCD14F46BA5}">
      <dsp:nvSpPr>
        <dsp:cNvPr id="0" name=""/>
        <dsp:cNvSpPr/>
      </dsp:nvSpPr>
      <dsp:spPr>
        <a:xfrm>
          <a:off x="2229609" y="2835335"/>
          <a:ext cx="651661" cy="2261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098"/>
              </a:lnTo>
              <a:lnTo>
                <a:pt x="651661" y="113098"/>
              </a:lnTo>
              <a:lnTo>
                <a:pt x="651661" y="226196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21D55D-B2A0-4CBD-A64D-666DC7B872E1}">
      <dsp:nvSpPr>
        <dsp:cNvPr id="0" name=""/>
        <dsp:cNvSpPr/>
      </dsp:nvSpPr>
      <dsp:spPr>
        <a:xfrm>
          <a:off x="1577948" y="2835335"/>
          <a:ext cx="651661" cy="226196"/>
        </a:xfrm>
        <a:custGeom>
          <a:avLst/>
          <a:gdLst/>
          <a:ahLst/>
          <a:cxnLst/>
          <a:rect l="0" t="0" r="0" b="0"/>
          <a:pathLst>
            <a:path>
              <a:moveTo>
                <a:pt x="651661" y="0"/>
              </a:moveTo>
              <a:lnTo>
                <a:pt x="651661" y="113098"/>
              </a:lnTo>
              <a:lnTo>
                <a:pt x="0" y="113098"/>
              </a:lnTo>
              <a:lnTo>
                <a:pt x="0" y="226196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5D2BCC-2519-41CC-BD06-E05CACCA3CC0}">
      <dsp:nvSpPr>
        <dsp:cNvPr id="0" name=""/>
        <dsp:cNvSpPr/>
      </dsp:nvSpPr>
      <dsp:spPr>
        <a:xfrm>
          <a:off x="2229609" y="2070575"/>
          <a:ext cx="842850" cy="226196"/>
        </a:xfrm>
        <a:custGeom>
          <a:avLst/>
          <a:gdLst/>
          <a:ahLst/>
          <a:cxnLst/>
          <a:rect l="0" t="0" r="0" b="0"/>
          <a:pathLst>
            <a:path>
              <a:moveTo>
                <a:pt x="842850" y="0"/>
              </a:moveTo>
              <a:lnTo>
                <a:pt x="842850" y="113098"/>
              </a:lnTo>
              <a:lnTo>
                <a:pt x="0" y="113098"/>
              </a:lnTo>
              <a:lnTo>
                <a:pt x="0" y="226196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847993-0AE2-4D97-B430-66A749A2BC74}">
      <dsp:nvSpPr>
        <dsp:cNvPr id="0" name=""/>
        <dsp:cNvSpPr/>
      </dsp:nvSpPr>
      <dsp:spPr>
        <a:xfrm>
          <a:off x="2279429" y="1305816"/>
          <a:ext cx="793031" cy="2261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098"/>
              </a:lnTo>
              <a:lnTo>
                <a:pt x="793031" y="113098"/>
              </a:lnTo>
              <a:lnTo>
                <a:pt x="793031" y="226196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807AE7-93CC-4206-BCC9-B31A36FE15AF}">
      <dsp:nvSpPr>
        <dsp:cNvPr id="0" name=""/>
        <dsp:cNvSpPr/>
      </dsp:nvSpPr>
      <dsp:spPr>
        <a:xfrm>
          <a:off x="226155" y="2070575"/>
          <a:ext cx="161568" cy="4954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5477"/>
              </a:lnTo>
              <a:lnTo>
                <a:pt x="161568" y="49547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5CE684-3FB6-4DA3-B9D4-A6285FFCDF0B}">
      <dsp:nvSpPr>
        <dsp:cNvPr id="0" name=""/>
        <dsp:cNvSpPr/>
      </dsp:nvSpPr>
      <dsp:spPr>
        <a:xfrm>
          <a:off x="657006" y="1305816"/>
          <a:ext cx="1622423" cy="226196"/>
        </a:xfrm>
        <a:custGeom>
          <a:avLst/>
          <a:gdLst/>
          <a:ahLst/>
          <a:cxnLst/>
          <a:rect l="0" t="0" r="0" b="0"/>
          <a:pathLst>
            <a:path>
              <a:moveTo>
                <a:pt x="1622423" y="0"/>
              </a:moveTo>
              <a:lnTo>
                <a:pt x="1622423" y="113098"/>
              </a:lnTo>
              <a:lnTo>
                <a:pt x="0" y="113098"/>
              </a:lnTo>
              <a:lnTo>
                <a:pt x="0" y="226196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64C56F-AE39-40FA-99BC-A6323BAC943B}">
      <dsp:nvSpPr>
        <dsp:cNvPr id="0" name=""/>
        <dsp:cNvSpPr/>
      </dsp:nvSpPr>
      <dsp:spPr>
        <a:xfrm>
          <a:off x="2233709" y="541057"/>
          <a:ext cx="91440" cy="2261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619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2C365B-1AEB-4C9E-BB5B-B8E987CD0503}">
      <dsp:nvSpPr>
        <dsp:cNvPr id="0" name=""/>
        <dsp:cNvSpPr/>
      </dsp:nvSpPr>
      <dsp:spPr>
        <a:xfrm>
          <a:off x="1740866" y="2494"/>
          <a:ext cx="1077125" cy="5385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accent5"/>
              </a:solidFill>
            </a:rPr>
            <a:t>Body</a:t>
          </a:r>
          <a:endParaRPr lang="en-US" sz="1400" kern="1200" dirty="0">
            <a:solidFill>
              <a:schemeClr val="accent5"/>
            </a:solidFill>
          </a:endParaRPr>
        </a:p>
      </dsp:txBody>
      <dsp:txXfrm>
        <a:off x="1740866" y="2494"/>
        <a:ext cx="1077125" cy="538562"/>
      </dsp:txXfrm>
    </dsp:sp>
    <dsp:sp modelId="{1ADC3604-6CFB-4920-B7DF-FB7A0D4FE0E4}">
      <dsp:nvSpPr>
        <dsp:cNvPr id="0" name=""/>
        <dsp:cNvSpPr/>
      </dsp:nvSpPr>
      <dsp:spPr>
        <a:xfrm>
          <a:off x="1537650" y="767253"/>
          <a:ext cx="1483557" cy="5385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rgbClr val="C00000"/>
              </a:solidFill>
            </a:rPr>
            <a:t>div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rgbClr val="C00000"/>
              </a:solidFill>
            </a:rPr>
            <a:t>(class=“sidebar”)</a:t>
          </a:r>
          <a:endParaRPr lang="en-US" sz="1400" kern="1200" dirty="0">
            <a:solidFill>
              <a:srgbClr val="C00000"/>
            </a:solidFill>
          </a:endParaRPr>
        </a:p>
      </dsp:txBody>
      <dsp:txXfrm>
        <a:off x="1537650" y="767253"/>
        <a:ext cx="1483557" cy="538562"/>
      </dsp:txXfrm>
    </dsp:sp>
    <dsp:sp modelId="{814A2FF9-7A8F-41CE-B24B-8960A6417884}">
      <dsp:nvSpPr>
        <dsp:cNvPr id="0" name=""/>
        <dsp:cNvSpPr/>
      </dsp:nvSpPr>
      <dsp:spPr>
        <a:xfrm>
          <a:off x="118443" y="1532012"/>
          <a:ext cx="1077125" cy="5385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rgbClr val="C00000"/>
              </a:solidFill>
            </a:rPr>
            <a:t>h2</a:t>
          </a:r>
          <a:endParaRPr lang="en-US" sz="1400" kern="1200" dirty="0">
            <a:solidFill>
              <a:srgbClr val="C00000"/>
            </a:solidFill>
          </a:endParaRPr>
        </a:p>
      </dsp:txBody>
      <dsp:txXfrm>
        <a:off x="118443" y="1532012"/>
        <a:ext cx="1077125" cy="538562"/>
      </dsp:txXfrm>
    </dsp:sp>
    <dsp:sp modelId="{6AC49B40-A30D-4F90-B441-D575AD01FAE9}">
      <dsp:nvSpPr>
        <dsp:cNvPr id="0" name=""/>
        <dsp:cNvSpPr/>
      </dsp:nvSpPr>
      <dsp:spPr>
        <a:xfrm>
          <a:off x="387724" y="2296772"/>
          <a:ext cx="1077125" cy="5385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Welcome</a:t>
          </a:r>
          <a:endParaRPr lang="en-US" sz="1400" kern="1200" dirty="0"/>
        </a:p>
      </dsp:txBody>
      <dsp:txXfrm>
        <a:off x="387724" y="2296772"/>
        <a:ext cx="1077125" cy="538562"/>
      </dsp:txXfrm>
    </dsp:sp>
    <dsp:sp modelId="{B2AB14CB-463C-46DA-AA04-D6563A07771D}">
      <dsp:nvSpPr>
        <dsp:cNvPr id="0" name=""/>
        <dsp:cNvSpPr/>
      </dsp:nvSpPr>
      <dsp:spPr>
        <a:xfrm>
          <a:off x="1704505" y="1532012"/>
          <a:ext cx="2735910" cy="5385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>
              <a:solidFill>
                <a:srgbClr val="C00000"/>
              </a:solidFill>
            </a:rPr>
            <a:t>Div</a:t>
          </a:r>
          <a:r>
            <a:rPr lang="en-US" sz="1400" kern="1200" dirty="0" smtClean="0">
              <a:solidFill>
                <a:srgbClr val="C00000"/>
              </a:solidFill>
            </a:rPr>
            <a:t>(class=“</a:t>
          </a:r>
          <a:r>
            <a:rPr lang="en-US" sz="1400" kern="1200" dirty="0" err="1" smtClean="0">
              <a:solidFill>
                <a:srgbClr val="C00000"/>
              </a:solidFill>
            </a:rPr>
            <a:t>grandiv</a:t>
          </a:r>
          <a:r>
            <a:rPr lang="en-US" sz="1400" kern="1200" dirty="0" smtClean="0">
              <a:solidFill>
                <a:srgbClr val="C00000"/>
              </a:solidFill>
            </a:rPr>
            <a:t>”)</a:t>
          </a:r>
          <a:endParaRPr lang="en-US" sz="1400" kern="1200" dirty="0">
            <a:solidFill>
              <a:srgbClr val="C00000"/>
            </a:solidFill>
          </a:endParaRPr>
        </a:p>
      </dsp:txBody>
      <dsp:txXfrm>
        <a:off x="1704505" y="1532012"/>
        <a:ext cx="2735910" cy="538562"/>
      </dsp:txXfrm>
    </dsp:sp>
    <dsp:sp modelId="{41459C68-8D4C-4ADF-A96B-6D549469A45E}">
      <dsp:nvSpPr>
        <dsp:cNvPr id="0" name=""/>
        <dsp:cNvSpPr/>
      </dsp:nvSpPr>
      <dsp:spPr>
        <a:xfrm>
          <a:off x="1691046" y="2296772"/>
          <a:ext cx="1077125" cy="5385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>
              <a:solidFill>
                <a:srgbClr val="C00000"/>
              </a:solidFill>
            </a:rPr>
            <a:t>ul</a:t>
          </a:r>
          <a:endParaRPr lang="en-US" sz="1400" kern="1200" dirty="0">
            <a:solidFill>
              <a:srgbClr val="C00000"/>
            </a:solidFill>
          </a:endParaRPr>
        </a:p>
      </dsp:txBody>
      <dsp:txXfrm>
        <a:off x="1691046" y="2296772"/>
        <a:ext cx="1077125" cy="538562"/>
      </dsp:txXfrm>
    </dsp:sp>
    <dsp:sp modelId="{DD7011E5-A548-48F5-8920-0BB55FF30CBC}">
      <dsp:nvSpPr>
        <dsp:cNvPr id="0" name=""/>
        <dsp:cNvSpPr/>
      </dsp:nvSpPr>
      <dsp:spPr>
        <a:xfrm>
          <a:off x="1039385" y="3061531"/>
          <a:ext cx="1077125" cy="5385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rgbClr val="C00000"/>
              </a:solidFill>
            </a:rPr>
            <a:t>li</a:t>
          </a:r>
          <a:endParaRPr lang="en-US" sz="1400" kern="1200" dirty="0">
            <a:solidFill>
              <a:srgbClr val="C00000"/>
            </a:solidFill>
          </a:endParaRPr>
        </a:p>
      </dsp:txBody>
      <dsp:txXfrm>
        <a:off x="1039385" y="3061531"/>
        <a:ext cx="1077125" cy="538562"/>
      </dsp:txXfrm>
    </dsp:sp>
    <dsp:sp modelId="{21A47E2D-5945-447D-932D-3D7B5BC4BC74}">
      <dsp:nvSpPr>
        <dsp:cNvPr id="0" name=""/>
        <dsp:cNvSpPr/>
      </dsp:nvSpPr>
      <dsp:spPr>
        <a:xfrm>
          <a:off x="2342707" y="3061531"/>
          <a:ext cx="1077125" cy="5385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rgbClr val="C00000"/>
              </a:solidFill>
            </a:rPr>
            <a:t>button</a:t>
          </a:r>
          <a:endParaRPr lang="en-US" sz="1400" kern="1200" dirty="0">
            <a:solidFill>
              <a:srgbClr val="C00000"/>
            </a:solidFill>
          </a:endParaRPr>
        </a:p>
      </dsp:txBody>
      <dsp:txXfrm>
        <a:off x="2342707" y="3061531"/>
        <a:ext cx="1077125" cy="538562"/>
      </dsp:txXfrm>
    </dsp:sp>
    <dsp:sp modelId="{3804271B-628C-4C5E-B4F5-BB44E9F297A9}">
      <dsp:nvSpPr>
        <dsp:cNvPr id="0" name=""/>
        <dsp:cNvSpPr/>
      </dsp:nvSpPr>
      <dsp:spPr>
        <a:xfrm>
          <a:off x="2454158" y="3760526"/>
          <a:ext cx="1077125" cy="5385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remove</a:t>
          </a:r>
          <a:endParaRPr lang="en-US" sz="1400" kern="1200" dirty="0"/>
        </a:p>
      </dsp:txBody>
      <dsp:txXfrm>
        <a:off x="2454158" y="3760526"/>
        <a:ext cx="1077125" cy="538562"/>
      </dsp:txXfrm>
    </dsp:sp>
    <dsp:sp modelId="{362BDC93-749F-484C-BD30-52BF7F05E8B2}">
      <dsp:nvSpPr>
        <dsp:cNvPr id="0" name=""/>
        <dsp:cNvSpPr/>
      </dsp:nvSpPr>
      <dsp:spPr>
        <a:xfrm>
          <a:off x="3376748" y="2296772"/>
          <a:ext cx="1077125" cy="538562"/>
        </a:xfrm>
        <a:prstGeom prst="rect">
          <a:avLst/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h1</a:t>
          </a:r>
          <a:endParaRPr lang="en-US" sz="1400" kern="1200" dirty="0"/>
        </a:p>
      </dsp:txBody>
      <dsp:txXfrm>
        <a:off x="3376748" y="2296772"/>
        <a:ext cx="1077125" cy="538562"/>
      </dsp:txXfrm>
    </dsp:sp>
    <dsp:sp modelId="{57B7EDF2-09FA-4F4E-9C67-B316F3AD519D}">
      <dsp:nvSpPr>
        <dsp:cNvPr id="0" name=""/>
        <dsp:cNvSpPr/>
      </dsp:nvSpPr>
      <dsp:spPr>
        <a:xfrm>
          <a:off x="3646030" y="3061531"/>
          <a:ext cx="1077125" cy="5385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What will you have</a:t>
          </a:r>
          <a:endParaRPr lang="en-US" sz="1400" kern="1200" dirty="0"/>
        </a:p>
      </dsp:txBody>
      <dsp:txXfrm>
        <a:off x="3646030" y="3061531"/>
        <a:ext cx="1077125" cy="538562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D807C8-2122-469E-9572-FD4AAB7A29EF}">
      <dsp:nvSpPr>
        <dsp:cNvPr id="0" name=""/>
        <dsp:cNvSpPr/>
      </dsp:nvSpPr>
      <dsp:spPr>
        <a:xfrm>
          <a:off x="2031274" y="1708774"/>
          <a:ext cx="192923" cy="8451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5190"/>
              </a:lnTo>
              <a:lnTo>
                <a:pt x="192923" y="84519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4B0C5D-CFA2-47C8-8FC4-D3FBB77A2977}">
      <dsp:nvSpPr>
        <dsp:cNvPr id="0" name=""/>
        <dsp:cNvSpPr/>
      </dsp:nvSpPr>
      <dsp:spPr>
        <a:xfrm>
          <a:off x="1838350" y="1708774"/>
          <a:ext cx="192923" cy="845190"/>
        </a:xfrm>
        <a:custGeom>
          <a:avLst/>
          <a:gdLst/>
          <a:ahLst/>
          <a:cxnLst/>
          <a:rect l="0" t="0" r="0" b="0"/>
          <a:pathLst>
            <a:path>
              <a:moveTo>
                <a:pt x="192923" y="0"/>
              </a:moveTo>
              <a:lnTo>
                <a:pt x="192923" y="845190"/>
              </a:lnTo>
              <a:lnTo>
                <a:pt x="0" y="84519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07AD79-37DA-492B-9BC9-F3933D3667F3}">
      <dsp:nvSpPr>
        <dsp:cNvPr id="0" name=""/>
        <dsp:cNvSpPr/>
      </dsp:nvSpPr>
      <dsp:spPr>
        <a:xfrm>
          <a:off x="953132" y="815802"/>
          <a:ext cx="2156283" cy="8929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div</a:t>
          </a:r>
          <a:r>
            <a:rPr lang="en-US" sz="1800" kern="1200" dirty="0" err="1" smtClean="0"/>
            <a:t>id</a:t>
          </a:r>
          <a:r>
            <a:rPr lang="en-US" sz="1800" kern="1200" dirty="0" smtClean="0"/>
            <a:t>=“filters”</a:t>
          </a:r>
          <a:endParaRPr lang="en-US" sz="6200" kern="1200" dirty="0"/>
        </a:p>
      </dsp:txBody>
      <dsp:txXfrm>
        <a:off x="953132" y="815802"/>
        <a:ext cx="2156283" cy="892971"/>
      </dsp:txXfrm>
    </dsp:sp>
    <dsp:sp modelId="{339E23A4-9095-448D-BB7F-A4718BB87D9D}">
      <dsp:nvSpPr>
        <dsp:cNvPr id="0" name=""/>
        <dsp:cNvSpPr/>
      </dsp:nvSpPr>
      <dsp:spPr>
        <a:xfrm>
          <a:off x="979" y="2094622"/>
          <a:ext cx="1837371" cy="9186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Button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Class=“</a:t>
          </a:r>
          <a:r>
            <a:rPr lang="en-US" sz="1600" kern="1200" dirty="0" err="1" smtClean="0"/>
            <a:t>monthwise</a:t>
          </a:r>
          <a:r>
            <a:rPr lang="en-US" sz="1600" kern="1200" dirty="0" smtClean="0"/>
            <a:t>”</a:t>
          </a:r>
          <a:endParaRPr lang="en-US" sz="1600" kern="1200" dirty="0"/>
        </a:p>
      </dsp:txBody>
      <dsp:txXfrm>
        <a:off x="979" y="2094622"/>
        <a:ext cx="1837371" cy="918685"/>
      </dsp:txXfrm>
    </dsp:sp>
    <dsp:sp modelId="{D831F3F1-3C0D-45F4-94B6-EA30165AD51D}">
      <dsp:nvSpPr>
        <dsp:cNvPr id="0" name=""/>
        <dsp:cNvSpPr/>
      </dsp:nvSpPr>
      <dsp:spPr>
        <a:xfrm>
          <a:off x="2224198" y="2094622"/>
          <a:ext cx="1837371" cy="9186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Button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Class”quarterwise</a:t>
          </a:r>
          <a:r>
            <a:rPr lang="en-US" sz="1600" kern="1200" dirty="0" smtClean="0"/>
            <a:t>”</a:t>
          </a:r>
          <a:endParaRPr lang="en-US" sz="1600" kern="1200" dirty="0"/>
        </a:p>
      </dsp:txBody>
      <dsp:txXfrm>
        <a:off x="2224198" y="2094622"/>
        <a:ext cx="1837371" cy="918685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D807C8-2122-469E-9572-FD4AAB7A29EF}">
      <dsp:nvSpPr>
        <dsp:cNvPr id="0" name=""/>
        <dsp:cNvSpPr/>
      </dsp:nvSpPr>
      <dsp:spPr>
        <a:xfrm>
          <a:off x="2175090" y="560388"/>
          <a:ext cx="120805" cy="5292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9242"/>
              </a:lnTo>
              <a:lnTo>
                <a:pt x="120805" y="52924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4CE8F2-0EF5-4A01-92E6-326FD9553898}">
      <dsp:nvSpPr>
        <dsp:cNvPr id="0" name=""/>
        <dsp:cNvSpPr/>
      </dsp:nvSpPr>
      <dsp:spPr>
        <a:xfrm>
          <a:off x="731179" y="2194136"/>
          <a:ext cx="172578" cy="13461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6116"/>
              </a:lnTo>
              <a:lnTo>
                <a:pt x="172578" y="1346116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41C58C-1038-40D0-84F2-19A4CEB5136F}">
      <dsp:nvSpPr>
        <dsp:cNvPr id="0" name=""/>
        <dsp:cNvSpPr/>
      </dsp:nvSpPr>
      <dsp:spPr>
        <a:xfrm>
          <a:off x="731179" y="2194136"/>
          <a:ext cx="172578" cy="5292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9242"/>
              </a:lnTo>
              <a:lnTo>
                <a:pt x="172578" y="52924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012C8C-4903-46E2-AE52-DDB4240655C3}">
      <dsp:nvSpPr>
        <dsp:cNvPr id="0" name=""/>
        <dsp:cNvSpPr/>
      </dsp:nvSpPr>
      <dsp:spPr>
        <a:xfrm>
          <a:off x="1145670" y="1336349"/>
          <a:ext cx="91440" cy="282523"/>
        </a:xfrm>
        <a:custGeom>
          <a:avLst/>
          <a:gdLst/>
          <a:ahLst/>
          <a:cxnLst/>
          <a:rect l="0" t="0" r="0" b="0"/>
          <a:pathLst>
            <a:path>
              <a:moveTo>
                <a:pt x="90567" y="0"/>
              </a:moveTo>
              <a:lnTo>
                <a:pt x="90567" y="161718"/>
              </a:lnTo>
              <a:lnTo>
                <a:pt x="45720" y="161718"/>
              </a:lnTo>
              <a:lnTo>
                <a:pt x="45720" y="28252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4B0C5D-CFA2-47C8-8FC4-D3FBB77A2977}">
      <dsp:nvSpPr>
        <dsp:cNvPr id="0" name=""/>
        <dsp:cNvSpPr/>
      </dsp:nvSpPr>
      <dsp:spPr>
        <a:xfrm>
          <a:off x="1811500" y="560388"/>
          <a:ext cx="363589" cy="488329"/>
        </a:xfrm>
        <a:custGeom>
          <a:avLst/>
          <a:gdLst/>
          <a:ahLst/>
          <a:cxnLst/>
          <a:rect l="0" t="0" r="0" b="0"/>
          <a:pathLst>
            <a:path>
              <a:moveTo>
                <a:pt x="363589" y="0"/>
              </a:moveTo>
              <a:lnTo>
                <a:pt x="363589" y="488329"/>
              </a:lnTo>
              <a:lnTo>
                <a:pt x="0" y="48832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07AD79-37DA-492B-9BC9-F3933D3667F3}">
      <dsp:nvSpPr>
        <dsp:cNvPr id="0" name=""/>
        <dsp:cNvSpPr/>
      </dsp:nvSpPr>
      <dsp:spPr>
        <a:xfrm>
          <a:off x="1499978" y="1226"/>
          <a:ext cx="1350223" cy="5591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200" kern="1200" dirty="0" err="1" smtClean="0"/>
            <a:t>ul</a:t>
          </a:r>
          <a:endParaRPr lang="en-US" sz="6200" kern="1200" dirty="0"/>
        </a:p>
      </dsp:txBody>
      <dsp:txXfrm>
        <a:off x="1499978" y="1226"/>
        <a:ext cx="1350223" cy="559161"/>
      </dsp:txXfrm>
    </dsp:sp>
    <dsp:sp modelId="{339E23A4-9095-448D-BB7F-A4718BB87D9D}">
      <dsp:nvSpPr>
        <dsp:cNvPr id="0" name=""/>
        <dsp:cNvSpPr/>
      </dsp:nvSpPr>
      <dsp:spPr>
        <a:xfrm>
          <a:off x="660974" y="761086"/>
          <a:ext cx="1150526" cy="5752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Li(class=“sale </a:t>
          </a:r>
          <a:r>
            <a:rPr lang="en-US" sz="1400" kern="1200" dirty="0" err="1" smtClean="0"/>
            <a:t>monthwise</a:t>
          </a:r>
          <a:r>
            <a:rPr lang="en-US" sz="1400" kern="1200" dirty="0" smtClean="0"/>
            <a:t>”</a:t>
          </a:r>
          <a:endParaRPr lang="en-US" sz="1400" kern="1200" dirty="0"/>
        </a:p>
      </dsp:txBody>
      <dsp:txXfrm>
        <a:off x="660974" y="761086"/>
        <a:ext cx="1150526" cy="575263"/>
      </dsp:txXfrm>
    </dsp:sp>
    <dsp:sp modelId="{C0E2D733-6057-4525-8FD4-DB26587EEFE0}">
      <dsp:nvSpPr>
        <dsp:cNvPr id="0" name=""/>
        <dsp:cNvSpPr/>
      </dsp:nvSpPr>
      <dsp:spPr>
        <a:xfrm>
          <a:off x="616126" y="1618873"/>
          <a:ext cx="1150526" cy="5752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ul</a:t>
          </a:r>
          <a:endParaRPr lang="en-US" sz="1400" kern="1200" dirty="0"/>
        </a:p>
      </dsp:txBody>
      <dsp:txXfrm>
        <a:off x="616126" y="1618873"/>
        <a:ext cx="1150526" cy="575263"/>
      </dsp:txXfrm>
    </dsp:sp>
    <dsp:sp modelId="{B8FC1FD7-8EBE-450D-B009-0484C2486E96}">
      <dsp:nvSpPr>
        <dsp:cNvPr id="0" name=""/>
        <dsp:cNvSpPr/>
      </dsp:nvSpPr>
      <dsp:spPr>
        <a:xfrm>
          <a:off x="903758" y="2435746"/>
          <a:ext cx="1150526" cy="5752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Li(sale)</a:t>
          </a:r>
          <a:endParaRPr lang="en-US" sz="1400" kern="1200" dirty="0"/>
        </a:p>
      </dsp:txBody>
      <dsp:txXfrm>
        <a:off x="903758" y="2435746"/>
        <a:ext cx="1150526" cy="575263"/>
      </dsp:txXfrm>
    </dsp:sp>
    <dsp:sp modelId="{84E3C49D-CE21-434C-A369-76A4BE3D4F48}">
      <dsp:nvSpPr>
        <dsp:cNvPr id="0" name=""/>
        <dsp:cNvSpPr/>
      </dsp:nvSpPr>
      <dsp:spPr>
        <a:xfrm>
          <a:off x="903758" y="3252620"/>
          <a:ext cx="1150526" cy="5752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Li(sale)</a:t>
          </a:r>
          <a:endParaRPr lang="en-US" sz="1400" kern="1200" dirty="0"/>
        </a:p>
      </dsp:txBody>
      <dsp:txXfrm>
        <a:off x="903758" y="3252620"/>
        <a:ext cx="1150526" cy="575263"/>
      </dsp:txXfrm>
    </dsp:sp>
    <dsp:sp modelId="{D831F3F1-3C0D-45F4-94B6-EA30165AD51D}">
      <dsp:nvSpPr>
        <dsp:cNvPr id="0" name=""/>
        <dsp:cNvSpPr/>
      </dsp:nvSpPr>
      <dsp:spPr>
        <a:xfrm>
          <a:off x="2295895" y="801999"/>
          <a:ext cx="1150526" cy="5752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li</a:t>
          </a:r>
          <a:endParaRPr lang="en-US" sz="1400" kern="1200" dirty="0"/>
        </a:p>
      </dsp:txBody>
      <dsp:txXfrm>
        <a:off x="2295895" y="801999"/>
        <a:ext cx="1150526" cy="5752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5BFD86-4C7A-4CA7-B3D0-CF299191A02A}">
      <dsp:nvSpPr>
        <dsp:cNvPr id="0" name=""/>
        <dsp:cNvSpPr/>
      </dsp:nvSpPr>
      <dsp:spPr>
        <a:xfrm>
          <a:off x="3799410" y="3021321"/>
          <a:ext cx="417484" cy="8717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1721"/>
              </a:lnTo>
              <a:lnTo>
                <a:pt x="417484" y="87172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10B633-B29C-4C26-85DE-61616D55202C}">
      <dsp:nvSpPr>
        <dsp:cNvPr id="0" name=""/>
        <dsp:cNvSpPr/>
      </dsp:nvSpPr>
      <dsp:spPr>
        <a:xfrm>
          <a:off x="3603753" y="2343679"/>
          <a:ext cx="577427" cy="200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214"/>
              </a:lnTo>
              <a:lnTo>
                <a:pt x="577427" y="100214"/>
              </a:lnTo>
              <a:lnTo>
                <a:pt x="577427" y="20042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FCCCFA-8ACE-4E32-AA83-318AAA3FEBEC}">
      <dsp:nvSpPr>
        <dsp:cNvPr id="0" name=""/>
        <dsp:cNvSpPr/>
      </dsp:nvSpPr>
      <dsp:spPr>
        <a:xfrm>
          <a:off x="2644555" y="3021321"/>
          <a:ext cx="143163" cy="4390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9035"/>
              </a:lnTo>
              <a:lnTo>
                <a:pt x="143163" y="43903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05DF52-8D9D-4494-B027-7CCF1184384E}">
      <dsp:nvSpPr>
        <dsp:cNvPr id="0" name=""/>
        <dsp:cNvSpPr/>
      </dsp:nvSpPr>
      <dsp:spPr>
        <a:xfrm>
          <a:off x="3026325" y="2343679"/>
          <a:ext cx="577427" cy="200429"/>
        </a:xfrm>
        <a:custGeom>
          <a:avLst/>
          <a:gdLst/>
          <a:ahLst/>
          <a:cxnLst/>
          <a:rect l="0" t="0" r="0" b="0"/>
          <a:pathLst>
            <a:path>
              <a:moveTo>
                <a:pt x="577427" y="0"/>
              </a:moveTo>
              <a:lnTo>
                <a:pt x="577427" y="100214"/>
              </a:lnTo>
              <a:lnTo>
                <a:pt x="0" y="100214"/>
              </a:lnTo>
              <a:lnTo>
                <a:pt x="0" y="20042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17DAE9-32BF-4B78-8FA5-A474FAF92578}">
      <dsp:nvSpPr>
        <dsp:cNvPr id="0" name=""/>
        <dsp:cNvSpPr/>
      </dsp:nvSpPr>
      <dsp:spPr>
        <a:xfrm>
          <a:off x="2040882" y="1666037"/>
          <a:ext cx="1562870" cy="200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214"/>
              </a:lnTo>
              <a:lnTo>
                <a:pt x="1562870" y="100214"/>
              </a:lnTo>
              <a:lnTo>
                <a:pt x="1562870" y="20042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717AB8-89F8-40EB-A1FA-64223A5D66DD}">
      <dsp:nvSpPr>
        <dsp:cNvPr id="0" name=""/>
        <dsp:cNvSpPr/>
      </dsp:nvSpPr>
      <dsp:spPr>
        <a:xfrm>
          <a:off x="1251095" y="2343679"/>
          <a:ext cx="143163" cy="4390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9035"/>
              </a:lnTo>
              <a:lnTo>
                <a:pt x="143163" y="43903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88A23-1621-4D8B-A574-C3F602AF95BD}">
      <dsp:nvSpPr>
        <dsp:cNvPr id="0" name=""/>
        <dsp:cNvSpPr/>
      </dsp:nvSpPr>
      <dsp:spPr>
        <a:xfrm>
          <a:off x="1632865" y="1666037"/>
          <a:ext cx="408016" cy="200429"/>
        </a:xfrm>
        <a:custGeom>
          <a:avLst/>
          <a:gdLst/>
          <a:ahLst/>
          <a:cxnLst/>
          <a:rect l="0" t="0" r="0" b="0"/>
          <a:pathLst>
            <a:path>
              <a:moveTo>
                <a:pt x="408016" y="0"/>
              </a:moveTo>
              <a:lnTo>
                <a:pt x="408016" y="100214"/>
              </a:lnTo>
              <a:lnTo>
                <a:pt x="0" y="100214"/>
              </a:lnTo>
              <a:lnTo>
                <a:pt x="0" y="20042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385F82-AE57-4D44-BB59-024772438866}">
      <dsp:nvSpPr>
        <dsp:cNvPr id="0" name=""/>
        <dsp:cNvSpPr/>
      </dsp:nvSpPr>
      <dsp:spPr>
        <a:xfrm>
          <a:off x="478011" y="1666037"/>
          <a:ext cx="1562870" cy="200429"/>
        </a:xfrm>
        <a:custGeom>
          <a:avLst/>
          <a:gdLst/>
          <a:ahLst/>
          <a:cxnLst/>
          <a:rect l="0" t="0" r="0" b="0"/>
          <a:pathLst>
            <a:path>
              <a:moveTo>
                <a:pt x="1562870" y="0"/>
              </a:moveTo>
              <a:lnTo>
                <a:pt x="1562870" y="100214"/>
              </a:lnTo>
              <a:lnTo>
                <a:pt x="0" y="100214"/>
              </a:lnTo>
              <a:lnTo>
                <a:pt x="0" y="20042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5B0DA3-A5DA-47C5-9E8A-24F95D5597CC}">
      <dsp:nvSpPr>
        <dsp:cNvPr id="0" name=""/>
        <dsp:cNvSpPr/>
      </dsp:nvSpPr>
      <dsp:spPr>
        <a:xfrm>
          <a:off x="2518094" y="647041"/>
          <a:ext cx="657436" cy="780390"/>
        </a:xfrm>
        <a:custGeom>
          <a:avLst/>
          <a:gdLst/>
          <a:ahLst/>
          <a:cxnLst/>
          <a:rect l="0" t="0" r="0" b="0"/>
          <a:pathLst>
            <a:path>
              <a:moveTo>
                <a:pt x="657436" y="0"/>
              </a:moveTo>
              <a:lnTo>
                <a:pt x="657436" y="780390"/>
              </a:lnTo>
              <a:lnTo>
                <a:pt x="0" y="78039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FB9D93-D3DC-49FF-8EA7-2822BE963305}">
      <dsp:nvSpPr>
        <dsp:cNvPr id="0" name=""/>
        <dsp:cNvSpPr/>
      </dsp:nvSpPr>
      <dsp:spPr>
        <a:xfrm>
          <a:off x="2698318" y="169828"/>
          <a:ext cx="954425" cy="4772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accent5"/>
              </a:solidFill>
            </a:rPr>
            <a:t>Document</a:t>
          </a:r>
          <a:endParaRPr lang="en-US" sz="1300" kern="1200" dirty="0">
            <a:solidFill>
              <a:schemeClr val="accent5"/>
            </a:solidFill>
          </a:endParaRPr>
        </a:p>
      </dsp:txBody>
      <dsp:txXfrm>
        <a:off x="2698318" y="169828"/>
        <a:ext cx="954425" cy="477212"/>
      </dsp:txXfrm>
    </dsp:sp>
    <dsp:sp modelId="{0EA6E432-5813-4791-ABB5-FACFDEAF5B6C}">
      <dsp:nvSpPr>
        <dsp:cNvPr id="0" name=""/>
        <dsp:cNvSpPr/>
      </dsp:nvSpPr>
      <dsp:spPr>
        <a:xfrm>
          <a:off x="1563669" y="1188825"/>
          <a:ext cx="954425" cy="4772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accent5"/>
              </a:solidFill>
            </a:rPr>
            <a:t>html</a:t>
          </a:r>
          <a:endParaRPr lang="en-US" sz="1300" kern="1200" dirty="0">
            <a:solidFill>
              <a:schemeClr val="accent5"/>
            </a:solidFill>
          </a:endParaRPr>
        </a:p>
      </dsp:txBody>
      <dsp:txXfrm>
        <a:off x="1563669" y="1188825"/>
        <a:ext cx="954425" cy="477212"/>
      </dsp:txXfrm>
    </dsp:sp>
    <dsp:sp modelId="{06BCC53D-7AD3-48B7-8B6F-507E8F6E360B}">
      <dsp:nvSpPr>
        <dsp:cNvPr id="0" name=""/>
        <dsp:cNvSpPr/>
      </dsp:nvSpPr>
      <dsp:spPr>
        <a:xfrm>
          <a:off x="798" y="1866467"/>
          <a:ext cx="954425" cy="4772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accent5"/>
              </a:solidFill>
            </a:rPr>
            <a:t>head</a:t>
          </a:r>
          <a:endParaRPr lang="en-US" sz="1300" kern="1200" dirty="0">
            <a:solidFill>
              <a:schemeClr val="accent5"/>
            </a:solidFill>
          </a:endParaRPr>
        </a:p>
      </dsp:txBody>
      <dsp:txXfrm>
        <a:off x="798" y="1866467"/>
        <a:ext cx="954425" cy="477212"/>
      </dsp:txXfrm>
    </dsp:sp>
    <dsp:sp modelId="{1B0C446D-FB04-4F82-8F6C-4E2B4AB9D823}">
      <dsp:nvSpPr>
        <dsp:cNvPr id="0" name=""/>
        <dsp:cNvSpPr/>
      </dsp:nvSpPr>
      <dsp:spPr>
        <a:xfrm>
          <a:off x="1155652" y="1866467"/>
          <a:ext cx="954425" cy="4772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accent5"/>
              </a:solidFill>
            </a:rPr>
            <a:t>Title</a:t>
          </a:r>
          <a:endParaRPr lang="en-US" sz="1300" kern="1200" dirty="0">
            <a:solidFill>
              <a:schemeClr val="accent5"/>
            </a:solidFill>
          </a:endParaRPr>
        </a:p>
      </dsp:txBody>
      <dsp:txXfrm>
        <a:off x="1155652" y="1866467"/>
        <a:ext cx="954425" cy="477212"/>
      </dsp:txXfrm>
    </dsp:sp>
    <dsp:sp modelId="{26178CFC-0024-46A8-ADDD-84F2F4B6B3CB}">
      <dsp:nvSpPr>
        <dsp:cNvPr id="0" name=""/>
        <dsp:cNvSpPr/>
      </dsp:nvSpPr>
      <dsp:spPr>
        <a:xfrm>
          <a:off x="1394259" y="2544108"/>
          <a:ext cx="954425" cy="4772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Page Title</a:t>
          </a:r>
          <a:endParaRPr lang="en-US" sz="1300" kern="1200" dirty="0"/>
        </a:p>
      </dsp:txBody>
      <dsp:txXfrm>
        <a:off x="1394259" y="2544108"/>
        <a:ext cx="954425" cy="477212"/>
      </dsp:txXfrm>
    </dsp:sp>
    <dsp:sp modelId="{BECED89C-E68B-4BA3-A220-A038155A28C7}">
      <dsp:nvSpPr>
        <dsp:cNvPr id="0" name=""/>
        <dsp:cNvSpPr/>
      </dsp:nvSpPr>
      <dsp:spPr>
        <a:xfrm>
          <a:off x="3126540" y="1866467"/>
          <a:ext cx="954425" cy="4772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accent5"/>
              </a:solidFill>
            </a:rPr>
            <a:t>Body</a:t>
          </a:r>
          <a:endParaRPr lang="en-US" sz="1300" kern="1200" dirty="0">
            <a:solidFill>
              <a:schemeClr val="accent5"/>
            </a:solidFill>
          </a:endParaRPr>
        </a:p>
      </dsp:txBody>
      <dsp:txXfrm>
        <a:off x="3126540" y="1866467"/>
        <a:ext cx="954425" cy="477212"/>
      </dsp:txXfrm>
    </dsp:sp>
    <dsp:sp modelId="{C7AA7D68-3D9F-4AC4-81D6-BFD0E9D912F6}">
      <dsp:nvSpPr>
        <dsp:cNvPr id="0" name=""/>
        <dsp:cNvSpPr/>
      </dsp:nvSpPr>
      <dsp:spPr>
        <a:xfrm>
          <a:off x="2549113" y="2544108"/>
          <a:ext cx="954425" cy="477212"/>
        </a:xfrm>
        <a:prstGeom prst="rect">
          <a:avLst/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accent5"/>
              </a:solidFill>
            </a:rPr>
            <a:t>h1</a:t>
          </a:r>
          <a:endParaRPr lang="en-US" sz="1300" kern="1200" dirty="0">
            <a:solidFill>
              <a:schemeClr val="accent5"/>
            </a:solidFill>
          </a:endParaRPr>
        </a:p>
      </dsp:txBody>
      <dsp:txXfrm>
        <a:off x="2549113" y="2544108"/>
        <a:ext cx="954425" cy="477212"/>
      </dsp:txXfrm>
    </dsp:sp>
    <dsp:sp modelId="{5C5A565F-DDFE-45FA-8AFF-7069D3A6D993}">
      <dsp:nvSpPr>
        <dsp:cNvPr id="0" name=""/>
        <dsp:cNvSpPr/>
      </dsp:nvSpPr>
      <dsp:spPr>
        <a:xfrm>
          <a:off x="2787719" y="3221750"/>
          <a:ext cx="954425" cy="4772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What do you like to eat</a:t>
          </a:r>
        </a:p>
      </dsp:txBody>
      <dsp:txXfrm>
        <a:off x="2787719" y="3221750"/>
        <a:ext cx="954425" cy="477212"/>
      </dsp:txXfrm>
    </dsp:sp>
    <dsp:sp modelId="{7E5305F5-0D75-40E2-98D8-6E5911D4AED7}">
      <dsp:nvSpPr>
        <dsp:cNvPr id="0" name=""/>
        <dsp:cNvSpPr/>
      </dsp:nvSpPr>
      <dsp:spPr>
        <a:xfrm>
          <a:off x="3703967" y="2544108"/>
          <a:ext cx="954425" cy="4772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accent5"/>
              </a:solidFill>
            </a:rPr>
            <a:t>p</a:t>
          </a:r>
          <a:endParaRPr lang="en-US" sz="1300" kern="1200" dirty="0">
            <a:solidFill>
              <a:schemeClr val="accent5"/>
            </a:solidFill>
          </a:endParaRPr>
        </a:p>
      </dsp:txBody>
      <dsp:txXfrm>
        <a:off x="3703967" y="2544108"/>
        <a:ext cx="954425" cy="477212"/>
      </dsp:txXfrm>
    </dsp:sp>
    <dsp:sp modelId="{62A75925-4EDD-43FC-8B49-F8F30CD1B8B9}">
      <dsp:nvSpPr>
        <dsp:cNvPr id="0" name=""/>
        <dsp:cNvSpPr/>
      </dsp:nvSpPr>
      <dsp:spPr>
        <a:xfrm>
          <a:off x="4216894" y="3317360"/>
          <a:ext cx="1196677" cy="11513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Welcome to the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 Restaurant</a:t>
          </a:r>
          <a:endParaRPr lang="en-US" sz="1300" kern="1200" dirty="0"/>
        </a:p>
      </dsp:txBody>
      <dsp:txXfrm>
        <a:off x="4216894" y="3317360"/>
        <a:ext cx="1196677" cy="115136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5BFD86-4C7A-4CA7-B3D0-CF299191A02A}">
      <dsp:nvSpPr>
        <dsp:cNvPr id="0" name=""/>
        <dsp:cNvSpPr/>
      </dsp:nvSpPr>
      <dsp:spPr>
        <a:xfrm>
          <a:off x="3799410" y="3021321"/>
          <a:ext cx="417484" cy="8717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1721"/>
              </a:lnTo>
              <a:lnTo>
                <a:pt x="417484" y="87172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10B633-B29C-4C26-85DE-61616D55202C}">
      <dsp:nvSpPr>
        <dsp:cNvPr id="0" name=""/>
        <dsp:cNvSpPr/>
      </dsp:nvSpPr>
      <dsp:spPr>
        <a:xfrm>
          <a:off x="3603753" y="2343679"/>
          <a:ext cx="577427" cy="200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214"/>
              </a:lnTo>
              <a:lnTo>
                <a:pt x="577427" y="100214"/>
              </a:lnTo>
              <a:lnTo>
                <a:pt x="577427" y="20042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FCCCFA-8ACE-4E32-AA83-318AAA3FEBEC}">
      <dsp:nvSpPr>
        <dsp:cNvPr id="0" name=""/>
        <dsp:cNvSpPr/>
      </dsp:nvSpPr>
      <dsp:spPr>
        <a:xfrm>
          <a:off x="2644555" y="3021321"/>
          <a:ext cx="143163" cy="4390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9035"/>
              </a:lnTo>
              <a:lnTo>
                <a:pt x="143163" y="43903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05DF52-8D9D-4494-B027-7CCF1184384E}">
      <dsp:nvSpPr>
        <dsp:cNvPr id="0" name=""/>
        <dsp:cNvSpPr/>
      </dsp:nvSpPr>
      <dsp:spPr>
        <a:xfrm>
          <a:off x="3026325" y="2343679"/>
          <a:ext cx="577427" cy="200429"/>
        </a:xfrm>
        <a:custGeom>
          <a:avLst/>
          <a:gdLst/>
          <a:ahLst/>
          <a:cxnLst/>
          <a:rect l="0" t="0" r="0" b="0"/>
          <a:pathLst>
            <a:path>
              <a:moveTo>
                <a:pt x="577427" y="0"/>
              </a:moveTo>
              <a:lnTo>
                <a:pt x="577427" y="100214"/>
              </a:lnTo>
              <a:lnTo>
                <a:pt x="0" y="100214"/>
              </a:lnTo>
              <a:lnTo>
                <a:pt x="0" y="20042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17DAE9-32BF-4B78-8FA5-A474FAF92578}">
      <dsp:nvSpPr>
        <dsp:cNvPr id="0" name=""/>
        <dsp:cNvSpPr/>
      </dsp:nvSpPr>
      <dsp:spPr>
        <a:xfrm>
          <a:off x="2040882" y="1666037"/>
          <a:ext cx="1562870" cy="200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214"/>
              </a:lnTo>
              <a:lnTo>
                <a:pt x="1562870" y="100214"/>
              </a:lnTo>
              <a:lnTo>
                <a:pt x="1562870" y="20042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717AB8-89F8-40EB-A1FA-64223A5D66DD}">
      <dsp:nvSpPr>
        <dsp:cNvPr id="0" name=""/>
        <dsp:cNvSpPr/>
      </dsp:nvSpPr>
      <dsp:spPr>
        <a:xfrm>
          <a:off x="1251095" y="2343679"/>
          <a:ext cx="143163" cy="4390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9035"/>
              </a:lnTo>
              <a:lnTo>
                <a:pt x="143163" y="43903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88A23-1621-4D8B-A574-C3F602AF95BD}">
      <dsp:nvSpPr>
        <dsp:cNvPr id="0" name=""/>
        <dsp:cNvSpPr/>
      </dsp:nvSpPr>
      <dsp:spPr>
        <a:xfrm>
          <a:off x="1632865" y="1666037"/>
          <a:ext cx="408016" cy="200429"/>
        </a:xfrm>
        <a:custGeom>
          <a:avLst/>
          <a:gdLst/>
          <a:ahLst/>
          <a:cxnLst/>
          <a:rect l="0" t="0" r="0" b="0"/>
          <a:pathLst>
            <a:path>
              <a:moveTo>
                <a:pt x="408016" y="0"/>
              </a:moveTo>
              <a:lnTo>
                <a:pt x="408016" y="100214"/>
              </a:lnTo>
              <a:lnTo>
                <a:pt x="0" y="100214"/>
              </a:lnTo>
              <a:lnTo>
                <a:pt x="0" y="20042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385F82-AE57-4D44-BB59-024772438866}">
      <dsp:nvSpPr>
        <dsp:cNvPr id="0" name=""/>
        <dsp:cNvSpPr/>
      </dsp:nvSpPr>
      <dsp:spPr>
        <a:xfrm>
          <a:off x="478011" y="1666037"/>
          <a:ext cx="1562870" cy="200429"/>
        </a:xfrm>
        <a:custGeom>
          <a:avLst/>
          <a:gdLst/>
          <a:ahLst/>
          <a:cxnLst/>
          <a:rect l="0" t="0" r="0" b="0"/>
          <a:pathLst>
            <a:path>
              <a:moveTo>
                <a:pt x="1562870" y="0"/>
              </a:moveTo>
              <a:lnTo>
                <a:pt x="1562870" y="100214"/>
              </a:lnTo>
              <a:lnTo>
                <a:pt x="0" y="100214"/>
              </a:lnTo>
              <a:lnTo>
                <a:pt x="0" y="20042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5B0DA3-A5DA-47C5-9E8A-24F95D5597CC}">
      <dsp:nvSpPr>
        <dsp:cNvPr id="0" name=""/>
        <dsp:cNvSpPr/>
      </dsp:nvSpPr>
      <dsp:spPr>
        <a:xfrm>
          <a:off x="2518094" y="647041"/>
          <a:ext cx="657436" cy="780390"/>
        </a:xfrm>
        <a:custGeom>
          <a:avLst/>
          <a:gdLst/>
          <a:ahLst/>
          <a:cxnLst/>
          <a:rect l="0" t="0" r="0" b="0"/>
          <a:pathLst>
            <a:path>
              <a:moveTo>
                <a:pt x="657436" y="0"/>
              </a:moveTo>
              <a:lnTo>
                <a:pt x="657436" y="780390"/>
              </a:lnTo>
              <a:lnTo>
                <a:pt x="0" y="78039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FB9D93-D3DC-49FF-8EA7-2822BE963305}">
      <dsp:nvSpPr>
        <dsp:cNvPr id="0" name=""/>
        <dsp:cNvSpPr/>
      </dsp:nvSpPr>
      <dsp:spPr>
        <a:xfrm>
          <a:off x="2698318" y="169828"/>
          <a:ext cx="954425" cy="4772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accent5"/>
              </a:solidFill>
            </a:rPr>
            <a:t>Document</a:t>
          </a:r>
          <a:endParaRPr lang="en-US" sz="1600" kern="1200" dirty="0">
            <a:solidFill>
              <a:schemeClr val="accent5"/>
            </a:solidFill>
          </a:endParaRPr>
        </a:p>
      </dsp:txBody>
      <dsp:txXfrm>
        <a:off x="2698318" y="169828"/>
        <a:ext cx="954425" cy="477212"/>
      </dsp:txXfrm>
    </dsp:sp>
    <dsp:sp modelId="{0EA6E432-5813-4791-ABB5-FACFDEAF5B6C}">
      <dsp:nvSpPr>
        <dsp:cNvPr id="0" name=""/>
        <dsp:cNvSpPr/>
      </dsp:nvSpPr>
      <dsp:spPr>
        <a:xfrm>
          <a:off x="1563669" y="1188825"/>
          <a:ext cx="954425" cy="4772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accent5"/>
              </a:solidFill>
            </a:rPr>
            <a:t>html</a:t>
          </a:r>
          <a:endParaRPr lang="en-US" sz="1600" kern="1200" dirty="0">
            <a:solidFill>
              <a:schemeClr val="accent5"/>
            </a:solidFill>
          </a:endParaRPr>
        </a:p>
      </dsp:txBody>
      <dsp:txXfrm>
        <a:off x="1563669" y="1188825"/>
        <a:ext cx="954425" cy="477212"/>
      </dsp:txXfrm>
    </dsp:sp>
    <dsp:sp modelId="{06BCC53D-7AD3-48B7-8B6F-507E8F6E360B}">
      <dsp:nvSpPr>
        <dsp:cNvPr id="0" name=""/>
        <dsp:cNvSpPr/>
      </dsp:nvSpPr>
      <dsp:spPr>
        <a:xfrm>
          <a:off x="798" y="1866467"/>
          <a:ext cx="954425" cy="4772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accent5"/>
              </a:solidFill>
            </a:rPr>
            <a:t>head</a:t>
          </a:r>
          <a:endParaRPr lang="en-US" sz="1600" kern="1200" dirty="0">
            <a:solidFill>
              <a:schemeClr val="accent5"/>
            </a:solidFill>
          </a:endParaRPr>
        </a:p>
      </dsp:txBody>
      <dsp:txXfrm>
        <a:off x="798" y="1866467"/>
        <a:ext cx="954425" cy="477212"/>
      </dsp:txXfrm>
    </dsp:sp>
    <dsp:sp modelId="{1B0C446D-FB04-4F82-8F6C-4E2B4AB9D823}">
      <dsp:nvSpPr>
        <dsp:cNvPr id="0" name=""/>
        <dsp:cNvSpPr/>
      </dsp:nvSpPr>
      <dsp:spPr>
        <a:xfrm>
          <a:off x="1155652" y="1866467"/>
          <a:ext cx="954425" cy="4772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accent5"/>
              </a:solidFill>
            </a:rPr>
            <a:t>Title</a:t>
          </a:r>
          <a:endParaRPr lang="en-US" sz="1600" kern="1200" dirty="0">
            <a:solidFill>
              <a:schemeClr val="accent5"/>
            </a:solidFill>
          </a:endParaRPr>
        </a:p>
      </dsp:txBody>
      <dsp:txXfrm>
        <a:off x="1155652" y="1866467"/>
        <a:ext cx="954425" cy="477212"/>
      </dsp:txXfrm>
    </dsp:sp>
    <dsp:sp modelId="{26178CFC-0024-46A8-ADDD-84F2F4B6B3CB}">
      <dsp:nvSpPr>
        <dsp:cNvPr id="0" name=""/>
        <dsp:cNvSpPr/>
      </dsp:nvSpPr>
      <dsp:spPr>
        <a:xfrm>
          <a:off x="1394259" y="2544108"/>
          <a:ext cx="954425" cy="4772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Page Title</a:t>
          </a:r>
          <a:endParaRPr lang="en-US" sz="1600" kern="1200" dirty="0"/>
        </a:p>
      </dsp:txBody>
      <dsp:txXfrm>
        <a:off x="1394259" y="2544108"/>
        <a:ext cx="954425" cy="477212"/>
      </dsp:txXfrm>
    </dsp:sp>
    <dsp:sp modelId="{BECED89C-E68B-4BA3-A220-A038155A28C7}">
      <dsp:nvSpPr>
        <dsp:cNvPr id="0" name=""/>
        <dsp:cNvSpPr/>
      </dsp:nvSpPr>
      <dsp:spPr>
        <a:xfrm>
          <a:off x="3126540" y="1866467"/>
          <a:ext cx="954425" cy="4772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accent5"/>
              </a:solidFill>
            </a:rPr>
            <a:t>Body</a:t>
          </a:r>
          <a:endParaRPr lang="en-US" sz="1600" kern="1200" dirty="0">
            <a:solidFill>
              <a:schemeClr val="accent5"/>
            </a:solidFill>
          </a:endParaRPr>
        </a:p>
      </dsp:txBody>
      <dsp:txXfrm>
        <a:off x="3126540" y="1866467"/>
        <a:ext cx="954425" cy="477212"/>
      </dsp:txXfrm>
    </dsp:sp>
    <dsp:sp modelId="{C7AA7D68-3D9F-4AC4-81D6-BFD0E9D912F6}">
      <dsp:nvSpPr>
        <dsp:cNvPr id="0" name=""/>
        <dsp:cNvSpPr/>
      </dsp:nvSpPr>
      <dsp:spPr>
        <a:xfrm>
          <a:off x="2549113" y="2544108"/>
          <a:ext cx="954425" cy="477212"/>
        </a:xfrm>
        <a:prstGeom prst="rect">
          <a:avLst/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accent5"/>
              </a:solidFill>
            </a:rPr>
            <a:t>h1</a:t>
          </a:r>
          <a:endParaRPr lang="en-US" sz="1600" kern="1200" dirty="0">
            <a:solidFill>
              <a:schemeClr val="accent5"/>
            </a:solidFill>
          </a:endParaRPr>
        </a:p>
      </dsp:txBody>
      <dsp:txXfrm>
        <a:off x="2549113" y="2544108"/>
        <a:ext cx="954425" cy="477212"/>
      </dsp:txXfrm>
    </dsp:sp>
    <dsp:sp modelId="{5C5A565F-DDFE-45FA-8AFF-7069D3A6D993}">
      <dsp:nvSpPr>
        <dsp:cNvPr id="0" name=""/>
        <dsp:cNvSpPr/>
      </dsp:nvSpPr>
      <dsp:spPr>
        <a:xfrm>
          <a:off x="2787719" y="3221750"/>
          <a:ext cx="954425" cy="477212"/>
        </a:xfrm>
        <a:prstGeom prst="rect">
          <a:avLst/>
        </a:prstGeom>
        <a:solidFill>
          <a:schemeClr val="accent2"/>
        </a:solidFill>
        <a:ln w="19050" cap="rnd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What will you have?</a:t>
          </a:r>
        </a:p>
      </dsp:txBody>
      <dsp:txXfrm>
        <a:off x="2787719" y="3221750"/>
        <a:ext cx="954425" cy="477212"/>
      </dsp:txXfrm>
    </dsp:sp>
    <dsp:sp modelId="{7E5305F5-0D75-40E2-98D8-6E5911D4AED7}">
      <dsp:nvSpPr>
        <dsp:cNvPr id="0" name=""/>
        <dsp:cNvSpPr/>
      </dsp:nvSpPr>
      <dsp:spPr>
        <a:xfrm>
          <a:off x="3703967" y="2544108"/>
          <a:ext cx="954425" cy="4772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accent5"/>
              </a:solidFill>
            </a:rPr>
            <a:t>p</a:t>
          </a:r>
          <a:endParaRPr lang="en-US" sz="1600" kern="1200" dirty="0">
            <a:solidFill>
              <a:schemeClr val="accent5"/>
            </a:solidFill>
          </a:endParaRPr>
        </a:p>
      </dsp:txBody>
      <dsp:txXfrm>
        <a:off x="3703967" y="2544108"/>
        <a:ext cx="954425" cy="477212"/>
      </dsp:txXfrm>
    </dsp:sp>
    <dsp:sp modelId="{62A75925-4EDD-43FC-8B49-F8F30CD1B8B9}">
      <dsp:nvSpPr>
        <dsp:cNvPr id="0" name=""/>
        <dsp:cNvSpPr/>
      </dsp:nvSpPr>
      <dsp:spPr>
        <a:xfrm>
          <a:off x="4216894" y="3317360"/>
          <a:ext cx="1196677" cy="11513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Welcome to the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 Restaurant</a:t>
          </a:r>
          <a:endParaRPr lang="en-US" sz="1600" kern="1200" dirty="0"/>
        </a:p>
      </dsp:txBody>
      <dsp:txXfrm>
        <a:off x="4216894" y="3317360"/>
        <a:ext cx="1196677" cy="115136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79F8F1-816B-44F1-841E-7E7CE40ED2AD}">
      <dsp:nvSpPr>
        <dsp:cNvPr id="0" name=""/>
        <dsp:cNvSpPr/>
      </dsp:nvSpPr>
      <dsp:spPr>
        <a:xfrm>
          <a:off x="0" y="315799"/>
          <a:ext cx="3506651" cy="865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p{… }</a:t>
          </a:r>
          <a:endParaRPr lang="en-US" sz="3700" kern="1200" dirty="0"/>
        </a:p>
      </dsp:txBody>
      <dsp:txXfrm>
        <a:off x="42265" y="358064"/>
        <a:ext cx="3422121" cy="781270"/>
      </dsp:txXfrm>
    </dsp:sp>
    <dsp:sp modelId="{18A394DB-C733-4C65-B9FF-3C14B0799CAD}">
      <dsp:nvSpPr>
        <dsp:cNvPr id="0" name=""/>
        <dsp:cNvSpPr/>
      </dsp:nvSpPr>
      <dsp:spPr>
        <a:xfrm>
          <a:off x="0" y="1288159"/>
          <a:ext cx="3506651" cy="865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#container{ …}</a:t>
          </a:r>
          <a:endParaRPr lang="en-US" sz="3700" kern="1200" dirty="0"/>
        </a:p>
      </dsp:txBody>
      <dsp:txXfrm>
        <a:off x="42265" y="1330424"/>
        <a:ext cx="3422121" cy="781270"/>
      </dsp:txXfrm>
    </dsp:sp>
    <dsp:sp modelId="{5C3A68B2-1FB9-40C4-92C2-3862BA175A4B}">
      <dsp:nvSpPr>
        <dsp:cNvPr id="0" name=""/>
        <dsp:cNvSpPr/>
      </dsp:nvSpPr>
      <dsp:spPr>
        <a:xfrm>
          <a:off x="0" y="2260520"/>
          <a:ext cx="3506651" cy="865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.articles{ … }</a:t>
          </a:r>
          <a:endParaRPr lang="en-US" sz="3700" kern="1200" dirty="0"/>
        </a:p>
      </dsp:txBody>
      <dsp:txXfrm>
        <a:off x="42265" y="2302785"/>
        <a:ext cx="3422121" cy="78127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79F8F1-816B-44F1-841E-7E7CE40ED2AD}">
      <dsp:nvSpPr>
        <dsp:cNvPr id="0" name=""/>
        <dsp:cNvSpPr/>
      </dsp:nvSpPr>
      <dsp:spPr>
        <a:xfrm>
          <a:off x="0" y="541016"/>
          <a:ext cx="3506651" cy="772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$(“p”);</a:t>
          </a:r>
          <a:endParaRPr lang="en-US" sz="3300" kern="1200" dirty="0"/>
        </a:p>
      </dsp:txBody>
      <dsp:txXfrm>
        <a:off x="37696" y="578712"/>
        <a:ext cx="3431259" cy="696808"/>
      </dsp:txXfrm>
    </dsp:sp>
    <dsp:sp modelId="{18A394DB-C733-4C65-B9FF-3C14B0799CAD}">
      <dsp:nvSpPr>
        <dsp:cNvPr id="0" name=""/>
        <dsp:cNvSpPr/>
      </dsp:nvSpPr>
      <dsp:spPr>
        <a:xfrm>
          <a:off x="0" y="1408256"/>
          <a:ext cx="3506651" cy="772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$(“#container”);</a:t>
          </a:r>
          <a:endParaRPr lang="en-US" sz="3300" kern="1200" dirty="0"/>
        </a:p>
      </dsp:txBody>
      <dsp:txXfrm>
        <a:off x="37696" y="1445952"/>
        <a:ext cx="3431259" cy="696808"/>
      </dsp:txXfrm>
    </dsp:sp>
    <dsp:sp modelId="{5C3A68B2-1FB9-40C4-92C2-3862BA175A4B}">
      <dsp:nvSpPr>
        <dsp:cNvPr id="0" name=""/>
        <dsp:cNvSpPr/>
      </dsp:nvSpPr>
      <dsp:spPr>
        <a:xfrm>
          <a:off x="0" y="2275497"/>
          <a:ext cx="3506651" cy="772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$(“.articles”)</a:t>
          </a:r>
          <a:endParaRPr lang="en-US" sz="3300" kern="1200" dirty="0"/>
        </a:p>
      </dsp:txBody>
      <dsp:txXfrm>
        <a:off x="37696" y="2313193"/>
        <a:ext cx="3431259" cy="69680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956D00-DC7E-4A81-81F0-3ABBCDBBD93F}">
      <dsp:nvSpPr>
        <dsp:cNvPr id="0" name=""/>
        <dsp:cNvSpPr/>
      </dsp:nvSpPr>
      <dsp:spPr>
        <a:xfrm>
          <a:off x="3826600" y="2933274"/>
          <a:ext cx="91440" cy="2701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019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DC0669-C573-46E6-B752-D17DAB73E382}">
      <dsp:nvSpPr>
        <dsp:cNvPr id="0" name=""/>
        <dsp:cNvSpPr/>
      </dsp:nvSpPr>
      <dsp:spPr>
        <a:xfrm>
          <a:off x="2736821" y="2073134"/>
          <a:ext cx="1135498" cy="270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31"/>
              </a:lnTo>
              <a:lnTo>
                <a:pt x="1135498" y="184131"/>
              </a:lnTo>
              <a:lnTo>
                <a:pt x="1135498" y="27019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237E4A-9DF1-4E95-B44C-F961C81A758F}">
      <dsp:nvSpPr>
        <dsp:cNvPr id="0" name=""/>
        <dsp:cNvSpPr/>
      </dsp:nvSpPr>
      <dsp:spPr>
        <a:xfrm>
          <a:off x="2691101" y="2933274"/>
          <a:ext cx="91440" cy="2701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019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47DC31-C09F-4A2B-85C1-90B3DFB3230E}">
      <dsp:nvSpPr>
        <dsp:cNvPr id="0" name=""/>
        <dsp:cNvSpPr/>
      </dsp:nvSpPr>
      <dsp:spPr>
        <a:xfrm>
          <a:off x="2691101" y="2073134"/>
          <a:ext cx="91440" cy="2701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019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C2144B-BED3-4ECA-98D1-34C340A8607F}">
      <dsp:nvSpPr>
        <dsp:cNvPr id="0" name=""/>
        <dsp:cNvSpPr/>
      </dsp:nvSpPr>
      <dsp:spPr>
        <a:xfrm>
          <a:off x="1555602" y="2933274"/>
          <a:ext cx="91440" cy="2701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019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A30D62-5EB0-42E1-9323-D54936122BFB}">
      <dsp:nvSpPr>
        <dsp:cNvPr id="0" name=""/>
        <dsp:cNvSpPr/>
      </dsp:nvSpPr>
      <dsp:spPr>
        <a:xfrm>
          <a:off x="1601322" y="2073134"/>
          <a:ext cx="1135498" cy="270197"/>
        </a:xfrm>
        <a:custGeom>
          <a:avLst/>
          <a:gdLst/>
          <a:ahLst/>
          <a:cxnLst/>
          <a:rect l="0" t="0" r="0" b="0"/>
          <a:pathLst>
            <a:path>
              <a:moveTo>
                <a:pt x="1135498" y="0"/>
              </a:moveTo>
              <a:lnTo>
                <a:pt x="1135498" y="184131"/>
              </a:lnTo>
              <a:lnTo>
                <a:pt x="0" y="184131"/>
              </a:lnTo>
              <a:lnTo>
                <a:pt x="0" y="27019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7CA47C-B4D5-4A48-8A1B-6CE39E6A2777}">
      <dsp:nvSpPr>
        <dsp:cNvPr id="0" name=""/>
        <dsp:cNvSpPr/>
      </dsp:nvSpPr>
      <dsp:spPr>
        <a:xfrm>
          <a:off x="883031" y="951737"/>
          <a:ext cx="1853789" cy="5314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5387"/>
              </a:lnTo>
              <a:lnTo>
                <a:pt x="1853789" y="445387"/>
              </a:lnTo>
              <a:lnTo>
                <a:pt x="1853789" y="53145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EC92EB-A517-4E06-86BC-FC267A0DDA49}">
      <dsp:nvSpPr>
        <dsp:cNvPr id="0" name=""/>
        <dsp:cNvSpPr/>
      </dsp:nvSpPr>
      <dsp:spPr>
        <a:xfrm>
          <a:off x="420103" y="2073134"/>
          <a:ext cx="91440" cy="2701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019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2C8992-D768-4248-9AF1-265C64A511DE}">
      <dsp:nvSpPr>
        <dsp:cNvPr id="0" name=""/>
        <dsp:cNvSpPr/>
      </dsp:nvSpPr>
      <dsp:spPr>
        <a:xfrm>
          <a:off x="465823" y="951737"/>
          <a:ext cx="417208" cy="531453"/>
        </a:xfrm>
        <a:custGeom>
          <a:avLst/>
          <a:gdLst/>
          <a:ahLst/>
          <a:cxnLst/>
          <a:rect l="0" t="0" r="0" b="0"/>
          <a:pathLst>
            <a:path>
              <a:moveTo>
                <a:pt x="417208" y="0"/>
              </a:moveTo>
              <a:lnTo>
                <a:pt x="417208" y="445387"/>
              </a:lnTo>
              <a:lnTo>
                <a:pt x="0" y="445387"/>
              </a:lnTo>
              <a:lnTo>
                <a:pt x="0" y="53145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E04386-301B-4ADB-97EA-4E9B0CE076EE}">
      <dsp:nvSpPr>
        <dsp:cNvPr id="0" name=""/>
        <dsp:cNvSpPr/>
      </dsp:nvSpPr>
      <dsp:spPr>
        <a:xfrm>
          <a:off x="418509" y="361793"/>
          <a:ext cx="929044" cy="5899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DF0B8C-0EF8-4EB0-84B1-5D2782DAF593}">
      <dsp:nvSpPr>
        <dsp:cNvPr id="0" name=""/>
        <dsp:cNvSpPr/>
      </dsp:nvSpPr>
      <dsp:spPr>
        <a:xfrm>
          <a:off x="521736" y="459859"/>
          <a:ext cx="929044" cy="589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&lt;body&gt;</a:t>
          </a:r>
          <a:endParaRPr lang="en-US" sz="1400" kern="1200"/>
        </a:p>
      </dsp:txBody>
      <dsp:txXfrm>
        <a:off x="539015" y="477138"/>
        <a:ext cx="894486" cy="555385"/>
      </dsp:txXfrm>
    </dsp:sp>
    <dsp:sp modelId="{97E683D7-9C6C-418E-9DA3-FECA17792ACF}">
      <dsp:nvSpPr>
        <dsp:cNvPr id="0" name=""/>
        <dsp:cNvSpPr/>
      </dsp:nvSpPr>
      <dsp:spPr>
        <a:xfrm>
          <a:off x="1301" y="1483190"/>
          <a:ext cx="929044" cy="5899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4B493B-BC91-487D-B226-05D0D5F9A415}">
      <dsp:nvSpPr>
        <dsp:cNvPr id="0" name=""/>
        <dsp:cNvSpPr/>
      </dsp:nvSpPr>
      <dsp:spPr>
        <a:xfrm>
          <a:off x="104528" y="1581256"/>
          <a:ext cx="929044" cy="589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&lt;h1&gt;</a:t>
          </a:r>
          <a:endParaRPr lang="en-US" sz="1400" kern="1200" dirty="0"/>
        </a:p>
      </dsp:txBody>
      <dsp:txXfrm>
        <a:off x="121807" y="1598535"/>
        <a:ext cx="894486" cy="555385"/>
      </dsp:txXfrm>
    </dsp:sp>
    <dsp:sp modelId="{486660E7-3C8F-4CB9-ADA2-B422545E757A}">
      <dsp:nvSpPr>
        <dsp:cNvPr id="0" name=""/>
        <dsp:cNvSpPr/>
      </dsp:nvSpPr>
      <dsp:spPr>
        <a:xfrm>
          <a:off x="1301" y="2343331"/>
          <a:ext cx="929044" cy="5899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14159D-8541-4F34-9D27-516F84A6474D}">
      <dsp:nvSpPr>
        <dsp:cNvPr id="0" name=""/>
        <dsp:cNvSpPr/>
      </dsp:nvSpPr>
      <dsp:spPr>
        <a:xfrm>
          <a:off x="104528" y="2441396"/>
          <a:ext cx="929044" cy="589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What will you have </a:t>
          </a:r>
          <a:endParaRPr lang="en-US" sz="1400" kern="1200" dirty="0"/>
        </a:p>
      </dsp:txBody>
      <dsp:txXfrm>
        <a:off x="121807" y="2458675"/>
        <a:ext cx="894486" cy="555385"/>
      </dsp:txXfrm>
    </dsp:sp>
    <dsp:sp modelId="{9DCA4848-D566-48D9-856B-CDF8C8A27411}">
      <dsp:nvSpPr>
        <dsp:cNvPr id="0" name=""/>
        <dsp:cNvSpPr/>
      </dsp:nvSpPr>
      <dsp:spPr>
        <a:xfrm>
          <a:off x="1671077" y="1483190"/>
          <a:ext cx="2131488" cy="5899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1F1472-C5A7-455B-9AF6-D156C96E2448}">
      <dsp:nvSpPr>
        <dsp:cNvPr id="0" name=""/>
        <dsp:cNvSpPr/>
      </dsp:nvSpPr>
      <dsp:spPr>
        <a:xfrm>
          <a:off x="1774304" y="1581256"/>
          <a:ext cx="2131488" cy="589943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  <a:alpha val="9000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&lt;</a:t>
          </a:r>
          <a:r>
            <a:rPr lang="en-US" sz="1400" kern="1200" dirty="0" err="1" smtClean="0"/>
            <a:t>ul</a:t>
          </a:r>
          <a:r>
            <a:rPr lang="en-US" sz="1400" kern="1200" dirty="0" smtClean="0"/>
            <a:t> id="</a:t>
          </a:r>
          <a:r>
            <a:rPr lang="en-US" sz="1400" kern="1200" dirty="0" err="1" smtClean="0"/>
            <a:t>lstfood</a:t>
          </a:r>
          <a:r>
            <a:rPr lang="en-US" sz="1400" kern="1200" dirty="0" smtClean="0"/>
            <a:t>"&gt;</a:t>
          </a:r>
          <a:endParaRPr lang="en-US" sz="1400" kern="1200" dirty="0"/>
        </a:p>
      </dsp:txBody>
      <dsp:txXfrm>
        <a:off x="1791583" y="1598535"/>
        <a:ext cx="2096930" cy="555385"/>
      </dsp:txXfrm>
    </dsp:sp>
    <dsp:sp modelId="{72DE37F8-394F-4FD1-B6C7-251EC0177FB0}">
      <dsp:nvSpPr>
        <dsp:cNvPr id="0" name=""/>
        <dsp:cNvSpPr/>
      </dsp:nvSpPr>
      <dsp:spPr>
        <a:xfrm>
          <a:off x="1136800" y="2343331"/>
          <a:ext cx="929044" cy="5899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AC019A-4C06-4DAA-A3BB-B7A014F039D5}">
      <dsp:nvSpPr>
        <dsp:cNvPr id="0" name=""/>
        <dsp:cNvSpPr/>
      </dsp:nvSpPr>
      <dsp:spPr>
        <a:xfrm>
          <a:off x="1240027" y="2441396"/>
          <a:ext cx="929044" cy="589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&lt;li&gt;</a:t>
          </a:r>
          <a:endParaRPr lang="en-US" sz="1400" kern="1200"/>
        </a:p>
      </dsp:txBody>
      <dsp:txXfrm>
        <a:off x="1257306" y="2458675"/>
        <a:ext cx="894486" cy="555385"/>
      </dsp:txXfrm>
    </dsp:sp>
    <dsp:sp modelId="{13E96696-0C3C-46EF-8F21-2D62C6C75522}">
      <dsp:nvSpPr>
        <dsp:cNvPr id="0" name=""/>
        <dsp:cNvSpPr/>
      </dsp:nvSpPr>
      <dsp:spPr>
        <a:xfrm>
          <a:off x="1136800" y="3203471"/>
          <a:ext cx="929044" cy="5899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A9EECF-4832-4DE7-A387-67B0CE56B2D5}">
      <dsp:nvSpPr>
        <dsp:cNvPr id="0" name=""/>
        <dsp:cNvSpPr/>
      </dsp:nvSpPr>
      <dsp:spPr>
        <a:xfrm>
          <a:off x="1240027" y="3301537"/>
          <a:ext cx="929044" cy="589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Bread</a:t>
          </a:r>
          <a:endParaRPr lang="en-US" sz="1400" kern="1200"/>
        </a:p>
      </dsp:txBody>
      <dsp:txXfrm>
        <a:off x="1257306" y="3318816"/>
        <a:ext cx="894486" cy="555385"/>
      </dsp:txXfrm>
    </dsp:sp>
    <dsp:sp modelId="{B1649069-C3DA-46DA-B0CC-24238B3E58AF}">
      <dsp:nvSpPr>
        <dsp:cNvPr id="0" name=""/>
        <dsp:cNvSpPr/>
      </dsp:nvSpPr>
      <dsp:spPr>
        <a:xfrm>
          <a:off x="2272299" y="2343331"/>
          <a:ext cx="929044" cy="5899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FB808B-3784-431F-829E-97E8AEDDB0CA}">
      <dsp:nvSpPr>
        <dsp:cNvPr id="0" name=""/>
        <dsp:cNvSpPr/>
      </dsp:nvSpPr>
      <dsp:spPr>
        <a:xfrm>
          <a:off x="2375526" y="2441396"/>
          <a:ext cx="929044" cy="589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&lt;li&gt;</a:t>
          </a:r>
          <a:endParaRPr lang="en-US" sz="1400" kern="1200"/>
        </a:p>
      </dsp:txBody>
      <dsp:txXfrm>
        <a:off x="2392805" y="2458675"/>
        <a:ext cx="894486" cy="555385"/>
      </dsp:txXfrm>
    </dsp:sp>
    <dsp:sp modelId="{0C2839C4-35FB-4149-AC40-14D57331854C}">
      <dsp:nvSpPr>
        <dsp:cNvPr id="0" name=""/>
        <dsp:cNvSpPr/>
      </dsp:nvSpPr>
      <dsp:spPr>
        <a:xfrm>
          <a:off x="2272299" y="3203471"/>
          <a:ext cx="929044" cy="5899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29741D-DA7B-4451-BC2D-13B5037690B5}">
      <dsp:nvSpPr>
        <dsp:cNvPr id="0" name=""/>
        <dsp:cNvSpPr/>
      </dsp:nvSpPr>
      <dsp:spPr>
        <a:xfrm>
          <a:off x="2375526" y="3301537"/>
          <a:ext cx="929044" cy="589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biscuit</a:t>
          </a:r>
          <a:endParaRPr lang="en-US" sz="1400" kern="1200"/>
        </a:p>
      </dsp:txBody>
      <dsp:txXfrm>
        <a:off x="2392805" y="3318816"/>
        <a:ext cx="894486" cy="555385"/>
      </dsp:txXfrm>
    </dsp:sp>
    <dsp:sp modelId="{90B902A9-BC30-4BCD-9172-E9356EB2DE97}">
      <dsp:nvSpPr>
        <dsp:cNvPr id="0" name=""/>
        <dsp:cNvSpPr/>
      </dsp:nvSpPr>
      <dsp:spPr>
        <a:xfrm>
          <a:off x="3407798" y="2343331"/>
          <a:ext cx="929044" cy="5899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0560F8-240B-41CA-A306-C9B05914F444}">
      <dsp:nvSpPr>
        <dsp:cNvPr id="0" name=""/>
        <dsp:cNvSpPr/>
      </dsp:nvSpPr>
      <dsp:spPr>
        <a:xfrm>
          <a:off x="3511025" y="2441396"/>
          <a:ext cx="929044" cy="589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&lt;li&gt;</a:t>
          </a:r>
          <a:endParaRPr lang="en-US" sz="1400" kern="1200"/>
        </a:p>
      </dsp:txBody>
      <dsp:txXfrm>
        <a:off x="3528304" y="2458675"/>
        <a:ext cx="894486" cy="555385"/>
      </dsp:txXfrm>
    </dsp:sp>
    <dsp:sp modelId="{A60CB003-E944-4CD9-999B-E9E957C812F1}">
      <dsp:nvSpPr>
        <dsp:cNvPr id="0" name=""/>
        <dsp:cNvSpPr/>
      </dsp:nvSpPr>
      <dsp:spPr>
        <a:xfrm>
          <a:off x="3407798" y="3203471"/>
          <a:ext cx="929044" cy="5899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8D2515-12F8-4FF8-B852-29799ABBA4B1}">
      <dsp:nvSpPr>
        <dsp:cNvPr id="0" name=""/>
        <dsp:cNvSpPr/>
      </dsp:nvSpPr>
      <dsp:spPr>
        <a:xfrm>
          <a:off x="3511025" y="3301537"/>
          <a:ext cx="929044" cy="589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jam</a:t>
          </a:r>
          <a:endParaRPr lang="en-US" sz="1400" kern="1200"/>
        </a:p>
      </dsp:txBody>
      <dsp:txXfrm>
        <a:off x="3528304" y="3318816"/>
        <a:ext cx="894486" cy="55538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956D00-DC7E-4A81-81F0-3ABBCDBBD93F}">
      <dsp:nvSpPr>
        <dsp:cNvPr id="0" name=""/>
        <dsp:cNvSpPr/>
      </dsp:nvSpPr>
      <dsp:spPr>
        <a:xfrm>
          <a:off x="3826600" y="2933274"/>
          <a:ext cx="91440" cy="2701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019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DC0669-C573-46E6-B752-D17DAB73E382}">
      <dsp:nvSpPr>
        <dsp:cNvPr id="0" name=""/>
        <dsp:cNvSpPr/>
      </dsp:nvSpPr>
      <dsp:spPr>
        <a:xfrm>
          <a:off x="2736821" y="2073134"/>
          <a:ext cx="1135498" cy="270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31"/>
              </a:lnTo>
              <a:lnTo>
                <a:pt x="1135498" y="184131"/>
              </a:lnTo>
              <a:lnTo>
                <a:pt x="1135498" y="27019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237E4A-9DF1-4E95-B44C-F961C81A758F}">
      <dsp:nvSpPr>
        <dsp:cNvPr id="0" name=""/>
        <dsp:cNvSpPr/>
      </dsp:nvSpPr>
      <dsp:spPr>
        <a:xfrm>
          <a:off x="2691101" y="2933274"/>
          <a:ext cx="91440" cy="2701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019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47DC31-C09F-4A2B-85C1-90B3DFB3230E}">
      <dsp:nvSpPr>
        <dsp:cNvPr id="0" name=""/>
        <dsp:cNvSpPr/>
      </dsp:nvSpPr>
      <dsp:spPr>
        <a:xfrm>
          <a:off x="2691101" y="2073134"/>
          <a:ext cx="91440" cy="2701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019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C2144B-BED3-4ECA-98D1-34C340A8607F}">
      <dsp:nvSpPr>
        <dsp:cNvPr id="0" name=""/>
        <dsp:cNvSpPr/>
      </dsp:nvSpPr>
      <dsp:spPr>
        <a:xfrm>
          <a:off x="1555602" y="2933274"/>
          <a:ext cx="91440" cy="2701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019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A30D62-5EB0-42E1-9323-D54936122BFB}">
      <dsp:nvSpPr>
        <dsp:cNvPr id="0" name=""/>
        <dsp:cNvSpPr/>
      </dsp:nvSpPr>
      <dsp:spPr>
        <a:xfrm>
          <a:off x="1601322" y="2073134"/>
          <a:ext cx="1135498" cy="270197"/>
        </a:xfrm>
        <a:custGeom>
          <a:avLst/>
          <a:gdLst/>
          <a:ahLst/>
          <a:cxnLst/>
          <a:rect l="0" t="0" r="0" b="0"/>
          <a:pathLst>
            <a:path>
              <a:moveTo>
                <a:pt x="1135498" y="0"/>
              </a:moveTo>
              <a:lnTo>
                <a:pt x="1135498" y="184131"/>
              </a:lnTo>
              <a:lnTo>
                <a:pt x="0" y="184131"/>
              </a:lnTo>
              <a:lnTo>
                <a:pt x="0" y="27019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7CA47C-B4D5-4A48-8A1B-6CE39E6A2777}">
      <dsp:nvSpPr>
        <dsp:cNvPr id="0" name=""/>
        <dsp:cNvSpPr/>
      </dsp:nvSpPr>
      <dsp:spPr>
        <a:xfrm>
          <a:off x="883031" y="951737"/>
          <a:ext cx="1853789" cy="5314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5387"/>
              </a:lnTo>
              <a:lnTo>
                <a:pt x="1853789" y="445387"/>
              </a:lnTo>
              <a:lnTo>
                <a:pt x="1853789" y="53145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EC92EB-A517-4E06-86BC-FC267A0DDA49}">
      <dsp:nvSpPr>
        <dsp:cNvPr id="0" name=""/>
        <dsp:cNvSpPr/>
      </dsp:nvSpPr>
      <dsp:spPr>
        <a:xfrm>
          <a:off x="420103" y="2073134"/>
          <a:ext cx="91440" cy="2701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019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2C8992-D768-4248-9AF1-265C64A511DE}">
      <dsp:nvSpPr>
        <dsp:cNvPr id="0" name=""/>
        <dsp:cNvSpPr/>
      </dsp:nvSpPr>
      <dsp:spPr>
        <a:xfrm>
          <a:off x="465823" y="951737"/>
          <a:ext cx="417208" cy="531453"/>
        </a:xfrm>
        <a:custGeom>
          <a:avLst/>
          <a:gdLst/>
          <a:ahLst/>
          <a:cxnLst/>
          <a:rect l="0" t="0" r="0" b="0"/>
          <a:pathLst>
            <a:path>
              <a:moveTo>
                <a:pt x="417208" y="0"/>
              </a:moveTo>
              <a:lnTo>
                <a:pt x="417208" y="445387"/>
              </a:lnTo>
              <a:lnTo>
                <a:pt x="0" y="445387"/>
              </a:lnTo>
              <a:lnTo>
                <a:pt x="0" y="53145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E04386-301B-4ADB-97EA-4E9B0CE076EE}">
      <dsp:nvSpPr>
        <dsp:cNvPr id="0" name=""/>
        <dsp:cNvSpPr/>
      </dsp:nvSpPr>
      <dsp:spPr>
        <a:xfrm>
          <a:off x="418509" y="361793"/>
          <a:ext cx="929044" cy="5899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DF0B8C-0EF8-4EB0-84B1-5D2782DAF593}">
      <dsp:nvSpPr>
        <dsp:cNvPr id="0" name=""/>
        <dsp:cNvSpPr/>
      </dsp:nvSpPr>
      <dsp:spPr>
        <a:xfrm>
          <a:off x="521736" y="459859"/>
          <a:ext cx="929044" cy="589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&lt;body&gt;</a:t>
          </a:r>
          <a:endParaRPr lang="en-US" sz="1400" kern="1200"/>
        </a:p>
      </dsp:txBody>
      <dsp:txXfrm>
        <a:off x="539015" y="477138"/>
        <a:ext cx="894486" cy="555385"/>
      </dsp:txXfrm>
    </dsp:sp>
    <dsp:sp modelId="{97E683D7-9C6C-418E-9DA3-FECA17792ACF}">
      <dsp:nvSpPr>
        <dsp:cNvPr id="0" name=""/>
        <dsp:cNvSpPr/>
      </dsp:nvSpPr>
      <dsp:spPr>
        <a:xfrm>
          <a:off x="1301" y="1483190"/>
          <a:ext cx="929044" cy="5899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4B493B-BC91-487D-B226-05D0D5F9A415}">
      <dsp:nvSpPr>
        <dsp:cNvPr id="0" name=""/>
        <dsp:cNvSpPr/>
      </dsp:nvSpPr>
      <dsp:spPr>
        <a:xfrm>
          <a:off x="104528" y="1581256"/>
          <a:ext cx="929044" cy="589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&lt;h1&gt;</a:t>
          </a:r>
          <a:endParaRPr lang="en-US" sz="1400" kern="1200" dirty="0"/>
        </a:p>
      </dsp:txBody>
      <dsp:txXfrm>
        <a:off x="121807" y="1598535"/>
        <a:ext cx="894486" cy="555385"/>
      </dsp:txXfrm>
    </dsp:sp>
    <dsp:sp modelId="{486660E7-3C8F-4CB9-ADA2-B422545E757A}">
      <dsp:nvSpPr>
        <dsp:cNvPr id="0" name=""/>
        <dsp:cNvSpPr/>
      </dsp:nvSpPr>
      <dsp:spPr>
        <a:xfrm>
          <a:off x="1301" y="2343331"/>
          <a:ext cx="929044" cy="5899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14159D-8541-4F34-9D27-516F84A6474D}">
      <dsp:nvSpPr>
        <dsp:cNvPr id="0" name=""/>
        <dsp:cNvSpPr/>
      </dsp:nvSpPr>
      <dsp:spPr>
        <a:xfrm>
          <a:off x="104528" y="2441396"/>
          <a:ext cx="929044" cy="589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What will you have </a:t>
          </a:r>
          <a:endParaRPr lang="en-US" sz="1400" kern="1200" dirty="0"/>
        </a:p>
      </dsp:txBody>
      <dsp:txXfrm>
        <a:off x="121807" y="2458675"/>
        <a:ext cx="894486" cy="555385"/>
      </dsp:txXfrm>
    </dsp:sp>
    <dsp:sp modelId="{9DCA4848-D566-48D9-856B-CDF8C8A27411}">
      <dsp:nvSpPr>
        <dsp:cNvPr id="0" name=""/>
        <dsp:cNvSpPr/>
      </dsp:nvSpPr>
      <dsp:spPr>
        <a:xfrm>
          <a:off x="1671077" y="1483190"/>
          <a:ext cx="2131488" cy="5899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1F1472-C5A7-455B-9AF6-D156C96E2448}">
      <dsp:nvSpPr>
        <dsp:cNvPr id="0" name=""/>
        <dsp:cNvSpPr/>
      </dsp:nvSpPr>
      <dsp:spPr>
        <a:xfrm>
          <a:off x="1774304" y="1581256"/>
          <a:ext cx="2131488" cy="589943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  <a:alpha val="9000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&lt;</a:t>
          </a:r>
          <a:r>
            <a:rPr lang="en-US" sz="1400" kern="1200" dirty="0" err="1" smtClean="0"/>
            <a:t>ul</a:t>
          </a:r>
          <a:r>
            <a:rPr lang="en-US" sz="1400" kern="1200" dirty="0" smtClean="0"/>
            <a:t> id="</a:t>
          </a:r>
          <a:r>
            <a:rPr lang="en-US" sz="1400" kern="1200" dirty="0" err="1" smtClean="0"/>
            <a:t>lstfood</a:t>
          </a:r>
          <a:r>
            <a:rPr lang="en-US" sz="1400" kern="1200" dirty="0" smtClean="0"/>
            <a:t>"&gt;</a:t>
          </a:r>
          <a:endParaRPr lang="en-US" sz="1400" kern="1200" dirty="0"/>
        </a:p>
      </dsp:txBody>
      <dsp:txXfrm>
        <a:off x="1791583" y="1598535"/>
        <a:ext cx="2096930" cy="555385"/>
      </dsp:txXfrm>
    </dsp:sp>
    <dsp:sp modelId="{72DE37F8-394F-4FD1-B6C7-251EC0177FB0}">
      <dsp:nvSpPr>
        <dsp:cNvPr id="0" name=""/>
        <dsp:cNvSpPr/>
      </dsp:nvSpPr>
      <dsp:spPr>
        <a:xfrm>
          <a:off x="1136800" y="2343331"/>
          <a:ext cx="929044" cy="5899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AC019A-4C06-4DAA-A3BB-B7A014F039D5}">
      <dsp:nvSpPr>
        <dsp:cNvPr id="0" name=""/>
        <dsp:cNvSpPr/>
      </dsp:nvSpPr>
      <dsp:spPr>
        <a:xfrm>
          <a:off x="1240027" y="2441396"/>
          <a:ext cx="929044" cy="589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&lt;li&gt;</a:t>
          </a:r>
          <a:endParaRPr lang="en-US" sz="1400" kern="1200"/>
        </a:p>
      </dsp:txBody>
      <dsp:txXfrm>
        <a:off x="1257306" y="2458675"/>
        <a:ext cx="894486" cy="555385"/>
      </dsp:txXfrm>
    </dsp:sp>
    <dsp:sp modelId="{13E96696-0C3C-46EF-8F21-2D62C6C75522}">
      <dsp:nvSpPr>
        <dsp:cNvPr id="0" name=""/>
        <dsp:cNvSpPr/>
      </dsp:nvSpPr>
      <dsp:spPr>
        <a:xfrm>
          <a:off x="1136800" y="3203471"/>
          <a:ext cx="929044" cy="5899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A9EECF-4832-4DE7-A387-67B0CE56B2D5}">
      <dsp:nvSpPr>
        <dsp:cNvPr id="0" name=""/>
        <dsp:cNvSpPr/>
      </dsp:nvSpPr>
      <dsp:spPr>
        <a:xfrm>
          <a:off x="1240027" y="3301537"/>
          <a:ext cx="929044" cy="589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Bread</a:t>
          </a:r>
          <a:endParaRPr lang="en-US" sz="1400" kern="1200"/>
        </a:p>
      </dsp:txBody>
      <dsp:txXfrm>
        <a:off x="1257306" y="3318816"/>
        <a:ext cx="894486" cy="555385"/>
      </dsp:txXfrm>
    </dsp:sp>
    <dsp:sp modelId="{B1649069-C3DA-46DA-B0CC-24238B3E58AF}">
      <dsp:nvSpPr>
        <dsp:cNvPr id="0" name=""/>
        <dsp:cNvSpPr/>
      </dsp:nvSpPr>
      <dsp:spPr>
        <a:xfrm>
          <a:off x="2272299" y="2343331"/>
          <a:ext cx="929044" cy="5899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FB808B-3784-431F-829E-97E8AEDDB0CA}">
      <dsp:nvSpPr>
        <dsp:cNvPr id="0" name=""/>
        <dsp:cNvSpPr/>
      </dsp:nvSpPr>
      <dsp:spPr>
        <a:xfrm>
          <a:off x="2375526" y="2441396"/>
          <a:ext cx="929044" cy="589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&lt;li&gt;</a:t>
          </a:r>
          <a:endParaRPr lang="en-US" sz="1400" kern="1200"/>
        </a:p>
      </dsp:txBody>
      <dsp:txXfrm>
        <a:off x="2392805" y="2458675"/>
        <a:ext cx="894486" cy="555385"/>
      </dsp:txXfrm>
    </dsp:sp>
    <dsp:sp modelId="{0C2839C4-35FB-4149-AC40-14D57331854C}">
      <dsp:nvSpPr>
        <dsp:cNvPr id="0" name=""/>
        <dsp:cNvSpPr/>
      </dsp:nvSpPr>
      <dsp:spPr>
        <a:xfrm>
          <a:off x="2272299" y="3203471"/>
          <a:ext cx="929044" cy="5899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29741D-DA7B-4451-BC2D-13B5037690B5}">
      <dsp:nvSpPr>
        <dsp:cNvPr id="0" name=""/>
        <dsp:cNvSpPr/>
      </dsp:nvSpPr>
      <dsp:spPr>
        <a:xfrm>
          <a:off x="2375526" y="3301537"/>
          <a:ext cx="929044" cy="589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biscuit</a:t>
          </a:r>
          <a:endParaRPr lang="en-US" sz="1400" kern="1200"/>
        </a:p>
      </dsp:txBody>
      <dsp:txXfrm>
        <a:off x="2392805" y="3318816"/>
        <a:ext cx="894486" cy="555385"/>
      </dsp:txXfrm>
    </dsp:sp>
    <dsp:sp modelId="{90B902A9-BC30-4BCD-9172-E9356EB2DE97}">
      <dsp:nvSpPr>
        <dsp:cNvPr id="0" name=""/>
        <dsp:cNvSpPr/>
      </dsp:nvSpPr>
      <dsp:spPr>
        <a:xfrm>
          <a:off x="3407798" y="2343331"/>
          <a:ext cx="929044" cy="5899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0560F8-240B-41CA-A306-C9B05914F444}">
      <dsp:nvSpPr>
        <dsp:cNvPr id="0" name=""/>
        <dsp:cNvSpPr/>
      </dsp:nvSpPr>
      <dsp:spPr>
        <a:xfrm>
          <a:off x="3511025" y="2441396"/>
          <a:ext cx="929044" cy="589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&lt;li&gt;</a:t>
          </a:r>
          <a:endParaRPr lang="en-US" sz="1400" kern="1200"/>
        </a:p>
      </dsp:txBody>
      <dsp:txXfrm>
        <a:off x="3528304" y="2458675"/>
        <a:ext cx="894486" cy="555385"/>
      </dsp:txXfrm>
    </dsp:sp>
    <dsp:sp modelId="{A60CB003-E944-4CD9-999B-E9E957C812F1}">
      <dsp:nvSpPr>
        <dsp:cNvPr id="0" name=""/>
        <dsp:cNvSpPr/>
      </dsp:nvSpPr>
      <dsp:spPr>
        <a:xfrm>
          <a:off x="3407798" y="3203471"/>
          <a:ext cx="929044" cy="5899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8D2515-12F8-4FF8-B852-29799ABBA4B1}">
      <dsp:nvSpPr>
        <dsp:cNvPr id="0" name=""/>
        <dsp:cNvSpPr/>
      </dsp:nvSpPr>
      <dsp:spPr>
        <a:xfrm>
          <a:off x="3511025" y="3301537"/>
          <a:ext cx="929044" cy="589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jam</a:t>
          </a:r>
          <a:endParaRPr lang="en-US" sz="1400" kern="1200"/>
        </a:p>
      </dsp:txBody>
      <dsp:txXfrm>
        <a:off x="3528304" y="3318816"/>
        <a:ext cx="894486" cy="5553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D011-B5AD-462F-81CC-FCA93EA558F0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37CF2-7A82-454E-8D8B-EA59A1E0D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8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D011-B5AD-462F-81CC-FCA93EA558F0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37CF2-7A82-454E-8D8B-EA59A1E0D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30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D011-B5AD-462F-81CC-FCA93EA558F0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37CF2-7A82-454E-8D8B-EA59A1E0DE2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0766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D011-B5AD-462F-81CC-FCA93EA558F0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37CF2-7A82-454E-8D8B-EA59A1E0D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67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D011-B5AD-462F-81CC-FCA93EA558F0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37CF2-7A82-454E-8D8B-EA59A1E0DE2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3643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D011-B5AD-462F-81CC-FCA93EA558F0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37CF2-7A82-454E-8D8B-EA59A1E0D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15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D011-B5AD-462F-81CC-FCA93EA558F0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37CF2-7A82-454E-8D8B-EA59A1E0D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908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D011-B5AD-462F-81CC-FCA93EA558F0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37CF2-7A82-454E-8D8B-EA59A1E0D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55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D011-B5AD-462F-81CC-FCA93EA558F0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37CF2-7A82-454E-8D8B-EA59A1E0D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9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D011-B5AD-462F-81CC-FCA93EA558F0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37CF2-7A82-454E-8D8B-EA59A1E0D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21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D011-B5AD-462F-81CC-FCA93EA558F0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37CF2-7A82-454E-8D8B-EA59A1E0D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D011-B5AD-462F-81CC-FCA93EA558F0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37CF2-7A82-454E-8D8B-EA59A1E0D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16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D011-B5AD-462F-81CC-FCA93EA558F0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37CF2-7A82-454E-8D8B-EA59A1E0D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12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D011-B5AD-462F-81CC-FCA93EA558F0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37CF2-7A82-454E-8D8B-EA59A1E0D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25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D011-B5AD-462F-81CC-FCA93EA558F0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37CF2-7A82-454E-8D8B-EA59A1E0D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891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D011-B5AD-462F-81CC-FCA93EA558F0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37CF2-7A82-454E-8D8B-EA59A1E0D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69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FD011-B5AD-462F-81CC-FCA93EA558F0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9637CF2-7A82-454E-8D8B-EA59A1E0D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41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6.xml"/><Relationship Id="rId3" Type="http://schemas.openxmlformats.org/officeDocument/2006/relationships/image" Target="../media/image12.png"/><Relationship Id="rId7" Type="http://schemas.openxmlformats.org/officeDocument/2006/relationships/diagramLayout" Target="../diagrams/layout16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6.xml"/><Relationship Id="rId5" Type="http://schemas.openxmlformats.org/officeDocument/2006/relationships/image" Target="../media/image10.jpg"/><Relationship Id="rId10" Type="http://schemas.microsoft.com/office/2007/relationships/diagramDrawing" Target="../diagrams/drawing16.xml"/><Relationship Id="rId4" Type="http://schemas.openxmlformats.org/officeDocument/2006/relationships/image" Target="../media/image13.png"/><Relationship Id="rId9" Type="http://schemas.openxmlformats.org/officeDocument/2006/relationships/diagramColors" Target="../diagrams/colors16.xml"/></Relationships>
</file>

<file path=ppt/slides/_rels/slide3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7.xml"/><Relationship Id="rId3" Type="http://schemas.openxmlformats.org/officeDocument/2006/relationships/image" Target="../media/image12.png"/><Relationship Id="rId7" Type="http://schemas.openxmlformats.org/officeDocument/2006/relationships/diagramColors" Target="../diagrams/colors17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7.xml"/><Relationship Id="rId5" Type="http://schemas.openxmlformats.org/officeDocument/2006/relationships/diagramLayout" Target="../diagrams/layout17.xml"/><Relationship Id="rId4" Type="http://schemas.openxmlformats.org/officeDocument/2006/relationships/diagramData" Target="../diagrams/data1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3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2.xml"/><Relationship Id="rId3" Type="http://schemas.openxmlformats.org/officeDocument/2006/relationships/image" Target="../media/image14.jpeg"/><Relationship Id="rId7" Type="http://schemas.openxmlformats.org/officeDocument/2006/relationships/diagramColors" Target="../diagrams/colors2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2.xml"/><Relationship Id="rId5" Type="http://schemas.openxmlformats.org/officeDocument/2006/relationships/diagramLayout" Target="../diagrams/layout22.xml"/><Relationship Id="rId4" Type="http://schemas.openxmlformats.org/officeDocument/2006/relationships/diagramData" Target="../diagrams/data2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0.xml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2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2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diagramLayout" Target="../diagrams/layout33.xml"/><Relationship Id="rId7" Type="http://schemas.openxmlformats.org/officeDocument/2006/relationships/image" Target="../media/image12.png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3.xml"/><Relationship Id="rId5" Type="http://schemas.openxmlformats.org/officeDocument/2006/relationships/diagramColors" Target="../diagrams/colors33.xml"/><Relationship Id="rId4" Type="http://schemas.openxmlformats.org/officeDocument/2006/relationships/diagramQuickStyle" Target="../diagrams/quickStyle3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4.xml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4.xml"/><Relationship Id="rId5" Type="http://schemas.openxmlformats.org/officeDocument/2006/relationships/diagramColors" Target="../diagrams/colors34.xml"/><Relationship Id="rId4" Type="http://schemas.openxmlformats.org/officeDocument/2006/relationships/diagramQuickStyle" Target="../diagrams/quickStyle3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5.xml"/><Relationship Id="rId2" Type="http://schemas.openxmlformats.org/officeDocument/2006/relationships/diagramData" Target="../diagrams/data3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5.xml"/><Relationship Id="rId5" Type="http://schemas.openxmlformats.org/officeDocument/2006/relationships/diagramColors" Target="../diagrams/colors35.xml"/><Relationship Id="rId4" Type="http://schemas.openxmlformats.org/officeDocument/2006/relationships/diagramQuickStyle" Target="../diagrams/quickStyle3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6.xml"/><Relationship Id="rId2" Type="http://schemas.openxmlformats.org/officeDocument/2006/relationships/diagramData" Target="../diagrams/data3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6.xml"/><Relationship Id="rId5" Type="http://schemas.openxmlformats.org/officeDocument/2006/relationships/diagramColors" Target="../diagrams/colors36.xml"/><Relationship Id="rId4" Type="http://schemas.openxmlformats.org/officeDocument/2006/relationships/diagramQuickStyle" Target="../diagrams/quickStyle3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jquery.com/category/events/keyboard-events/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jquery.com/prop/#prop2" TargetMode="External"/><Relationship Id="rId2" Type="http://schemas.openxmlformats.org/officeDocument/2006/relationships/hyperlink" Target="https://api.jquery.com/prop/#prop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jquery.com/attr/#attr2" TargetMode="External"/><Relationship Id="rId2" Type="http://schemas.openxmlformats.org/officeDocument/2006/relationships/hyperlink" Target="https://api.jquery.com/attr/#attr1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jquery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7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312" y="588797"/>
            <a:ext cx="7766936" cy="1646302"/>
          </a:xfrm>
        </p:spPr>
        <p:txBody>
          <a:bodyPr/>
          <a:lstStyle/>
          <a:p>
            <a:r>
              <a:rPr lang="en-US" dirty="0" smtClean="0"/>
              <a:t>jQuery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2495007"/>
            <a:ext cx="7766936" cy="2652726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jQuery is a </a:t>
            </a:r>
            <a:r>
              <a:rPr lang="en-US" dirty="0" smtClean="0"/>
              <a:t>cross-browser JavaScript Library that is developed to simplify the client-side scripting of HTML.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jQuery greatly simplifies JavaScript programming.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jQuery is </a:t>
            </a:r>
            <a:r>
              <a:rPr lang="en-US" dirty="0" smtClean="0"/>
              <a:t>free, easy </a:t>
            </a:r>
            <a:r>
              <a:rPr lang="en-US" dirty="0"/>
              <a:t>to </a:t>
            </a:r>
            <a:r>
              <a:rPr lang="en-US" dirty="0" smtClean="0"/>
              <a:t>use and open source scripting language.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jQuery is a lightweight, "write less, do more", JavaScript library</a:t>
            </a:r>
            <a:r>
              <a:rPr lang="en-US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JQuery we can select DOM elements, create animations, handle different types of JQuery events, and develop ajax based applications.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32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77335" y="196207"/>
            <a:ext cx="9878022" cy="857342"/>
          </a:xfrm>
        </p:spPr>
        <p:txBody>
          <a:bodyPr/>
          <a:lstStyle/>
          <a:p>
            <a:pPr algn="ctr"/>
            <a:r>
              <a:rPr lang="en-US" dirty="0" smtClean="0"/>
              <a:t>How do we find things using the DOM?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92086" y="1470991"/>
            <a:ext cx="1352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Server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08573" y="1470991"/>
            <a:ext cx="1519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Browser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974036" y="1987826"/>
            <a:ext cx="2604052" cy="45521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801" r="-798" b="-1"/>
          <a:stretch/>
        </p:blipFill>
        <p:spPr>
          <a:xfrm>
            <a:off x="1450482" y="4263887"/>
            <a:ext cx="1651155" cy="1643875"/>
          </a:xfrm>
          <a:prstGeom prst="ellipse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86" t="9726" r="27282" b="8371"/>
          <a:stretch/>
        </p:blipFill>
        <p:spPr>
          <a:xfrm>
            <a:off x="1720887" y="2343729"/>
            <a:ext cx="1110343" cy="1201783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6614940" y="1840323"/>
            <a:ext cx="4425278" cy="45521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86" t="9726" r="27282" b="8371"/>
          <a:stretch/>
        </p:blipFill>
        <p:spPr>
          <a:xfrm>
            <a:off x="6972091" y="2544783"/>
            <a:ext cx="1110343" cy="120178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801" r="-798" b="-1"/>
          <a:stretch/>
        </p:blipFill>
        <p:spPr>
          <a:xfrm>
            <a:off x="6972091" y="4303523"/>
            <a:ext cx="1651155" cy="1643875"/>
          </a:xfrm>
          <a:prstGeom prst="ellipse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9859863" y="2669347"/>
            <a:ext cx="992778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DOM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9" name="Straight Arrow Connector 18"/>
          <p:cNvCxnSpPr>
            <a:endCxn id="17" idx="1"/>
          </p:cNvCxnSpPr>
          <p:nvPr/>
        </p:nvCxnSpPr>
        <p:spPr>
          <a:xfrm flipV="1">
            <a:off x="8563166" y="2963262"/>
            <a:ext cx="1296697" cy="147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7" idx="1"/>
          </p:cNvCxnSpPr>
          <p:nvPr/>
        </p:nvCxnSpPr>
        <p:spPr>
          <a:xfrm flipV="1">
            <a:off x="8082434" y="2963262"/>
            <a:ext cx="1777429" cy="182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8563166" y="3296812"/>
            <a:ext cx="1733006" cy="1828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344353" y="2589934"/>
            <a:ext cx="144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Loads into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 rot="18687297">
            <a:off x="8311766" y="3819442"/>
            <a:ext cx="1882998" cy="4112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Interacts with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828" y="932674"/>
            <a:ext cx="938097" cy="939375"/>
          </a:xfrm>
          <a:prstGeom prst="rect">
            <a:avLst/>
          </a:prstGeom>
        </p:spPr>
      </p:pic>
      <p:sp>
        <p:nvSpPr>
          <p:cNvPr id="33" name="Left Arrow 32"/>
          <p:cNvSpPr/>
          <p:nvPr/>
        </p:nvSpPr>
        <p:spPr>
          <a:xfrm>
            <a:off x="3578088" y="3086958"/>
            <a:ext cx="3036852" cy="58869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 a web page</a:t>
            </a:r>
            <a:endParaRPr lang="en-US" dirty="0"/>
          </a:p>
        </p:txBody>
      </p:sp>
      <p:sp>
        <p:nvSpPr>
          <p:cNvPr id="34" name="Right Arrow 33"/>
          <p:cNvSpPr/>
          <p:nvPr/>
        </p:nvSpPr>
        <p:spPr>
          <a:xfrm>
            <a:off x="3665384" y="4591878"/>
            <a:ext cx="2913271" cy="795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645085" y="5231625"/>
            <a:ext cx="2773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+other files needed to load that page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066327" y="4430557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Sends the 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47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jQuery Accesses The DOM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801" r="-798" b="-1"/>
          <a:stretch/>
        </p:blipFill>
        <p:spPr>
          <a:xfrm>
            <a:off x="893891" y="2097157"/>
            <a:ext cx="2525736" cy="2514600"/>
          </a:xfrm>
          <a:prstGeom prst="ellipse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90870" y="4778514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 Script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93703" y="2743200"/>
            <a:ext cx="351845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jQuery(document);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090452" y="1270000"/>
            <a:ext cx="149087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DOM</a:t>
            </a:r>
            <a:endParaRPr lang="en-US" dirty="0"/>
          </a:p>
        </p:txBody>
      </p:sp>
      <p:cxnSp>
        <p:nvCxnSpPr>
          <p:cNvPr id="9" name="Curved Connector 8"/>
          <p:cNvCxnSpPr/>
          <p:nvPr/>
        </p:nvCxnSpPr>
        <p:spPr>
          <a:xfrm rot="10800000" flipV="1">
            <a:off x="6221897" y="1590258"/>
            <a:ext cx="1808925" cy="147099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977223" y="5424557"/>
            <a:ext cx="569067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But how can we search through  the DOM?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60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995618" y="4598126"/>
            <a:ext cx="4125023" cy="3004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7335" y="196207"/>
            <a:ext cx="9878022" cy="857342"/>
          </a:xfrm>
        </p:spPr>
        <p:txBody>
          <a:bodyPr/>
          <a:lstStyle/>
          <a:p>
            <a:pPr algn="ctr"/>
            <a:r>
              <a:rPr lang="en-US" dirty="0" smtClean="0"/>
              <a:t>Searching by element Name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13183" y="1371600"/>
            <a:ext cx="1852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HTML Document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39291" y="1889166"/>
            <a:ext cx="4755224" cy="37931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&lt;!DOCTYPE html&gt;</a:t>
            </a:r>
          </a:p>
          <a:p>
            <a:r>
              <a:rPr lang="en-US" sz="2000" dirty="0"/>
              <a:t>&lt;html&gt;</a:t>
            </a:r>
          </a:p>
          <a:p>
            <a:r>
              <a:rPr lang="en-US" sz="2000" dirty="0"/>
              <a:t>&lt;head&gt;</a:t>
            </a:r>
          </a:p>
          <a:p>
            <a:r>
              <a:rPr lang="en-US" sz="2000" dirty="0"/>
              <a:t>&lt;title&gt;Page Title&lt;/title&gt;</a:t>
            </a:r>
          </a:p>
          <a:p>
            <a:r>
              <a:rPr lang="en-US" sz="2000" dirty="0"/>
              <a:t>&lt;/head&gt;</a:t>
            </a:r>
          </a:p>
          <a:p>
            <a:r>
              <a:rPr lang="en-US" sz="2000" dirty="0"/>
              <a:t>&lt;body&gt;</a:t>
            </a:r>
          </a:p>
          <a:p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&lt;h1&gt;What do you like to eat?&lt;/h1&gt;</a:t>
            </a:r>
          </a:p>
          <a:p>
            <a:r>
              <a:rPr lang="en-US" sz="2000" dirty="0" smtClean="0"/>
              <a:t>&lt;</a:t>
            </a:r>
            <a:r>
              <a:rPr lang="en-US" sz="2000" dirty="0"/>
              <a:t>p&gt;Welcome to the Restaurant.&lt;/p&gt;</a:t>
            </a:r>
          </a:p>
          <a:p>
            <a:r>
              <a:rPr lang="en-US" sz="2000" dirty="0"/>
              <a:t>&lt;/body&gt;</a:t>
            </a:r>
          </a:p>
          <a:p>
            <a:r>
              <a:rPr lang="en-US" sz="2000" dirty="0"/>
              <a:t>&lt;/html&gt;</a:t>
            </a:r>
          </a:p>
        </p:txBody>
      </p:sp>
      <p:graphicFrame>
        <p:nvGraphicFramePr>
          <p:cNvPr id="21" name="Diagram 20"/>
          <p:cNvGraphicFramePr/>
          <p:nvPr/>
        </p:nvGraphicFramePr>
        <p:xfrm>
          <a:off x="6156659" y="1242181"/>
          <a:ext cx="5717477" cy="4884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Right Arrow 21"/>
          <p:cNvSpPr/>
          <p:nvPr/>
        </p:nvSpPr>
        <p:spPr>
          <a:xfrm>
            <a:off x="5160559" y="4010297"/>
            <a:ext cx="965921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344091" y="5839097"/>
            <a:ext cx="4193178" cy="901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   </a:t>
            </a:r>
          </a:p>
          <a:p>
            <a:r>
              <a:rPr lang="en-US" dirty="0" smtClean="0"/>
              <a:t>     jQuery(“h1”);    =      $(“h1”);</a:t>
            </a:r>
          </a:p>
          <a:p>
            <a:r>
              <a:rPr lang="en-US" dirty="0"/>
              <a:t> </a:t>
            </a:r>
            <a:r>
              <a:rPr lang="en-US" dirty="0" smtClean="0"/>
              <a:t>    jQuery(“</a:t>
            </a:r>
            <a:r>
              <a:rPr lang="en-US" dirty="0"/>
              <a:t>p</a:t>
            </a:r>
            <a:r>
              <a:rPr lang="en-US" dirty="0" smtClean="0"/>
              <a:t>”);      </a:t>
            </a:r>
            <a:r>
              <a:rPr lang="en-US" dirty="0"/>
              <a:t>=      </a:t>
            </a:r>
            <a:r>
              <a:rPr lang="en-US" dirty="0" smtClean="0"/>
              <a:t>$(“</a:t>
            </a:r>
            <a:r>
              <a:rPr lang="en-US" dirty="0"/>
              <a:t>p</a:t>
            </a:r>
            <a:r>
              <a:rPr lang="en-US" dirty="0" smtClean="0"/>
              <a:t>”);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831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7335" y="196207"/>
            <a:ext cx="9878022" cy="857342"/>
          </a:xfrm>
        </p:spPr>
        <p:txBody>
          <a:bodyPr/>
          <a:lstStyle/>
          <a:p>
            <a:pPr algn="ctr"/>
            <a:r>
              <a:rPr lang="en-US" dirty="0" smtClean="0"/>
              <a:t>Fetching an element’s text</a:t>
            </a:r>
            <a:endParaRPr lang="en-US" dirty="0"/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2216847367"/>
              </p:ext>
            </p:extLst>
          </p:nvPr>
        </p:nvGraphicFramePr>
        <p:xfrm>
          <a:off x="6156659" y="1242181"/>
          <a:ext cx="5717477" cy="4884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/>
          <p:nvPr/>
        </p:nvSpPr>
        <p:spPr>
          <a:xfrm>
            <a:off x="740078" y="1724297"/>
            <a:ext cx="3448594" cy="6400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$(“h1”).text();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188672" y="2106386"/>
            <a:ext cx="1123406" cy="51598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40078" y="2728148"/>
            <a:ext cx="3448594" cy="64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 do you want to eat</a:t>
            </a:r>
            <a:endParaRPr lang="en-US" dirty="0"/>
          </a:p>
        </p:txBody>
      </p:sp>
      <p:cxnSp>
        <p:nvCxnSpPr>
          <p:cNvPr id="12" name="Curved Connector 11"/>
          <p:cNvCxnSpPr/>
          <p:nvPr/>
        </p:nvCxnSpPr>
        <p:spPr>
          <a:xfrm rot="16200000" flipH="1">
            <a:off x="580039" y="2354598"/>
            <a:ext cx="533588" cy="213511"/>
          </a:xfrm>
          <a:prstGeom prst="curvedConnector3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82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7335" y="196207"/>
            <a:ext cx="9878022" cy="857342"/>
          </a:xfrm>
        </p:spPr>
        <p:txBody>
          <a:bodyPr/>
          <a:lstStyle/>
          <a:p>
            <a:pPr algn="ctr"/>
            <a:r>
              <a:rPr lang="en-US" dirty="0" smtClean="0"/>
              <a:t>Modifying an element’s text</a:t>
            </a:r>
            <a:endParaRPr lang="en-US" dirty="0"/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35511022"/>
              </p:ext>
            </p:extLst>
          </p:nvPr>
        </p:nvGraphicFramePr>
        <p:xfrm>
          <a:off x="6156659" y="1242181"/>
          <a:ext cx="5717477" cy="4884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/>
          <p:nvPr/>
        </p:nvSpPr>
        <p:spPr>
          <a:xfrm>
            <a:off x="740078" y="1724297"/>
            <a:ext cx="3448594" cy="6400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text() allows to modify 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081450" y="3242143"/>
            <a:ext cx="1075209" cy="68977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40077" y="2728148"/>
            <a:ext cx="4341373" cy="64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$(“h1”).text( “What will you have?”);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4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2487"/>
          </a:xfrm>
        </p:spPr>
        <p:txBody>
          <a:bodyPr>
            <a:normAutofit fontScale="90000"/>
          </a:bodyPr>
          <a:lstStyle/>
          <a:p>
            <a:r>
              <a:rPr lang="en-US" dirty="0"/>
              <a:t>The Document Ready </a:t>
            </a:r>
            <a:r>
              <a:rPr lang="en-US" dirty="0" smtClean="0"/>
              <a:t>Event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3804" y="3343978"/>
            <a:ext cx="6896283" cy="19154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$(</a:t>
            </a:r>
            <a:r>
              <a:rPr lang="en-US" dirty="0"/>
              <a:t>document).ready (function (){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// jQuery methods go here...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4522" y="1590261"/>
            <a:ext cx="11033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need to make sure the DOM has finished loading the HTML content before we can reliably use jQuery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33670" y="2295317"/>
            <a:ext cx="2126973" cy="64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 flipV="1">
            <a:off x="3160643" y="2615746"/>
            <a:ext cx="3399183" cy="2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728791" y="2223238"/>
            <a:ext cx="2126973" cy="64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</a:t>
            </a:r>
            <a:endParaRPr lang="en-US" dirty="0"/>
          </a:p>
        </p:txBody>
      </p:sp>
      <p:cxnSp>
        <p:nvCxnSpPr>
          <p:cNvPr id="10" name="Straight Arrow Connector 9"/>
          <p:cNvCxnSpPr>
            <a:stCxn id="9" idx="2"/>
          </p:cNvCxnSpPr>
          <p:nvPr/>
        </p:nvCxnSpPr>
        <p:spPr>
          <a:xfrm flipH="1">
            <a:off x="7792277" y="2869904"/>
            <a:ext cx="1" cy="667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829686" y="3641974"/>
            <a:ext cx="2444316" cy="739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“I am ready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94522" y="5365427"/>
            <a:ext cx="5088835" cy="64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Will run this code once the DOM is ready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42" y="3401559"/>
            <a:ext cx="859528" cy="74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23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Complete Code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760" y="1930400"/>
            <a:ext cx="859528" cy="743572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590145" y="1930400"/>
            <a:ext cx="6896283" cy="19154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$(</a:t>
            </a:r>
            <a:r>
              <a:rPr lang="en-US" dirty="0"/>
              <a:t>document).ready (function (){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  $(“h1”).text( “What will you have</a:t>
            </a:r>
            <a:r>
              <a:rPr lang="en-US" dirty="0" smtClean="0"/>
              <a:t>?”);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32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smtClean="0"/>
              <a:t>can select </a:t>
            </a:r>
            <a:r>
              <a:rPr lang="en-US" dirty="0" smtClean="0"/>
              <a:t>element by ID or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89611" y="207699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70321" y="2076994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jQuery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244769592"/>
              </p:ext>
            </p:extLst>
          </p:nvPr>
        </p:nvGraphicFramePr>
        <p:xfrm>
          <a:off x="1222103" y="2592920"/>
          <a:ext cx="3506651" cy="3442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667932304"/>
              </p:ext>
            </p:extLst>
          </p:nvPr>
        </p:nvGraphicFramePr>
        <p:xfrm>
          <a:off x="6370321" y="2449898"/>
          <a:ext cx="3506651" cy="3588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Left-Right Arrow 7"/>
          <p:cNvSpPr/>
          <p:nvPr/>
        </p:nvSpPr>
        <p:spPr>
          <a:xfrm>
            <a:off x="4911634" y="4127863"/>
            <a:ext cx="1097280" cy="52251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0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by unique ID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5254070"/>
              </p:ext>
            </p:extLst>
          </p:nvPr>
        </p:nvGraphicFramePr>
        <p:xfrm>
          <a:off x="6257108" y="1729515"/>
          <a:ext cx="4441371" cy="45145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418012" y="1930401"/>
            <a:ext cx="3840480" cy="345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&lt;h1&gt;What will you have ?&lt;/h1&gt;</a:t>
            </a:r>
          </a:p>
          <a:p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 id="</a:t>
            </a:r>
            <a:r>
              <a:rPr lang="en-US" dirty="0" err="1"/>
              <a:t>lstfood</a:t>
            </a:r>
            <a:r>
              <a:rPr lang="en-US" dirty="0"/>
              <a:t>"&gt;</a:t>
            </a:r>
          </a:p>
          <a:p>
            <a:r>
              <a:rPr lang="en-US" dirty="0" smtClean="0"/>
              <a:t>	&lt;</a:t>
            </a:r>
            <a:r>
              <a:rPr lang="en-US" dirty="0"/>
              <a:t>li&gt;</a:t>
            </a:r>
          </a:p>
          <a:p>
            <a:r>
              <a:rPr lang="en-US" dirty="0" smtClean="0"/>
              <a:t>		Bread</a:t>
            </a:r>
            <a:endParaRPr lang="en-US" dirty="0"/>
          </a:p>
          <a:p>
            <a:r>
              <a:rPr lang="en-US" dirty="0" smtClean="0"/>
              <a:t>	&lt;/</a:t>
            </a:r>
            <a:r>
              <a:rPr lang="en-US" dirty="0"/>
              <a:t>li&gt;</a:t>
            </a:r>
          </a:p>
          <a:p>
            <a:r>
              <a:rPr lang="en-US" dirty="0" smtClean="0"/>
              <a:t>	&lt;</a:t>
            </a:r>
            <a:r>
              <a:rPr lang="en-US" dirty="0"/>
              <a:t>li&gt;</a:t>
            </a:r>
          </a:p>
          <a:p>
            <a:r>
              <a:rPr lang="en-US" dirty="0" smtClean="0"/>
              <a:t>		biscuit</a:t>
            </a:r>
            <a:endParaRPr lang="en-US" dirty="0"/>
          </a:p>
          <a:p>
            <a:r>
              <a:rPr lang="en-US" dirty="0" smtClean="0"/>
              <a:t>	&lt;/</a:t>
            </a:r>
            <a:r>
              <a:rPr lang="en-US" dirty="0"/>
              <a:t>li&gt;</a:t>
            </a:r>
          </a:p>
          <a:p>
            <a:r>
              <a:rPr lang="en-US" dirty="0" smtClean="0"/>
              <a:t>	&lt;</a:t>
            </a:r>
            <a:r>
              <a:rPr lang="en-US" dirty="0"/>
              <a:t>li&gt;</a:t>
            </a:r>
          </a:p>
          <a:p>
            <a:r>
              <a:rPr lang="en-US" dirty="0" smtClean="0"/>
              <a:t>		jam</a:t>
            </a:r>
            <a:endParaRPr lang="en-US" dirty="0"/>
          </a:p>
          <a:p>
            <a:r>
              <a:rPr lang="en-US" dirty="0" smtClean="0"/>
              <a:t>	&lt;/</a:t>
            </a:r>
            <a:r>
              <a:rPr lang="en-US" dirty="0"/>
              <a:t>li&gt;</a:t>
            </a:r>
          </a:p>
          <a:p>
            <a:r>
              <a:rPr lang="en-US" dirty="0"/>
              <a:t>&lt;/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677334" y="5656217"/>
            <a:ext cx="239243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$(“#</a:t>
            </a:r>
            <a:r>
              <a:rPr lang="en-US" dirty="0" err="1" smtClean="0"/>
              <a:t>lstfood</a:t>
            </a:r>
            <a:r>
              <a:rPr lang="en-US" dirty="0" smtClean="0"/>
              <a:t>”);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3500845" y="5734594"/>
            <a:ext cx="2325189" cy="378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5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by unique ID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6257108" y="1729515"/>
          <a:ext cx="4441371" cy="45145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418012" y="1930401"/>
            <a:ext cx="3840480" cy="345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&lt;h1&gt;What will you have ?&lt;/h1&gt;</a:t>
            </a:r>
          </a:p>
          <a:p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 id="</a:t>
            </a:r>
            <a:r>
              <a:rPr lang="en-US" dirty="0" err="1"/>
              <a:t>lstfood</a:t>
            </a:r>
            <a:r>
              <a:rPr lang="en-US" dirty="0"/>
              <a:t>"&gt;</a:t>
            </a:r>
          </a:p>
          <a:p>
            <a:r>
              <a:rPr lang="en-US" dirty="0" smtClean="0"/>
              <a:t>	&lt;</a:t>
            </a:r>
            <a:r>
              <a:rPr lang="en-US" dirty="0"/>
              <a:t>li&gt;</a:t>
            </a:r>
          </a:p>
          <a:p>
            <a:r>
              <a:rPr lang="en-US" dirty="0" smtClean="0"/>
              <a:t>		Bread</a:t>
            </a:r>
            <a:endParaRPr lang="en-US" dirty="0"/>
          </a:p>
          <a:p>
            <a:r>
              <a:rPr lang="en-US" dirty="0" smtClean="0"/>
              <a:t>	&lt;/</a:t>
            </a:r>
            <a:r>
              <a:rPr lang="en-US" dirty="0"/>
              <a:t>li&gt;</a:t>
            </a:r>
          </a:p>
          <a:p>
            <a:r>
              <a:rPr lang="en-US" dirty="0" smtClean="0"/>
              <a:t>	&lt;</a:t>
            </a:r>
            <a:r>
              <a:rPr lang="en-US" dirty="0"/>
              <a:t>li&gt;</a:t>
            </a:r>
          </a:p>
          <a:p>
            <a:r>
              <a:rPr lang="en-US" dirty="0" smtClean="0"/>
              <a:t>		biscuit</a:t>
            </a:r>
            <a:endParaRPr lang="en-US" dirty="0"/>
          </a:p>
          <a:p>
            <a:r>
              <a:rPr lang="en-US" dirty="0" smtClean="0"/>
              <a:t>	&lt;/</a:t>
            </a:r>
            <a:r>
              <a:rPr lang="en-US" dirty="0"/>
              <a:t>li&gt;</a:t>
            </a:r>
          </a:p>
          <a:p>
            <a:r>
              <a:rPr lang="en-US" dirty="0" smtClean="0"/>
              <a:t>	&lt;</a:t>
            </a:r>
            <a:r>
              <a:rPr lang="en-US" dirty="0"/>
              <a:t>li&gt;</a:t>
            </a:r>
          </a:p>
          <a:p>
            <a:r>
              <a:rPr lang="en-US" dirty="0" smtClean="0"/>
              <a:t>		jam</a:t>
            </a:r>
            <a:endParaRPr lang="en-US" dirty="0"/>
          </a:p>
          <a:p>
            <a:r>
              <a:rPr lang="en-US" dirty="0" smtClean="0"/>
              <a:t>	&lt;/</a:t>
            </a:r>
            <a:r>
              <a:rPr lang="en-US" dirty="0"/>
              <a:t>li&gt;</a:t>
            </a:r>
          </a:p>
          <a:p>
            <a:r>
              <a:rPr lang="en-US" dirty="0"/>
              <a:t>&lt;/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677334" y="5656217"/>
            <a:ext cx="239243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$(“#</a:t>
            </a:r>
            <a:r>
              <a:rPr lang="en-US" dirty="0" err="1" smtClean="0"/>
              <a:t>lstfood</a:t>
            </a:r>
            <a:r>
              <a:rPr lang="en-US" dirty="0" smtClean="0"/>
              <a:t>”);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3500845" y="5734594"/>
            <a:ext cx="2325189" cy="378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42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Pre-Requisite to learn j</a:t>
            </a:r>
            <a:r>
              <a:rPr lang="en-US" dirty="0"/>
              <a:t>Q</a:t>
            </a:r>
            <a:r>
              <a:rPr lang="en-US" dirty="0" smtClean="0"/>
              <a:t>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  <a:p>
            <a:r>
              <a:rPr lang="en-US" dirty="0"/>
              <a:t>JavaScript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89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by class Name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1188798"/>
              </p:ext>
            </p:extLst>
          </p:nvPr>
        </p:nvGraphicFramePr>
        <p:xfrm>
          <a:off x="5081451" y="1729515"/>
          <a:ext cx="6662057" cy="45145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418012" y="1930401"/>
            <a:ext cx="3840480" cy="345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&lt;h1&gt;What will you have ?&lt;/h1&gt;</a:t>
            </a:r>
          </a:p>
          <a:p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 id="</a:t>
            </a:r>
            <a:r>
              <a:rPr lang="en-US" dirty="0" err="1"/>
              <a:t>lstfood</a:t>
            </a:r>
            <a:r>
              <a:rPr lang="en-US" dirty="0"/>
              <a:t>"&gt;</a:t>
            </a:r>
          </a:p>
          <a:p>
            <a:r>
              <a:rPr lang="en-US" dirty="0" smtClean="0"/>
              <a:t>	&lt;</a:t>
            </a:r>
            <a:r>
              <a:rPr lang="en-US" dirty="0"/>
              <a:t>li&gt;</a:t>
            </a:r>
          </a:p>
          <a:p>
            <a:r>
              <a:rPr lang="en-US" dirty="0" smtClean="0"/>
              <a:t>		Bread</a:t>
            </a:r>
            <a:endParaRPr lang="en-US" dirty="0"/>
          </a:p>
          <a:p>
            <a:r>
              <a:rPr lang="en-US" dirty="0" smtClean="0"/>
              <a:t>	&lt;/</a:t>
            </a:r>
            <a:r>
              <a:rPr lang="en-US" dirty="0"/>
              <a:t>li&gt;</a:t>
            </a:r>
          </a:p>
          <a:p>
            <a:r>
              <a:rPr lang="en-US" dirty="0" smtClean="0"/>
              <a:t>	&lt;li class=“snacks”&gt;</a:t>
            </a:r>
            <a:endParaRPr lang="en-US" dirty="0"/>
          </a:p>
          <a:p>
            <a:r>
              <a:rPr lang="en-US" dirty="0" smtClean="0"/>
              <a:t>		biscuit</a:t>
            </a:r>
            <a:endParaRPr lang="en-US" dirty="0"/>
          </a:p>
          <a:p>
            <a:r>
              <a:rPr lang="en-US" dirty="0" smtClean="0"/>
              <a:t>	&lt;/</a:t>
            </a:r>
            <a:r>
              <a:rPr lang="en-US" dirty="0"/>
              <a:t>li&gt;</a:t>
            </a:r>
          </a:p>
          <a:p>
            <a:r>
              <a:rPr lang="en-US" dirty="0" smtClean="0"/>
              <a:t>	&lt;li </a:t>
            </a:r>
            <a:r>
              <a:rPr lang="en-US" dirty="0"/>
              <a:t>class=“snacks”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dirty="0" smtClean="0"/>
              <a:t>		jam</a:t>
            </a:r>
            <a:endParaRPr lang="en-US" dirty="0"/>
          </a:p>
          <a:p>
            <a:r>
              <a:rPr lang="en-US" dirty="0" smtClean="0"/>
              <a:t>	&lt;/</a:t>
            </a:r>
            <a:r>
              <a:rPr lang="en-US" dirty="0"/>
              <a:t>li&gt;</a:t>
            </a:r>
          </a:p>
          <a:p>
            <a:r>
              <a:rPr lang="en-US" dirty="0"/>
              <a:t>&lt;/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677334" y="5656217"/>
            <a:ext cx="239243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$(“.snacks”);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3500845" y="5734594"/>
            <a:ext cx="2325189" cy="378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3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Descendants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18012" y="1930401"/>
            <a:ext cx="3840480" cy="345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&lt;h1&gt;What will you have ?&lt;/h1&gt;</a:t>
            </a:r>
          </a:p>
          <a:p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 id="</a:t>
            </a:r>
            <a:r>
              <a:rPr lang="en-US" dirty="0" err="1">
                <a:solidFill>
                  <a:srgbClr val="FF0000"/>
                </a:solidFill>
              </a:rPr>
              <a:t>lstfood</a:t>
            </a:r>
            <a:r>
              <a:rPr lang="en-US" dirty="0"/>
              <a:t>"&gt;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&lt;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li&gt;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		Bread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	&lt;/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li&gt;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	&lt;li class=“snacks”&gt;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		biscuit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	&lt;/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li&gt;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	&lt;li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class=“snacks”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&gt;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		jam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	&lt;/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li&gt;</a:t>
            </a:r>
          </a:p>
          <a:p>
            <a:r>
              <a:rPr lang="en-US" dirty="0"/>
              <a:t>&lt;/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38206" y="2442754"/>
            <a:ext cx="4233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do we find &lt;li&gt; elements that are </a:t>
            </a:r>
          </a:p>
          <a:p>
            <a:r>
              <a:rPr lang="en-US" dirty="0" smtClean="0"/>
              <a:t>inside of the &lt;</a:t>
            </a:r>
            <a:r>
              <a:rPr lang="en-US" dirty="0" err="1" smtClean="0"/>
              <a:t>ul</a:t>
            </a:r>
            <a:r>
              <a:rPr lang="en-US" dirty="0" smtClean="0"/>
              <a:t>&gt; with a </a:t>
            </a:r>
            <a:r>
              <a:rPr lang="en-US" dirty="0" err="1" smtClean="0"/>
              <a:t>lstfood</a:t>
            </a:r>
            <a:r>
              <a:rPr lang="en-US" dirty="0" smtClean="0"/>
              <a:t> “ID”?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09" t="11528" r="13583" b="17793"/>
          <a:stretch/>
        </p:blipFill>
        <p:spPr>
          <a:xfrm>
            <a:off x="5238206" y="3601439"/>
            <a:ext cx="434263" cy="43732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26034" y="3658758"/>
            <a:ext cx="228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Descendant selector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95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9978"/>
          </a:xfrm>
        </p:spPr>
        <p:txBody>
          <a:bodyPr/>
          <a:lstStyle/>
          <a:p>
            <a:r>
              <a:rPr lang="en-US" dirty="0" smtClean="0"/>
              <a:t>Selecting Descendants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1073240"/>
              </p:ext>
            </p:extLst>
          </p:nvPr>
        </p:nvGraphicFramePr>
        <p:xfrm>
          <a:off x="5081451" y="1729515"/>
          <a:ext cx="6662057" cy="45145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/>
          <p:cNvSpPr/>
          <p:nvPr/>
        </p:nvSpPr>
        <p:spPr>
          <a:xfrm>
            <a:off x="450668" y="5656217"/>
            <a:ext cx="3402875" cy="5878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$(“#</a:t>
            </a:r>
            <a:r>
              <a:rPr lang="en-US" dirty="0" err="1" smtClean="0"/>
              <a:t>lstfood</a:t>
            </a:r>
            <a:r>
              <a:rPr lang="en-US" dirty="0" smtClean="0"/>
              <a:t>  li”);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3500845" y="5734594"/>
            <a:ext cx="2325189" cy="378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50668" y="1474084"/>
            <a:ext cx="3840480" cy="345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&lt;h1&gt;What will you have ?&lt;/h1&gt;</a:t>
            </a:r>
          </a:p>
          <a:p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 id="</a:t>
            </a:r>
            <a:r>
              <a:rPr lang="en-US" dirty="0" err="1">
                <a:solidFill>
                  <a:srgbClr val="FF0000"/>
                </a:solidFill>
              </a:rPr>
              <a:t>lstfood</a:t>
            </a:r>
            <a:r>
              <a:rPr lang="en-US" dirty="0"/>
              <a:t>"&gt;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&lt;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li&gt;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		Bread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	&lt;/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li&gt;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	&lt;li class=“snacks”&gt;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		biscuit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	&lt;/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li&gt;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	&lt;li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class=“snacks”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&gt;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		jam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	&lt;/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li&gt;</a:t>
            </a:r>
          </a:p>
          <a:p>
            <a:r>
              <a:rPr lang="en-US" dirty="0"/>
              <a:t>&lt;/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84217" y="5107577"/>
            <a:ext cx="2416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space matter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0668" y="6426926"/>
            <a:ext cx="1116875" cy="431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Parent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92531" y="6423354"/>
            <a:ext cx="1561012" cy="431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Descendants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188720" y="6113417"/>
            <a:ext cx="653143" cy="309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2632166" y="6113417"/>
            <a:ext cx="790303" cy="309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02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711" y="205377"/>
            <a:ext cx="8596668" cy="1320800"/>
          </a:xfrm>
        </p:spPr>
        <p:txBody>
          <a:bodyPr/>
          <a:lstStyle/>
          <a:p>
            <a:r>
              <a:rPr lang="en-US" dirty="0" smtClean="0"/>
              <a:t>Selecting Direct Children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18012" y="1149532"/>
            <a:ext cx="3461657" cy="4611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&lt;h1&gt;What will you have ?&lt;/h1&gt;</a:t>
            </a:r>
          </a:p>
          <a:p>
            <a:r>
              <a:rPr lang="en-US" sz="1400" dirty="0"/>
              <a:t>&lt;</a:t>
            </a:r>
            <a:r>
              <a:rPr lang="en-US" sz="1400" dirty="0" err="1"/>
              <a:t>ul</a:t>
            </a:r>
            <a:r>
              <a:rPr lang="en-US" sz="1400" dirty="0"/>
              <a:t> id="</a:t>
            </a:r>
            <a:r>
              <a:rPr lang="en-US" sz="1400" dirty="0" err="1">
                <a:solidFill>
                  <a:srgbClr val="FF0000"/>
                </a:solidFill>
              </a:rPr>
              <a:t>lstfood</a:t>
            </a:r>
            <a:r>
              <a:rPr lang="en-US" sz="1400" dirty="0"/>
              <a:t>"&gt;</a:t>
            </a:r>
          </a:p>
          <a:p>
            <a:r>
              <a:rPr lang="en-US" sz="1400" dirty="0" smtClean="0"/>
              <a:t>	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&lt;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li&gt;</a:t>
            </a: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		Bread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	&lt;/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li&gt;</a:t>
            </a: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	&lt;li class=“snacks”&gt;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		biscuit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	&lt;</a:t>
            </a:r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ul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&gt;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		&lt;li&gt;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			Parle-G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		&lt;li&gt;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		&lt;li&gt;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			</a:t>
            </a:r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Britania</a:t>
            </a:r>
            <a:endParaRPr lang="en-US" sz="14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		&lt;/li&gt;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	&lt;</a:t>
            </a:r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ul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&gt;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	&lt;/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li&gt;</a:t>
            </a: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	&lt;li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class=“snacks”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&gt;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		jam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	&lt;/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li&gt;</a:t>
            </a:r>
          </a:p>
          <a:p>
            <a:r>
              <a:rPr lang="en-US" sz="1400" dirty="0"/>
              <a:t>&lt;/</a:t>
            </a:r>
            <a:r>
              <a:rPr lang="en-US" sz="1400" dirty="0" err="1"/>
              <a:t>ul</a:t>
            </a:r>
            <a:r>
              <a:rPr lang="en-US" sz="1400" dirty="0"/>
              <a:t>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38206" y="2442754"/>
            <a:ext cx="4325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do we find &lt;li&gt; elements that are </a:t>
            </a:r>
          </a:p>
          <a:p>
            <a:r>
              <a:rPr lang="en-US" dirty="0" smtClean="0"/>
              <a:t>children of the &lt;</a:t>
            </a:r>
            <a:r>
              <a:rPr lang="en-US" dirty="0" err="1" smtClean="0"/>
              <a:t>ul</a:t>
            </a:r>
            <a:r>
              <a:rPr lang="en-US" dirty="0" smtClean="0"/>
              <a:t>&gt; with a </a:t>
            </a:r>
            <a:r>
              <a:rPr lang="en-US" dirty="0" err="1" smtClean="0"/>
              <a:t>lstfood</a:t>
            </a:r>
            <a:r>
              <a:rPr lang="en-US" dirty="0" smtClean="0"/>
              <a:t> “ID”?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09" t="11528" r="13583" b="17793"/>
          <a:stretch/>
        </p:blipFill>
        <p:spPr>
          <a:xfrm>
            <a:off x="5238206" y="3601439"/>
            <a:ext cx="434263" cy="43732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26034" y="3658758"/>
            <a:ext cx="228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Descendant selector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88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082" y="205660"/>
            <a:ext cx="8596668" cy="809978"/>
          </a:xfrm>
        </p:spPr>
        <p:txBody>
          <a:bodyPr/>
          <a:lstStyle/>
          <a:p>
            <a:r>
              <a:rPr lang="en-US" dirty="0" smtClean="0"/>
              <a:t>Selecting Only Direct Children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6392883"/>
              </p:ext>
            </p:extLst>
          </p:nvPr>
        </p:nvGraphicFramePr>
        <p:xfrm>
          <a:off x="4291148" y="888274"/>
          <a:ext cx="8118566" cy="59661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/>
          <p:cNvSpPr/>
          <p:nvPr/>
        </p:nvSpPr>
        <p:spPr>
          <a:xfrm>
            <a:off x="493121" y="5845628"/>
            <a:ext cx="3402875" cy="5878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$(“#</a:t>
            </a:r>
            <a:r>
              <a:rPr lang="en-US" dirty="0" err="1" smtClean="0"/>
              <a:t>lstfood</a:t>
            </a:r>
            <a:r>
              <a:rPr lang="en-US" dirty="0" smtClean="0"/>
              <a:t>  &gt; li”);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4036422" y="5883030"/>
            <a:ext cx="2325189" cy="378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84217" y="5107577"/>
            <a:ext cx="2416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space matter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0668" y="6426926"/>
            <a:ext cx="1116875" cy="431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Parent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92531" y="6423354"/>
            <a:ext cx="1561012" cy="431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children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188720" y="6113417"/>
            <a:ext cx="653143" cy="309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2632166" y="6113417"/>
            <a:ext cx="790303" cy="309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418012" y="1149532"/>
            <a:ext cx="3461657" cy="4611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&lt;h1&gt;What will you have ?&lt;/h1&gt;</a:t>
            </a:r>
          </a:p>
          <a:p>
            <a:r>
              <a:rPr lang="en-US" sz="1400" dirty="0"/>
              <a:t>&lt;</a:t>
            </a:r>
            <a:r>
              <a:rPr lang="en-US" sz="1400" dirty="0" err="1"/>
              <a:t>ul</a:t>
            </a:r>
            <a:r>
              <a:rPr lang="en-US" sz="1400" dirty="0"/>
              <a:t> id="</a:t>
            </a:r>
            <a:r>
              <a:rPr lang="en-US" sz="1400" dirty="0" err="1">
                <a:solidFill>
                  <a:srgbClr val="FF0000"/>
                </a:solidFill>
              </a:rPr>
              <a:t>lstfood</a:t>
            </a:r>
            <a:r>
              <a:rPr lang="en-US" sz="1400" dirty="0"/>
              <a:t>"&gt;</a:t>
            </a:r>
          </a:p>
          <a:p>
            <a:r>
              <a:rPr lang="en-US" sz="1400" dirty="0" smtClean="0"/>
              <a:t>	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&lt;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li&gt;</a:t>
            </a: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		Bread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	&lt;/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li&gt;</a:t>
            </a: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	&lt;li class=“snacks”&gt;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	&lt;</a:t>
            </a:r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ul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&gt;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		&lt;li&gt;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			Parle-G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		&lt;li&gt;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		&lt;li&gt;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			</a:t>
            </a:r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Britania</a:t>
            </a:r>
            <a:endParaRPr lang="en-US" sz="14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		&lt;/li&gt;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	&lt;</a:t>
            </a:r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ul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&gt;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	&lt;/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li&gt;</a:t>
            </a: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	&lt;li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class=“snacks”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&gt;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		jam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	&lt;/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li&gt;</a:t>
            </a:r>
          </a:p>
          <a:p>
            <a:r>
              <a:rPr lang="en-US" sz="1400" dirty="0"/>
              <a:t>&lt;/</a:t>
            </a:r>
            <a:r>
              <a:rPr lang="en-US" sz="1400" dirty="0" err="1"/>
              <a:t>ul</a:t>
            </a:r>
            <a:r>
              <a:rPr lang="en-US" sz="1400" dirty="0"/>
              <a:t>&gt;</a:t>
            </a:r>
          </a:p>
        </p:txBody>
      </p:sp>
      <p:sp>
        <p:nvSpPr>
          <p:cNvPr id="6" name="Left Arrow 5"/>
          <p:cNvSpPr/>
          <p:nvPr/>
        </p:nvSpPr>
        <p:spPr>
          <a:xfrm>
            <a:off x="10489474" y="5107576"/>
            <a:ext cx="1463040" cy="65314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 selected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93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multiple elements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77334" y="1528355"/>
            <a:ext cx="3461657" cy="4611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&lt;h1&gt;What will you have ?&lt;/h1&gt;</a:t>
            </a:r>
          </a:p>
          <a:p>
            <a:r>
              <a:rPr lang="en-US" sz="1400" dirty="0"/>
              <a:t>&lt;</a:t>
            </a:r>
            <a:r>
              <a:rPr lang="en-US" sz="1400" dirty="0" err="1"/>
              <a:t>ul</a:t>
            </a:r>
            <a:r>
              <a:rPr lang="en-US" sz="1400" dirty="0"/>
              <a:t> id="</a:t>
            </a:r>
            <a:r>
              <a:rPr lang="en-US" sz="1400" dirty="0" err="1">
                <a:solidFill>
                  <a:schemeClr val="bg1"/>
                </a:solidFill>
              </a:rPr>
              <a:t>lstfood</a:t>
            </a:r>
            <a:r>
              <a:rPr lang="en-US" sz="1400" dirty="0">
                <a:solidFill>
                  <a:schemeClr val="bg1"/>
                </a:solidFill>
              </a:rPr>
              <a:t>"</a:t>
            </a:r>
            <a:r>
              <a:rPr lang="en-US" sz="1400" dirty="0"/>
              <a:t>&gt;</a:t>
            </a:r>
          </a:p>
          <a:p>
            <a:r>
              <a:rPr lang="en-US" sz="1400" dirty="0" smtClean="0"/>
              <a:t>	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&lt;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li&gt;</a:t>
            </a: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		Bread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	&lt;/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li&gt;</a:t>
            </a: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400" dirty="0" smtClean="0">
                <a:solidFill>
                  <a:srgbClr val="FF0000"/>
                </a:solidFill>
              </a:rPr>
              <a:t>&lt;li class=“snacks”&gt;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		biscuit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	&lt;</a:t>
            </a:r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ul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&gt;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US" sz="1400" dirty="0" smtClean="0">
                <a:solidFill>
                  <a:srgbClr val="FF0000"/>
                </a:solidFill>
              </a:rPr>
              <a:t>&lt;li id=“</a:t>
            </a:r>
            <a:r>
              <a:rPr lang="en-US" sz="1400" dirty="0" err="1" smtClean="0">
                <a:solidFill>
                  <a:srgbClr val="FF0000"/>
                </a:solidFill>
              </a:rPr>
              <a:t>parle</a:t>
            </a:r>
            <a:r>
              <a:rPr lang="en-US" sz="1400" dirty="0" smtClean="0">
                <a:solidFill>
                  <a:srgbClr val="FF0000"/>
                </a:solidFill>
              </a:rPr>
              <a:t>”&gt;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			Parle-G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		&lt;li&gt;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		&lt;li&gt;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			</a:t>
            </a:r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Britania</a:t>
            </a:r>
            <a:endParaRPr lang="en-US" sz="14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		&lt;/li&gt;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	&lt;</a:t>
            </a:r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ul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&gt;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	&lt;/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li&gt;</a:t>
            </a: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400" dirty="0" smtClean="0">
                <a:solidFill>
                  <a:srgbClr val="FF0000"/>
                </a:solidFill>
              </a:rPr>
              <a:t>&lt;li </a:t>
            </a:r>
            <a:r>
              <a:rPr lang="en-US" sz="1400" dirty="0">
                <a:solidFill>
                  <a:srgbClr val="FF0000"/>
                </a:solidFill>
              </a:rPr>
              <a:t>class=“snacks”</a:t>
            </a:r>
            <a:r>
              <a:rPr lang="en-US" sz="1400" dirty="0" smtClean="0">
                <a:solidFill>
                  <a:srgbClr val="FF0000"/>
                </a:solidFill>
              </a:rPr>
              <a:t>&gt;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		jam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	&lt;/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li&gt;</a:t>
            </a:r>
          </a:p>
          <a:p>
            <a:r>
              <a:rPr lang="en-US" sz="1400" dirty="0"/>
              <a:t>&lt;/</a:t>
            </a:r>
            <a:r>
              <a:rPr lang="en-US" sz="1400" dirty="0" err="1"/>
              <a:t>ul</a:t>
            </a:r>
            <a:r>
              <a:rPr lang="en-US" sz="1400" dirty="0"/>
              <a:t>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38206" y="2442754"/>
            <a:ext cx="6540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do we find only elements with either a “snacks” class or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parle</a:t>
            </a:r>
            <a:r>
              <a:rPr lang="en-US" dirty="0" smtClean="0"/>
              <a:t> “ID”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09" t="11528" r="13583" b="17793"/>
          <a:stretch/>
        </p:blipFill>
        <p:spPr>
          <a:xfrm>
            <a:off x="5525589" y="3601439"/>
            <a:ext cx="434263" cy="4373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13417" y="3658758"/>
            <a:ext cx="228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Descendant selector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22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00149"/>
            <a:ext cx="8596668" cy="1320800"/>
          </a:xfrm>
        </p:spPr>
        <p:txBody>
          <a:bodyPr/>
          <a:lstStyle/>
          <a:p>
            <a:r>
              <a:rPr lang="en-US" dirty="0" smtClean="0"/>
              <a:t>Selecting multiple elements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77334" y="888274"/>
            <a:ext cx="3461657" cy="4611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&lt;h1&gt;What will you have ?&lt;/h1&gt;</a:t>
            </a:r>
          </a:p>
          <a:p>
            <a:r>
              <a:rPr lang="en-US" sz="1400" dirty="0"/>
              <a:t>&lt;</a:t>
            </a:r>
            <a:r>
              <a:rPr lang="en-US" sz="1400" dirty="0" err="1"/>
              <a:t>ul</a:t>
            </a:r>
            <a:r>
              <a:rPr lang="en-US" sz="1400" dirty="0"/>
              <a:t> id="</a:t>
            </a:r>
            <a:r>
              <a:rPr lang="en-US" sz="1400" dirty="0" err="1">
                <a:solidFill>
                  <a:schemeClr val="bg1"/>
                </a:solidFill>
              </a:rPr>
              <a:t>lstfood</a:t>
            </a:r>
            <a:r>
              <a:rPr lang="en-US" sz="1400" dirty="0">
                <a:solidFill>
                  <a:schemeClr val="bg1"/>
                </a:solidFill>
              </a:rPr>
              <a:t>"</a:t>
            </a:r>
            <a:r>
              <a:rPr lang="en-US" sz="1400" dirty="0"/>
              <a:t>&gt;</a:t>
            </a:r>
          </a:p>
          <a:p>
            <a:r>
              <a:rPr lang="en-US" sz="1400" dirty="0" smtClean="0"/>
              <a:t>	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&lt;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li&gt;</a:t>
            </a: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		Bread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	&lt;/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li&gt;</a:t>
            </a: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400" dirty="0" smtClean="0">
                <a:solidFill>
                  <a:srgbClr val="FF0000"/>
                </a:solidFill>
              </a:rPr>
              <a:t>&lt;li class=“snacks”&gt;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		biscuit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	&lt;</a:t>
            </a:r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ul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&gt;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US" sz="1400" dirty="0" smtClean="0">
                <a:solidFill>
                  <a:srgbClr val="FF0000"/>
                </a:solidFill>
              </a:rPr>
              <a:t>&lt;li id=“</a:t>
            </a:r>
            <a:r>
              <a:rPr lang="en-US" sz="1400" dirty="0" err="1" smtClean="0">
                <a:solidFill>
                  <a:srgbClr val="FF0000"/>
                </a:solidFill>
              </a:rPr>
              <a:t>parle</a:t>
            </a:r>
            <a:r>
              <a:rPr lang="en-US" sz="1400" dirty="0" smtClean="0">
                <a:solidFill>
                  <a:srgbClr val="FF0000"/>
                </a:solidFill>
              </a:rPr>
              <a:t>”&gt;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			Parle-G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		&lt;li&gt;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		&lt;li&gt;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			</a:t>
            </a:r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Britania</a:t>
            </a:r>
            <a:endParaRPr lang="en-US" sz="14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		&lt;/li&gt;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	&lt;</a:t>
            </a:r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ul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&gt;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	&lt;/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li&gt;</a:t>
            </a: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400" dirty="0" smtClean="0">
                <a:solidFill>
                  <a:srgbClr val="FF0000"/>
                </a:solidFill>
              </a:rPr>
              <a:t>&lt;li </a:t>
            </a:r>
            <a:r>
              <a:rPr lang="en-US" sz="1400" dirty="0">
                <a:solidFill>
                  <a:srgbClr val="FF0000"/>
                </a:solidFill>
              </a:rPr>
              <a:t>class=“snacks”</a:t>
            </a:r>
            <a:r>
              <a:rPr lang="en-US" sz="1400" dirty="0" smtClean="0">
                <a:solidFill>
                  <a:srgbClr val="FF0000"/>
                </a:solidFill>
              </a:rPr>
              <a:t>&gt;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		jam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	&lt;/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li&gt;</a:t>
            </a:r>
          </a:p>
          <a:p>
            <a:r>
              <a:rPr lang="en-US" sz="1400" dirty="0"/>
              <a:t>&lt;/</a:t>
            </a:r>
            <a:r>
              <a:rPr lang="en-US" sz="1400" dirty="0" err="1"/>
              <a:t>ul</a:t>
            </a:r>
            <a:r>
              <a:rPr lang="en-US" sz="1400" dirty="0"/>
              <a:t>&gt;</a:t>
            </a:r>
          </a:p>
        </p:txBody>
      </p:sp>
      <p:graphicFrame>
        <p:nvGraphicFramePr>
          <p:cNvPr id="9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9313250"/>
              </p:ext>
            </p:extLst>
          </p:nvPr>
        </p:nvGraphicFramePr>
        <p:xfrm>
          <a:off x="4291148" y="888274"/>
          <a:ext cx="8118566" cy="59661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ctangle 9"/>
          <p:cNvSpPr/>
          <p:nvPr/>
        </p:nvSpPr>
        <p:spPr>
          <a:xfrm>
            <a:off x="493121" y="5845628"/>
            <a:ext cx="3402875" cy="5878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$(“#</a:t>
            </a:r>
            <a:r>
              <a:rPr lang="en-US" dirty="0" err="1" smtClean="0"/>
              <a:t>parle</a:t>
            </a:r>
            <a:r>
              <a:rPr lang="en-US" dirty="0" smtClean="0"/>
              <a:t>,.snacks”);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99848" y="5476296"/>
            <a:ext cx="2416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comma matter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06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CSS-like pseudo classes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0108070"/>
              </p:ext>
            </p:extLst>
          </p:nvPr>
        </p:nvGraphicFramePr>
        <p:xfrm>
          <a:off x="6520327" y="609600"/>
          <a:ext cx="4441371" cy="45145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677333" y="1930399"/>
            <a:ext cx="4155297" cy="1190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$(“#</a:t>
            </a:r>
            <a:r>
              <a:rPr lang="en-US" sz="3200" dirty="0" err="1" smtClean="0"/>
              <a:t>lstfood</a:t>
            </a:r>
            <a:r>
              <a:rPr lang="en-US" sz="3200" dirty="0" smtClean="0"/>
              <a:t> </a:t>
            </a:r>
            <a:r>
              <a:rPr lang="en-US" sz="3200" dirty="0" err="1" smtClean="0"/>
              <a:t>li:first</a:t>
            </a:r>
            <a:r>
              <a:rPr lang="en-US" sz="3200" dirty="0" smtClean="0"/>
              <a:t>”);</a:t>
            </a:r>
            <a:endParaRPr lang="en-US" sz="3200" dirty="0"/>
          </a:p>
        </p:txBody>
      </p:sp>
      <p:sp>
        <p:nvSpPr>
          <p:cNvPr id="7" name="Rounded Rectangle 6"/>
          <p:cNvSpPr/>
          <p:nvPr/>
        </p:nvSpPr>
        <p:spPr>
          <a:xfrm>
            <a:off x="820371" y="3673060"/>
            <a:ext cx="4155297" cy="1190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$(“#</a:t>
            </a:r>
            <a:r>
              <a:rPr lang="en-US" sz="3200" dirty="0" err="1" smtClean="0"/>
              <a:t>lstfood</a:t>
            </a:r>
            <a:r>
              <a:rPr lang="en-US" sz="3200" dirty="0" smtClean="0"/>
              <a:t> </a:t>
            </a:r>
            <a:r>
              <a:rPr lang="en-US" sz="3200" dirty="0" err="1" smtClean="0"/>
              <a:t>li:last</a:t>
            </a:r>
            <a:r>
              <a:rPr lang="en-US" sz="3200" dirty="0" smtClean="0"/>
              <a:t>”);</a:t>
            </a:r>
            <a:endParaRPr lang="en-US" sz="3200" dirty="0"/>
          </a:p>
        </p:txBody>
      </p:sp>
      <p:cxnSp>
        <p:nvCxnSpPr>
          <p:cNvPr id="12" name="Curved Connector 11"/>
          <p:cNvCxnSpPr/>
          <p:nvPr/>
        </p:nvCxnSpPr>
        <p:spPr>
          <a:xfrm>
            <a:off x="4832631" y="2651760"/>
            <a:ext cx="3370843" cy="80989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 flipV="1">
            <a:off x="4506686" y="3506068"/>
            <a:ext cx="5630091" cy="135747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27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CSS-like pseudo classes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6520327" y="609600"/>
          <a:ext cx="4441371" cy="45145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677333" y="1930399"/>
            <a:ext cx="4155297" cy="1190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$(“#</a:t>
            </a:r>
            <a:r>
              <a:rPr lang="en-US" sz="3200" dirty="0" err="1" smtClean="0"/>
              <a:t>lstfood</a:t>
            </a:r>
            <a:r>
              <a:rPr lang="en-US" sz="3200" dirty="0" smtClean="0"/>
              <a:t> </a:t>
            </a:r>
            <a:r>
              <a:rPr lang="en-US" sz="3200" dirty="0" err="1" smtClean="0"/>
              <a:t>li:odd</a:t>
            </a:r>
            <a:r>
              <a:rPr lang="en-US" sz="3200" dirty="0" smtClean="0"/>
              <a:t>”);</a:t>
            </a:r>
            <a:endParaRPr lang="en-US" sz="3200" dirty="0"/>
          </a:p>
        </p:txBody>
      </p:sp>
      <p:sp>
        <p:nvSpPr>
          <p:cNvPr id="7" name="Rounded Rectangle 6"/>
          <p:cNvSpPr/>
          <p:nvPr/>
        </p:nvSpPr>
        <p:spPr>
          <a:xfrm>
            <a:off x="820371" y="3673060"/>
            <a:ext cx="4155297" cy="1190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$(“#</a:t>
            </a:r>
            <a:r>
              <a:rPr lang="en-US" sz="3200" dirty="0" err="1" smtClean="0"/>
              <a:t>lstfood</a:t>
            </a:r>
            <a:r>
              <a:rPr lang="en-US" sz="3200" dirty="0" smtClean="0"/>
              <a:t> </a:t>
            </a:r>
            <a:r>
              <a:rPr lang="en-US" sz="3200" dirty="0" err="1" smtClean="0"/>
              <a:t>li:even</a:t>
            </a:r>
            <a:r>
              <a:rPr lang="en-US" sz="3200" dirty="0" smtClean="0"/>
              <a:t>”);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2704011" y="6048103"/>
            <a:ext cx="3328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index start from 0 index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872446" y="2638697"/>
            <a:ext cx="4401556" cy="692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975668" y="3673060"/>
            <a:ext cx="2848983" cy="964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975668" y="3673060"/>
            <a:ext cx="5539932" cy="964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41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Traversing(Walking DOM by traversing)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18012" y="1930401"/>
            <a:ext cx="3840480" cy="345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&lt;h1&gt;What will you have ?&lt;/h1&gt;</a:t>
            </a:r>
          </a:p>
          <a:p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 id="</a:t>
            </a:r>
            <a:r>
              <a:rPr lang="en-US" dirty="0" err="1"/>
              <a:t>lstfood</a:t>
            </a:r>
            <a:r>
              <a:rPr lang="en-US" dirty="0"/>
              <a:t>"&gt;</a:t>
            </a:r>
          </a:p>
          <a:p>
            <a:r>
              <a:rPr lang="en-US" dirty="0" smtClean="0"/>
              <a:t>	&lt;</a:t>
            </a:r>
            <a:r>
              <a:rPr lang="en-US" dirty="0"/>
              <a:t>li&gt;</a:t>
            </a:r>
          </a:p>
          <a:p>
            <a:r>
              <a:rPr lang="en-US" dirty="0" smtClean="0"/>
              <a:t>		Bread</a:t>
            </a:r>
            <a:endParaRPr lang="en-US" dirty="0"/>
          </a:p>
          <a:p>
            <a:r>
              <a:rPr lang="en-US" dirty="0" smtClean="0"/>
              <a:t>	&lt;/</a:t>
            </a:r>
            <a:r>
              <a:rPr lang="en-US" dirty="0"/>
              <a:t>li&gt;</a:t>
            </a:r>
          </a:p>
          <a:p>
            <a:r>
              <a:rPr lang="en-US" dirty="0" smtClean="0"/>
              <a:t>	&lt;</a:t>
            </a:r>
            <a:r>
              <a:rPr lang="en-US" dirty="0"/>
              <a:t>li&gt;</a:t>
            </a:r>
          </a:p>
          <a:p>
            <a:r>
              <a:rPr lang="en-US" dirty="0" smtClean="0"/>
              <a:t>		biscuit</a:t>
            </a:r>
            <a:endParaRPr lang="en-US" dirty="0"/>
          </a:p>
          <a:p>
            <a:r>
              <a:rPr lang="en-US" dirty="0" smtClean="0"/>
              <a:t>	&lt;/</a:t>
            </a:r>
            <a:r>
              <a:rPr lang="en-US" dirty="0"/>
              <a:t>li&gt;</a:t>
            </a:r>
          </a:p>
          <a:p>
            <a:r>
              <a:rPr lang="en-US" dirty="0" smtClean="0"/>
              <a:t>	&lt;</a:t>
            </a:r>
            <a:r>
              <a:rPr lang="en-US" dirty="0"/>
              <a:t>li&gt;</a:t>
            </a:r>
          </a:p>
          <a:p>
            <a:r>
              <a:rPr lang="en-US" dirty="0" smtClean="0"/>
              <a:t>		jam</a:t>
            </a:r>
            <a:endParaRPr lang="en-US" dirty="0"/>
          </a:p>
          <a:p>
            <a:r>
              <a:rPr lang="en-US" dirty="0" smtClean="0"/>
              <a:t>	&lt;/</a:t>
            </a:r>
            <a:r>
              <a:rPr lang="en-US" dirty="0"/>
              <a:t>li&gt;</a:t>
            </a:r>
          </a:p>
          <a:p>
            <a:r>
              <a:rPr lang="en-US" dirty="0"/>
              <a:t>&lt;/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66522" y="2351314"/>
            <a:ext cx="5888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 we find all the &lt;li&gt; elements that the “</a:t>
            </a:r>
            <a:r>
              <a:rPr lang="en-US" dirty="0" err="1" smtClean="0"/>
              <a:t>lstfood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List contains without using descendant selector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522" y="3243990"/>
            <a:ext cx="1586427" cy="158642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73009" y="3637721"/>
            <a:ext cx="2365513" cy="377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Filter by Traversing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6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Features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6242487"/>
              </p:ext>
            </p:extLst>
          </p:nvPr>
        </p:nvGraphicFramePr>
        <p:xfrm>
          <a:off x="677863" y="1470990"/>
          <a:ext cx="10155790" cy="52279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8710">
                  <a:extLst>
                    <a:ext uri="{9D8B030D-6E8A-4147-A177-3AD203B41FA5}">
                      <a16:colId xmlns:a16="http://schemas.microsoft.com/office/drawing/2014/main" val="1833321370"/>
                    </a:ext>
                  </a:extLst>
                </a:gridCol>
                <a:gridCol w="2728710">
                  <a:extLst>
                    <a:ext uri="{9D8B030D-6E8A-4147-A177-3AD203B41FA5}">
                      <a16:colId xmlns:a16="http://schemas.microsoft.com/office/drawing/2014/main" val="38413762"/>
                    </a:ext>
                  </a:extLst>
                </a:gridCol>
                <a:gridCol w="4698370">
                  <a:extLst>
                    <a:ext uri="{9D8B030D-6E8A-4147-A177-3AD203B41FA5}">
                      <a16:colId xmlns:a16="http://schemas.microsoft.com/office/drawing/2014/main" val="486941699"/>
                    </a:ext>
                  </a:extLst>
                </a:gridCol>
              </a:tblGrid>
              <a:tr h="8308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Element</a:t>
                      </a:r>
                      <a:r>
                        <a:rPr lang="en-US" baseline="0" dirty="0" smtClean="0"/>
                        <a:t> in an </a:t>
                      </a:r>
                      <a:r>
                        <a:rPr lang="en-US" baseline="0" dirty="0" err="1" smtClean="0"/>
                        <a:t>HTMLdocument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3196518"/>
                  </a:ext>
                </a:extLst>
              </a:tr>
              <a:tr h="8964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Change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HTML Content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737290"/>
                  </a:ext>
                </a:extLst>
              </a:tr>
              <a:tr h="12529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listen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</a:t>
                      </a:r>
                      <a:r>
                        <a:rPr lang="en-US" baseline="0" dirty="0" smtClean="0"/>
                        <a:t> what a user does and react accordingly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2095514"/>
                  </a:ext>
                </a:extLst>
              </a:tr>
              <a:tr h="10748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Animate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Content on the page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6337012"/>
                  </a:ext>
                </a:extLst>
              </a:tr>
              <a:tr h="117281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talk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Over the network</a:t>
                      </a:r>
                      <a:r>
                        <a:rPr lang="en-US" baseline="0" dirty="0" smtClean="0"/>
                        <a:t> to fetch new content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2931323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09" t="11528" r="13583" b="17793"/>
          <a:stretch/>
        </p:blipFill>
        <p:spPr>
          <a:xfrm>
            <a:off x="1524725" y="1633529"/>
            <a:ext cx="434263" cy="4373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54912" y="2312608"/>
            <a:ext cx="743572" cy="7435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093" y="3223355"/>
            <a:ext cx="859528" cy="7435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4" t="12435" r="18416" b="28203"/>
          <a:stretch/>
        </p:blipFill>
        <p:spPr>
          <a:xfrm>
            <a:off x="1211689" y="4046523"/>
            <a:ext cx="1630018" cy="12722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395" y="5601207"/>
            <a:ext cx="1336606" cy="113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40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by traversing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54157" y="1749287"/>
            <a:ext cx="367747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$(“#</a:t>
            </a:r>
            <a:r>
              <a:rPr lang="en-US" dirty="0" err="1" smtClean="0"/>
              <a:t>lstfood</a:t>
            </a:r>
            <a:r>
              <a:rPr lang="en-US" dirty="0" smtClean="0"/>
              <a:t> li”);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54157" y="3551583"/>
            <a:ext cx="367747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$(“#</a:t>
            </a:r>
            <a:r>
              <a:rPr lang="en-US" dirty="0" err="1" smtClean="0"/>
              <a:t>lstfood</a:t>
            </a:r>
            <a:r>
              <a:rPr lang="en-US" dirty="0" smtClean="0"/>
              <a:t>).find(“li”);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693" y="1749287"/>
            <a:ext cx="994759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37" y="3551583"/>
            <a:ext cx="780015" cy="9489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7" t="8380" r="11646" b="14819"/>
          <a:stretch/>
        </p:blipFill>
        <p:spPr>
          <a:xfrm>
            <a:off x="1643364" y="4761819"/>
            <a:ext cx="887179" cy="8533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07" r="16674"/>
          <a:stretch/>
        </p:blipFill>
        <p:spPr>
          <a:xfrm>
            <a:off x="3030583" y="4761820"/>
            <a:ext cx="718457" cy="853316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9" idx="0"/>
          </p:cNvCxnSpPr>
          <p:nvPr/>
        </p:nvCxnSpPr>
        <p:spPr>
          <a:xfrm flipH="1" flipV="1">
            <a:off x="2086953" y="4500562"/>
            <a:ext cx="1" cy="261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3477872" y="4465983"/>
            <a:ext cx="1" cy="261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71600" y="6021977"/>
            <a:ext cx="436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It’s take a bit more code, but it is faster</a:t>
            </a:r>
            <a:endParaRPr lang="en-US" dirty="0"/>
          </a:p>
        </p:txBody>
      </p:sp>
      <p:graphicFrame>
        <p:nvGraphicFramePr>
          <p:cNvPr id="18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2157235"/>
              </p:ext>
            </p:extLst>
          </p:nvPr>
        </p:nvGraphicFramePr>
        <p:xfrm>
          <a:off x="6400800" y="1306286"/>
          <a:ext cx="5791200" cy="48724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52750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by traversing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54157" y="3551583"/>
            <a:ext cx="367747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$(“li”).first();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693" y="1749287"/>
            <a:ext cx="994759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37" y="3551583"/>
            <a:ext cx="780015" cy="948979"/>
          </a:xfrm>
          <a:prstGeom prst="rect">
            <a:avLst/>
          </a:prstGeom>
        </p:spPr>
      </p:pic>
      <p:graphicFrame>
        <p:nvGraphicFramePr>
          <p:cNvPr id="18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8843582"/>
              </p:ext>
            </p:extLst>
          </p:nvPr>
        </p:nvGraphicFramePr>
        <p:xfrm>
          <a:off x="6400800" y="1306286"/>
          <a:ext cx="5791200" cy="48724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5" name="Rounded Rectangle 14"/>
          <p:cNvSpPr/>
          <p:nvPr/>
        </p:nvSpPr>
        <p:spPr>
          <a:xfrm>
            <a:off x="452894" y="1617934"/>
            <a:ext cx="4155297" cy="1190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$(“</a:t>
            </a:r>
            <a:r>
              <a:rPr lang="en-US" sz="3200" dirty="0" err="1" smtClean="0"/>
              <a:t>li:first</a:t>
            </a:r>
            <a:r>
              <a:rPr lang="en-US" sz="3200" dirty="0" smtClean="0"/>
              <a:t>”);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2735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the DOM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86409" y="1631343"/>
            <a:ext cx="367747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$(“li”).first();</a:t>
            </a:r>
            <a:endParaRPr lang="en-US" dirty="0"/>
          </a:p>
        </p:txBody>
      </p:sp>
      <p:graphicFrame>
        <p:nvGraphicFramePr>
          <p:cNvPr id="18" name="Content Placeholder 4"/>
          <p:cNvGraphicFramePr>
            <a:graphicFrameLocks noGrp="1"/>
          </p:cNvGraphicFramePr>
          <p:nvPr>
            <p:ph idx="1"/>
          </p:nvPr>
        </p:nvGraphicFramePr>
        <p:xfrm>
          <a:off x="6400800" y="1306286"/>
          <a:ext cx="5791200" cy="48724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586409" y="2793244"/>
            <a:ext cx="367747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$(“li”).first().next();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68803" y="4278055"/>
            <a:ext cx="367747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$(“li”).first().next().</a:t>
            </a:r>
            <a:r>
              <a:rPr lang="en-US" dirty="0" err="1" smtClean="0"/>
              <a:t>prev</a:t>
            </a:r>
            <a:r>
              <a:rPr lang="en-US" dirty="0" smtClean="0"/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34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42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Walking up the DOM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86409" y="1997103"/>
            <a:ext cx="367747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$(“li”).first();</a:t>
            </a:r>
            <a:endParaRPr lang="en-US" dirty="0"/>
          </a:p>
        </p:txBody>
      </p:sp>
      <p:graphicFrame>
        <p:nvGraphicFramePr>
          <p:cNvPr id="18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4623072"/>
              </p:ext>
            </p:extLst>
          </p:nvPr>
        </p:nvGraphicFramePr>
        <p:xfrm>
          <a:off x="6400800" y="1306286"/>
          <a:ext cx="5791200" cy="48724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586409" y="3324087"/>
            <a:ext cx="367747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$(“li”).first().parent();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0445" y="1383842"/>
            <a:ext cx="5591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 we figure out what element is its direct Parent?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43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42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Walking down the DOM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00444" y="2817113"/>
            <a:ext cx="5325103" cy="1238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$(“#</a:t>
            </a:r>
            <a:r>
              <a:rPr lang="en-US" sz="2800" dirty="0" err="1" smtClean="0"/>
              <a:t>lstfood</a:t>
            </a:r>
            <a:r>
              <a:rPr lang="en-US" sz="2800" dirty="0" smtClean="0"/>
              <a:t>”).children(“li”);</a:t>
            </a:r>
            <a:endParaRPr lang="en-US" sz="2800" dirty="0"/>
          </a:p>
        </p:txBody>
      </p:sp>
      <p:graphicFrame>
        <p:nvGraphicFramePr>
          <p:cNvPr id="18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4902656"/>
              </p:ext>
            </p:extLst>
          </p:nvPr>
        </p:nvGraphicFramePr>
        <p:xfrm>
          <a:off x="6400800" y="1306286"/>
          <a:ext cx="5791200" cy="48724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0445" y="1383842"/>
            <a:ext cx="65053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 a parent that has many children who in turn have their </a:t>
            </a:r>
          </a:p>
          <a:p>
            <a:r>
              <a:rPr lang="en-US" dirty="0" smtClean="0"/>
              <a:t>own </a:t>
            </a:r>
            <a:r>
              <a:rPr lang="en-US" dirty="0" err="1" smtClean="0"/>
              <a:t>children,how</a:t>
            </a:r>
            <a:r>
              <a:rPr lang="en-US" dirty="0" smtClean="0"/>
              <a:t> could we find only the first generation </a:t>
            </a:r>
          </a:p>
          <a:p>
            <a:r>
              <a:rPr lang="en-US" dirty="0" smtClean="0"/>
              <a:t>of children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38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Appending to the DOM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52113" y="4183754"/>
            <a:ext cx="3536857" cy="920541"/>
          </a:xfrm>
        </p:spPr>
        <p:txBody>
          <a:bodyPr/>
          <a:lstStyle/>
          <a:p>
            <a:r>
              <a:rPr lang="en-US" dirty="0" smtClean="0"/>
              <a:t>Append a new DOM node</a:t>
            </a:r>
          </a:p>
          <a:p>
            <a:r>
              <a:rPr lang="en-US" dirty="0" smtClean="0"/>
              <a:t>Remove a DOM node </a:t>
            </a:r>
            <a:endParaRPr lang="en-US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050729064"/>
              </p:ext>
            </p:extLst>
          </p:nvPr>
        </p:nvGraphicFramePr>
        <p:xfrm>
          <a:off x="5608018" y="979714"/>
          <a:ext cx="4515695" cy="4990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30" name="Elbow Connector 29"/>
          <p:cNvCxnSpPr/>
          <p:nvPr/>
        </p:nvCxnSpPr>
        <p:spPr>
          <a:xfrm flipV="1">
            <a:off x="3265714" y="4019274"/>
            <a:ext cx="4140926" cy="500476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flipV="1">
            <a:off x="3418114" y="3226526"/>
            <a:ext cx="5181448" cy="1585496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63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Appending to the DOM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880514" y="5202293"/>
            <a:ext cx="1113205" cy="556602"/>
            <a:chOff x="0" y="2378193"/>
            <a:chExt cx="1113205" cy="556602"/>
          </a:xfrm>
        </p:grpSpPr>
        <p:sp>
          <p:nvSpPr>
            <p:cNvPr id="9" name="Rectangle 8"/>
            <p:cNvSpPr/>
            <p:nvPr/>
          </p:nvSpPr>
          <p:spPr>
            <a:xfrm>
              <a:off x="0" y="2378193"/>
              <a:ext cx="1113205" cy="55660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TextBox 10"/>
            <p:cNvSpPr txBox="1"/>
            <p:nvPr/>
          </p:nvSpPr>
          <p:spPr>
            <a:xfrm>
              <a:off x="0" y="2378193"/>
              <a:ext cx="1113205" cy="5566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 smtClean="0">
                  <a:solidFill>
                    <a:schemeClr val="accent5"/>
                  </a:solidFill>
                </a:rPr>
                <a:t>h1</a:t>
              </a:r>
              <a:endParaRPr lang="en-US" sz="1900" kern="1200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924059" y="6140994"/>
            <a:ext cx="1113205" cy="556602"/>
            <a:chOff x="2021708" y="2561070"/>
            <a:chExt cx="1113205" cy="556602"/>
          </a:xfrm>
        </p:grpSpPr>
        <p:sp>
          <p:nvSpPr>
            <p:cNvPr id="21" name="Rectangle 20"/>
            <p:cNvSpPr/>
            <p:nvPr/>
          </p:nvSpPr>
          <p:spPr>
            <a:xfrm>
              <a:off x="2021708" y="2561070"/>
              <a:ext cx="1113205" cy="55660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sp>
        <p:sp>
          <p:nvSpPr>
            <p:cNvPr id="22" name="TextBox 21"/>
            <p:cNvSpPr txBox="1"/>
            <p:nvPr/>
          </p:nvSpPr>
          <p:spPr>
            <a:xfrm>
              <a:off x="2021708" y="2561070"/>
              <a:ext cx="1113205" cy="5566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 smtClean="0"/>
                <a:t>What will you have?</a:t>
              </a:r>
            </a:p>
          </p:txBody>
        </p:sp>
      </p:grpSp>
      <p:cxnSp>
        <p:nvCxnSpPr>
          <p:cNvPr id="6" name="Straight Arrow Connector 5"/>
          <p:cNvCxnSpPr/>
          <p:nvPr/>
        </p:nvCxnSpPr>
        <p:spPr>
          <a:xfrm>
            <a:off x="7315200" y="5758895"/>
            <a:ext cx="13063" cy="382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778240" y="5852160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Append node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23256" y="157480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$(document).ready (function (){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smtClean="0"/>
              <a:t>//create a &lt;h1&gt; node with text what will you have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});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39988" y="3797711"/>
            <a:ext cx="3990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 heading1=“what will you have?”;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08050" y="4434719"/>
            <a:ext cx="5096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 heading1=“&lt;h1&gt;what will you have?&lt;/h1&gt;”;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06447" y="5071383"/>
            <a:ext cx="5314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 heading1=$(‘&lt;</a:t>
            </a:r>
            <a:r>
              <a:rPr lang="en-US" dirty="0"/>
              <a:t>h1&gt;what will you have?&lt;/h1</a:t>
            </a:r>
            <a:r>
              <a:rPr lang="en-US" dirty="0" smtClean="0"/>
              <a:t>&gt;’);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552" y="5016785"/>
            <a:ext cx="462065" cy="49382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722" y="4468953"/>
            <a:ext cx="474505" cy="32929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390" y="3740942"/>
            <a:ext cx="474505" cy="329295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06447" y="5878684"/>
            <a:ext cx="5097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It </a:t>
            </a:r>
            <a:r>
              <a:rPr lang="en-US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wil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create a node but not append to the DOM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3" name="Down Arrow 32"/>
          <p:cNvSpPr/>
          <p:nvPr/>
        </p:nvSpPr>
        <p:spPr>
          <a:xfrm>
            <a:off x="2513462" y="5500609"/>
            <a:ext cx="313509" cy="3181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Diagram 33"/>
          <p:cNvGraphicFramePr/>
          <p:nvPr>
            <p:extLst>
              <p:ext uri="{D42A27DB-BD31-4B8C-83A1-F6EECF244321}">
                <p14:modId xmlns:p14="http://schemas.microsoft.com/office/powerpoint/2010/main" val="3012098043"/>
              </p:ext>
            </p:extLst>
          </p:nvPr>
        </p:nvGraphicFramePr>
        <p:xfrm>
          <a:off x="6222641" y="422191"/>
          <a:ext cx="4246182" cy="43760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7169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Appending to the DOM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880514" y="5202293"/>
            <a:ext cx="1113205" cy="556602"/>
            <a:chOff x="0" y="2378193"/>
            <a:chExt cx="1113205" cy="556602"/>
          </a:xfrm>
        </p:grpSpPr>
        <p:sp>
          <p:nvSpPr>
            <p:cNvPr id="9" name="Rectangle 8"/>
            <p:cNvSpPr/>
            <p:nvPr/>
          </p:nvSpPr>
          <p:spPr>
            <a:xfrm>
              <a:off x="0" y="2378193"/>
              <a:ext cx="1113205" cy="55660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TextBox 10"/>
            <p:cNvSpPr txBox="1"/>
            <p:nvPr/>
          </p:nvSpPr>
          <p:spPr>
            <a:xfrm>
              <a:off x="0" y="2378193"/>
              <a:ext cx="1113205" cy="5566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 smtClean="0">
                  <a:solidFill>
                    <a:schemeClr val="accent5"/>
                  </a:solidFill>
                </a:rPr>
                <a:t>h1</a:t>
              </a:r>
              <a:endParaRPr lang="en-US" sz="1900" kern="1200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924059" y="6140994"/>
            <a:ext cx="1113205" cy="556602"/>
            <a:chOff x="2021708" y="2561070"/>
            <a:chExt cx="1113205" cy="556602"/>
          </a:xfrm>
        </p:grpSpPr>
        <p:sp>
          <p:nvSpPr>
            <p:cNvPr id="21" name="Rectangle 20"/>
            <p:cNvSpPr/>
            <p:nvPr/>
          </p:nvSpPr>
          <p:spPr>
            <a:xfrm>
              <a:off x="2021708" y="2561070"/>
              <a:ext cx="1113205" cy="55660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sp>
        <p:sp>
          <p:nvSpPr>
            <p:cNvPr id="22" name="TextBox 21"/>
            <p:cNvSpPr txBox="1"/>
            <p:nvPr/>
          </p:nvSpPr>
          <p:spPr>
            <a:xfrm>
              <a:off x="2021708" y="2561070"/>
              <a:ext cx="1113205" cy="5566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 smtClean="0"/>
                <a:t>What will you have?</a:t>
              </a:r>
            </a:p>
          </p:txBody>
        </p:sp>
      </p:grpSp>
      <p:cxnSp>
        <p:nvCxnSpPr>
          <p:cNvPr id="6" name="Straight Arrow Connector 5"/>
          <p:cNvCxnSpPr/>
          <p:nvPr/>
        </p:nvCxnSpPr>
        <p:spPr>
          <a:xfrm>
            <a:off x="7315200" y="5758895"/>
            <a:ext cx="13063" cy="382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778240" y="5852160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Append node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23256" y="157480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App.js</a:t>
            </a:r>
          </a:p>
          <a:p>
            <a:r>
              <a:rPr lang="en-US" dirty="0" smtClean="0"/>
              <a:t>$(</a:t>
            </a:r>
            <a:r>
              <a:rPr lang="en-US" dirty="0"/>
              <a:t>document).ready (function (){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smtClean="0"/>
              <a:t>//create a &lt;h1&gt; node with text what will you have</a:t>
            </a:r>
          </a:p>
          <a:p>
            <a:r>
              <a:rPr lang="en-US" dirty="0" err="1"/>
              <a:t>var</a:t>
            </a:r>
            <a:r>
              <a:rPr lang="en-US" dirty="0"/>
              <a:t> heading1=$(‘&lt;h1&gt;what will you have?&lt;/h1&gt;’);</a:t>
            </a:r>
          </a:p>
          <a:p>
            <a:r>
              <a:rPr lang="en-US" dirty="0" smtClean="0"/>
              <a:t>});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75657" y="3344091"/>
            <a:ext cx="4230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Ways to add heading1 node to the DOM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3255" y="4005383"/>
            <a:ext cx="2363635" cy="711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.append(&lt;element&gt;)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143525" y="4017334"/>
            <a:ext cx="2721698" cy="699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.prepend(&lt;element&gt;)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23254" y="5008763"/>
            <a:ext cx="2363635" cy="711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.after(&lt;element&gt;)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3143525" y="5020714"/>
            <a:ext cx="2363635" cy="711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.before(&lt;element&gt;)</a:t>
            </a:r>
            <a:endParaRPr lang="en-US" dirty="0"/>
          </a:p>
        </p:txBody>
      </p:sp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397475666"/>
              </p:ext>
            </p:extLst>
          </p:nvPr>
        </p:nvGraphicFramePr>
        <p:xfrm>
          <a:off x="6222641" y="422191"/>
          <a:ext cx="4246182" cy="43760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876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23256" y="1574803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App.js</a:t>
            </a:r>
          </a:p>
          <a:p>
            <a:r>
              <a:rPr lang="en-US" dirty="0" smtClean="0"/>
              <a:t>$(</a:t>
            </a:r>
            <a:r>
              <a:rPr lang="en-US" dirty="0"/>
              <a:t>document).ready (function (){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smtClean="0"/>
              <a:t>//create a &lt;h1&gt; node with text what will you have</a:t>
            </a:r>
          </a:p>
          <a:p>
            <a:r>
              <a:rPr lang="en-US" dirty="0" err="1"/>
              <a:t>var</a:t>
            </a:r>
            <a:r>
              <a:rPr lang="en-US" dirty="0"/>
              <a:t> heading1=$(‘&lt;h1&gt;what will you have?&lt;/h1</a:t>
            </a:r>
            <a:r>
              <a:rPr lang="en-US" dirty="0" smtClean="0"/>
              <a:t>&gt;’);</a:t>
            </a:r>
          </a:p>
          <a:p>
            <a:r>
              <a:rPr lang="en-US" dirty="0"/>
              <a:t> </a:t>
            </a:r>
            <a:r>
              <a:rPr lang="en-US" dirty="0" smtClean="0"/>
              <a:t>$(“.sidebar").before(heading1);</a:t>
            </a:r>
            <a:endParaRPr lang="en-US" dirty="0"/>
          </a:p>
          <a:p>
            <a:r>
              <a:rPr lang="en-US" dirty="0" smtClean="0"/>
              <a:t>});</a:t>
            </a:r>
            <a:endParaRPr lang="en-US" dirty="0"/>
          </a:p>
        </p:txBody>
      </p:sp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1569032182"/>
              </p:ext>
            </p:extLst>
          </p:nvPr>
        </p:nvGraphicFramePr>
        <p:xfrm>
          <a:off x="6222641" y="422191"/>
          <a:ext cx="4246182" cy="43760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859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23256" y="1574803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App.js</a:t>
            </a:r>
          </a:p>
          <a:p>
            <a:r>
              <a:rPr lang="en-US" dirty="0" smtClean="0"/>
              <a:t>$(</a:t>
            </a:r>
            <a:r>
              <a:rPr lang="en-US" dirty="0"/>
              <a:t>document).ready (function (){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smtClean="0"/>
              <a:t>//create a &lt;h1&gt; node with text what will you have</a:t>
            </a:r>
          </a:p>
          <a:p>
            <a:r>
              <a:rPr lang="en-US" dirty="0" err="1"/>
              <a:t>var</a:t>
            </a:r>
            <a:r>
              <a:rPr lang="en-US" dirty="0"/>
              <a:t> heading1=$(‘&lt;h1&gt;what will you have?&lt;/h1</a:t>
            </a:r>
            <a:r>
              <a:rPr lang="en-US" dirty="0" smtClean="0"/>
              <a:t>&gt;’);</a:t>
            </a:r>
          </a:p>
          <a:p>
            <a:r>
              <a:rPr lang="en-US" dirty="0"/>
              <a:t> </a:t>
            </a:r>
            <a:r>
              <a:rPr lang="en-US" dirty="0" smtClean="0"/>
              <a:t>$(“.sidebar").after(heading1);</a:t>
            </a:r>
            <a:endParaRPr lang="en-US" dirty="0"/>
          </a:p>
          <a:p>
            <a:r>
              <a:rPr lang="en-US" dirty="0" smtClean="0"/>
              <a:t>});</a:t>
            </a:r>
            <a:endParaRPr lang="en-US" dirty="0"/>
          </a:p>
        </p:txBody>
      </p:sp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3222465382"/>
              </p:ext>
            </p:extLst>
          </p:nvPr>
        </p:nvGraphicFramePr>
        <p:xfrm>
          <a:off x="6901910" y="609600"/>
          <a:ext cx="4246182" cy="43760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243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j</a:t>
            </a:r>
            <a:r>
              <a:rPr lang="en-US" dirty="0"/>
              <a:t>Q</a:t>
            </a:r>
            <a:r>
              <a:rPr lang="en-US" dirty="0" smtClean="0"/>
              <a:t>uery library </a:t>
            </a:r>
            <a:r>
              <a:rPr lang="en-US" dirty="0"/>
              <a:t>from jQuery.com (https://jquery.com/download</a:t>
            </a:r>
            <a:r>
              <a:rPr lang="en-US" dirty="0" smtClean="0"/>
              <a:t>/)</a:t>
            </a:r>
          </a:p>
          <a:p>
            <a:r>
              <a:rPr lang="en-US" dirty="0" smtClean="0"/>
              <a:t>Include jQuery from a CDN, like Google (</a:t>
            </a:r>
            <a:r>
              <a:rPr lang="en-US" dirty="0"/>
              <a:t>https://ajax.googleapis.com/ajax/libs/jquery/3.5.1/jquery.min.js</a:t>
            </a:r>
            <a:r>
              <a:rPr lang="en-US" dirty="0" smtClean="0"/>
              <a:t>"&gt;&lt;/)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7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Prepend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23256" y="1574803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App.js</a:t>
            </a:r>
          </a:p>
          <a:p>
            <a:r>
              <a:rPr lang="en-US" dirty="0" smtClean="0"/>
              <a:t>$(</a:t>
            </a:r>
            <a:r>
              <a:rPr lang="en-US" dirty="0"/>
              <a:t>document).ready (function (){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smtClean="0"/>
              <a:t>//create a &lt;h1&gt; node with text what will you have</a:t>
            </a:r>
          </a:p>
          <a:p>
            <a:r>
              <a:rPr lang="en-US" dirty="0" err="1"/>
              <a:t>var</a:t>
            </a:r>
            <a:r>
              <a:rPr lang="en-US" dirty="0"/>
              <a:t> heading1=$(‘&lt;h1&gt;what will you have?&lt;/h1</a:t>
            </a:r>
            <a:r>
              <a:rPr lang="en-US" dirty="0" smtClean="0"/>
              <a:t>&gt;’);</a:t>
            </a:r>
          </a:p>
          <a:p>
            <a:r>
              <a:rPr lang="en-US" dirty="0"/>
              <a:t> </a:t>
            </a:r>
            <a:r>
              <a:rPr lang="en-US" dirty="0" smtClean="0"/>
              <a:t>$(“.sidebar").prepend(heading1);</a:t>
            </a:r>
            <a:endParaRPr lang="en-US" dirty="0"/>
          </a:p>
          <a:p>
            <a:r>
              <a:rPr lang="en-US" dirty="0" smtClean="0"/>
              <a:t>});</a:t>
            </a:r>
            <a:endParaRPr lang="en-US" dirty="0"/>
          </a:p>
        </p:txBody>
      </p:sp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2271284116"/>
              </p:ext>
            </p:extLst>
          </p:nvPr>
        </p:nvGraphicFramePr>
        <p:xfrm>
          <a:off x="6901910" y="609600"/>
          <a:ext cx="4246182" cy="43760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684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23256" y="1574803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App.js</a:t>
            </a:r>
          </a:p>
          <a:p>
            <a:r>
              <a:rPr lang="en-US" dirty="0" smtClean="0"/>
              <a:t>$(</a:t>
            </a:r>
            <a:r>
              <a:rPr lang="en-US" dirty="0"/>
              <a:t>document).ready (function (){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smtClean="0"/>
              <a:t>//create a &lt;h1&gt; node with text what will you have</a:t>
            </a:r>
          </a:p>
          <a:p>
            <a:r>
              <a:rPr lang="en-US" dirty="0" err="1"/>
              <a:t>var</a:t>
            </a:r>
            <a:r>
              <a:rPr lang="en-US" dirty="0"/>
              <a:t> heading1=$(‘&lt;h1&gt;what will you have?&lt;/h1</a:t>
            </a:r>
            <a:r>
              <a:rPr lang="en-US" dirty="0" smtClean="0"/>
              <a:t>&gt;’);</a:t>
            </a:r>
          </a:p>
          <a:p>
            <a:r>
              <a:rPr lang="en-US" dirty="0"/>
              <a:t> </a:t>
            </a:r>
            <a:r>
              <a:rPr lang="en-US" dirty="0" smtClean="0"/>
              <a:t>$(“.sidebar").append(heading1);</a:t>
            </a:r>
            <a:endParaRPr lang="en-US" dirty="0"/>
          </a:p>
          <a:p>
            <a:r>
              <a:rPr lang="en-US" dirty="0" smtClean="0"/>
              <a:t>});</a:t>
            </a:r>
            <a:endParaRPr lang="en-US" dirty="0"/>
          </a:p>
        </p:txBody>
      </p:sp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983965673"/>
              </p:ext>
            </p:extLst>
          </p:nvPr>
        </p:nvGraphicFramePr>
        <p:xfrm>
          <a:off x="6901910" y="609600"/>
          <a:ext cx="4246182" cy="43760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094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 and Remove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23256" y="1574803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App.js</a:t>
            </a:r>
          </a:p>
          <a:p>
            <a:r>
              <a:rPr lang="en-US" dirty="0" smtClean="0"/>
              <a:t>$(</a:t>
            </a:r>
            <a:r>
              <a:rPr lang="en-US" dirty="0"/>
              <a:t>document).ready (function (){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smtClean="0"/>
              <a:t>//create a &lt;h1&gt; node with text what will you have</a:t>
            </a:r>
          </a:p>
          <a:p>
            <a:r>
              <a:rPr lang="en-US" dirty="0" err="1"/>
              <a:t>var</a:t>
            </a:r>
            <a:r>
              <a:rPr lang="en-US" dirty="0"/>
              <a:t> heading1=$(‘&lt;h1&gt;what will you have?&lt;/h1</a:t>
            </a:r>
            <a:r>
              <a:rPr lang="en-US" dirty="0" smtClean="0"/>
              <a:t>&gt;’);</a:t>
            </a:r>
          </a:p>
          <a:p>
            <a:r>
              <a:rPr lang="en-US" dirty="0"/>
              <a:t> </a:t>
            </a:r>
            <a:r>
              <a:rPr lang="en-US" dirty="0" smtClean="0"/>
              <a:t>$(“.sidebar").append(heading1);</a:t>
            </a:r>
          </a:p>
          <a:p>
            <a:r>
              <a:rPr lang="en-US" dirty="0" smtClean="0"/>
              <a:t>$(“p”).remove();</a:t>
            </a:r>
          </a:p>
          <a:p>
            <a:endParaRPr lang="en-US" dirty="0"/>
          </a:p>
          <a:p>
            <a:r>
              <a:rPr lang="en-US" dirty="0" smtClean="0"/>
              <a:t>});</a:t>
            </a:r>
            <a:endParaRPr lang="en-US" dirty="0"/>
          </a:p>
        </p:txBody>
      </p:sp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4271272696"/>
              </p:ext>
            </p:extLst>
          </p:nvPr>
        </p:nvGraphicFramePr>
        <p:xfrm>
          <a:off x="6901910" y="609600"/>
          <a:ext cx="4246182" cy="43760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898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Appending to the DOM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880514" y="5202293"/>
            <a:ext cx="1113205" cy="556602"/>
            <a:chOff x="0" y="2378193"/>
            <a:chExt cx="1113205" cy="556602"/>
          </a:xfrm>
        </p:grpSpPr>
        <p:sp>
          <p:nvSpPr>
            <p:cNvPr id="9" name="Rectangle 8"/>
            <p:cNvSpPr/>
            <p:nvPr/>
          </p:nvSpPr>
          <p:spPr>
            <a:xfrm>
              <a:off x="0" y="2378193"/>
              <a:ext cx="1113205" cy="55660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TextBox 10"/>
            <p:cNvSpPr txBox="1"/>
            <p:nvPr/>
          </p:nvSpPr>
          <p:spPr>
            <a:xfrm>
              <a:off x="0" y="2378193"/>
              <a:ext cx="1113205" cy="5566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 smtClean="0">
                  <a:solidFill>
                    <a:schemeClr val="accent5"/>
                  </a:solidFill>
                </a:rPr>
                <a:t>h1</a:t>
              </a:r>
              <a:endParaRPr lang="en-US" sz="1900" kern="1200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924059" y="6140994"/>
            <a:ext cx="1113205" cy="556602"/>
            <a:chOff x="2021708" y="2561070"/>
            <a:chExt cx="1113205" cy="556602"/>
          </a:xfrm>
        </p:grpSpPr>
        <p:sp>
          <p:nvSpPr>
            <p:cNvPr id="21" name="Rectangle 20"/>
            <p:cNvSpPr/>
            <p:nvPr/>
          </p:nvSpPr>
          <p:spPr>
            <a:xfrm>
              <a:off x="2021708" y="2561070"/>
              <a:ext cx="1113205" cy="55660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sp>
        <p:sp>
          <p:nvSpPr>
            <p:cNvPr id="22" name="TextBox 21"/>
            <p:cNvSpPr txBox="1"/>
            <p:nvPr/>
          </p:nvSpPr>
          <p:spPr>
            <a:xfrm>
              <a:off x="2021708" y="2561070"/>
              <a:ext cx="1113205" cy="5566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 smtClean="0"/>
                <a:t>What will you have?</a:t>
              </a:r>
            </a:p>
          </p:txBody>
        </p:sp>
      </p:grpSp>
      <p:cxnSp>
        <p:nvCxnSpPr>
          <p:cNvPr id="6" name="Straight Arrow Connector 5"/>
          <p:cNvCxnSpPr/>
          <p:nvPr/>
        </p:nvCxnSpPr>
        <p:spPr>
          <a:xfrm>
            <a:off x="7315200" y="5758895"/>
            <a:ext cx="13063" cy="382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778240" y="5852160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Append node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23256" y="1574803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App.js</a:t>
            </a:r>
          </a:p>
          <a:p>
            <a:r>
              <a:rPr lang="en-US" dirty="0"/>
              <a:t>$(document).ready (function (){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  //create a &lt;h1&gt; node with text what will you have</a:t>
            </a:r>
          </a:p>
          <a:p>
            <a:r>
              <a:rPr lang="en-US" dirty="0" err="1"/>
              <a:t>var</a:t>
            </a:r>
            <a:r>
              <a:rPr lang="en-US" dirty="0"/>
              <a:t> heading1=$(‘&lt;h1&gt;what will you have?&lt;/h1&gt;’);</a:t>
            </a:r>
          </a:p>
          <a:p>
            <a:r>
              <a:rPr lang="en-US" dirty="0"/>
              <a:t> $(“.sidebar").append(heading1);</a:t>
            </a:r>
          </a:p>
          <a:p>
            <a:r>
              <a:rPr lang="en-US" dirty="0"/>
              <a:t>$(“p”).remove</a:t>
            </a:r>
            <a:r>
              <a:rPr lang="en-US" dirty="0" smtClean="0"/>
              <a:t>();</a:t>
            </a:r>
            <a:endParaRPr lang="en-US" dirty="0"/>
          </a:p>
          <a:p>
            <a:r>
              <a:rPr lang="en-US" dirty="0"/>
              <a:t>});</a:t>
            </a:r>
          </a:p>
        </p:txBody>
      </p:sp>
      <p:sp>
        <p:nvSpPr>
          <p:cNvPr id="4" name="Rectangle 3"/>
          <p:cNvSpPr/>
          <p:nvPr/>
        </p:nvSpPr>
        <p:spPr>
          <a:xfrm>
            <a:off x="77926" y="4005383"/>
            <a:ext cx="2886890" cy="711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  <a:r>
              <a:rPr lang="en-US" dirty="0" err="1" smtClean="0"/>
              <a:t>appendTo</a:t>
            </a:r>
            <a:r>
              <a:rPr lang="en-US" dirty="0" smtClean="0"/>
              <a:t>(&lt;element&gt;)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143525" y="4017334"/>
            <a:ext cx="2721698" cy="699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  <a:r>
              <a:rPr lang="en-US" dirty="0" err="1" smtClean="0"/>
              <a:t>prependTo</a:t>
            </a:r>
            <a:r>
              <a:rPr lang="en-US" dirty="0" smtClean="0"/>
              <a:t>(&lt;element&gt;)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7926" y="5008763"/>
            <a:ext cx="2808963" cy="711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  <a:r>
              <a:rPr lang="en-US" dirty="0" err="1" smtClean="0"/>
              <a:t>insertAfter</a:t>
            </a:r>
            <a:r>
              <a:rPr lang="en-US" dirty="0" smtClean="0"/>
              <a:t>(&lt;element&gt;)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3143525" y="5020714"/>
            <a:ext cx="2813138" cy="711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  <a:r>
              <a:rPr lang="en-US" dirty="0" err="1" smtClean="0"/>
              <a:t>insertBefore</a:t>
            </a:r>
            <a:r>
              <a:rPr lang="en-US" dirty="0" smtClean="0"/>
              <a:t>(&lt;element&gt;)</a:t>
            </a:r>
            <a:endParaRPr lang="en-US" dirty="0"/>
          </a:p>
        </p:txBody>
      </p:sp>
      <p:graphicFrame>
        <p:nvGraphicFramePr>
          <p:cNvPr id="18" name="Diagram 17"/>
          <p:cNvGraphicFramePr/>
          <p:nvPr>
            <p:extLst/>
          </p:nvPr>
        </p:nvGraphicFramePr>
        <p:xfrm>
          <a:off x="6222641" y="422191"/>
          <a:ext cx="4246182" cy="43760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2960" y="6035040"/>
            <a:ext cx="4270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$(“heading1”).</a:t>
            </a:r>
            <a:r>
              <a:rPr lang="en-US" dirty="0" err="1" smtClean="0"/>
              <a:t>appendTo</a:t>
            </a:r>
            <a:r>
              <a:rPr lang="en-US" dirty="0" smtClean="0"/>
              <a:t>($(“.sidebar”))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9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Acting on Interaction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523912697"/>
              </p:ext>
            </p:extLst>
          </p:nvPr>
        </p:nvGraphicFramePr>
        <p:xfrm>
          <a:off x="6222640" y="422191"/>
          <a:ext cx="5586183" cy="4280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66651" y="2116183"/>
            <a:ext cx="37016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$(“button”).on(</a:t>
            </a:r>
            <a:r>
              <a:rPr lang="en-US" dirty="0" err="1" smtClean="0"/>
              <a:t>click,function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//runs when any button is clicked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);</a:t>
            </a:r>
            <a:endParaRPr lang="en-US" dirty="0"/>
          </a:p>
        </p:txBody>
      </p:sp>
      <p:cxnSp>
        <p:nvCxnSpPr>
          <p:cNvPr id="8" name="Curved Connector 7"/>
          <p:cNvCxnSpPr/>
          <p:nvPr/>
        </p:nvCxnSpPr>
        <p:spPr>
          <a:xfrm rot="5400000" flipH="1" flipV="1">
            <a:off x="1612450" y="1640202"/>
            <a:ext cx="550266" cy="40494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05327" y="1267880"/>
            <a:ext cx="2010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 all buttons</a:t>
            </a:r>
            <a:endParaRPr lang="en-US" dirty="0"/>
          </a:p>
        </p:txBody>
      </p:sp>
      <p:cxnSp>
        <p:nvCxnSpPr>
          <p:cNvPr id="10" name="Curved Connector 9"/>
          <p:cNvCxnSpPr/>
          <p:nvPr/>
        </p:nvCxnSpPr>
        <p:spPr>
          <a:xfrm flipV="1">
            <a:off x="3115577" y="1748159"/>
            <a:ext cx="1116789" cy="43931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74094" y="1469294"/>
            <a:ext cx="216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Watch for any click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0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Acting on Interaction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6222640" y="422191"/>
          <a:ext cx="5586183" cy="4280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66651" y="2116183"/>
            <a:ext cx="37016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$(“button”).on(</a:t>
            </a:r>
            <a:r>
              <a:rPr lang="en-US" dirty="0" err="1" smtClean="0"/>
              <a:t>click,function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//runs when any button is clicked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);</a:t>
            </a:r>
            <a:endParaRPr lang="en-US" dirty="0"/>
          </a:p>
        </p:txBody>
      </p:sp>
      <p:cxnSp>
        <p:nvCxnSpPr>
          <p:cNvPr id="8" name="Curved Connector 7"/>
          <p:cNvCxnSpPr/>
          <p:nvPr/>
        </p:nvCxnSpPr>
        <p:spPr>
          <a:xfrm rot="5400000" flipH="1" flipV="1">
            <a:off x="1612450" y="1640202"/>
            <a:ext cx="550266" cy="40494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05327" y="1267880"/>
            <a:ext cx="2010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 all buttons</a:t>
            </a:r>
            <a:endParaRPr lang="en-US" dirty="0"/>
          </a:p>
        </p:txBody>
      </p:sp>
      <p:cxnSp>
        <p:nvCxnSpPr>
          <p:cNvPr id="10" name="Curved Connector 9"/>
          <p:cNvCxnSpPr/>
          <p:nvPr/>
        </p:nvCxnSpPr>
        <p:spPr>
          <a:xfrm flipV="1">
            <a:off x="3115577" y="1748159"/>
            <a:ext cx="1116789" cy="43931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74094" y="1469294"/>
            <a:ext cx="216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Watch for any click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74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 and Remove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23256" y="1574803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App.js</a:t>
            </a:r>
          </a:p>
          <a:p>
            <a:r>
              <a:rPr lang="en-US" dirty="0" smtClean="0"/>
              <a:t>$(</a:t>
            </a:r>
            <a:r>
              <a:rPr lang="en-US" dirty="0"/>
              <a:t>document).ready (function (){</a:t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$(“button”).on(“</a:t>
            </a:r>
            <a:r>
              <a:rPr lang="en-US" dirty="0" err="1" smtClean="0"/>
              <a:t>click”,function</a:t>
            </a:r>
            <a:r>
              <a:rPr lang="en-US" dirty="0" smtClean="0"/>
              <a:t>()</a:t>
            </a:r>
          </a:p>
          <a:p>
            <a:r>
              <a:rPr lang="en-US" dirty="0"/>
              <a:t>{</a:t>
            </a:r>
            <a:endParaRPr lang="en-US" dirty="0" smtClean="0"/>
          </a:p>
          <a:p>
            <a:r>
              <a:rPr lang="en-US" dirty="0" err="1"/>
              <a:t>var</a:t>
            </a:r>
            <a:r>
              <a:rPr lang="en-US" dirty="0"/>
              <a:t> heading1=$(‘&lt;h1&gt;what will you have?&lt;/h1</a:t>
            </a:r>
            <a:r>
              <a:rPr lang="en-US" dirty="0" smtClean="0"/>
              <a:t>&gt;’);</a:t>
            </a:r>
          </a:p>
          <a:p>
            <a:r>
              <a:rPr lang="en-US" dirty="0"/>
              <a:t> </a:t>
            </a:r>
            <a:r>
              <a:rPr lang="en-US" dirty="0" smtClean="0"/>
              <a:t>$(“.sidebar").append(heading1);</a:t>
            </a:r>
          </a:p>
          <a:p>
            <a:r>
              <a:rPr lang="en-US" dirty="0" smtClean="0"/>
              <a:t>$(“p”).remove();</a:t>
            </a:r>
          </a:p>
          <a:p>
            <a:r>
              <a:rPr lang="en-US" dirty="0" smtClean="0"/>
              <a:t>});</a:t>
            </a:r>
            <a:endParaRPr lang="en-US" dirty="0"/>
          </a:p>
          <a:p>
            <a:r>
              <a:rPr lang="en-US" dirty="0" smtClean="0"/>
              <a:t>});</a:t>
            </a:r>
            <a:endParaRPr lang="en-US" dirty="0"/>
          </a:p>
        </p:txBody>
      </p:sp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2445173625"/>
              </p:ext>
            </p:extLst>
          </p:nvPr>
        </p:nvGraphicFramePr>
        <p:xfrm>
          <a:off x="6901910" y="609600"/>
          <a:ext cx="4246182" cy="43760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75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Introduction to $(this)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53093537"/>
              </p:ext>
            </p:extLst>
          </p:nvPr>
        </p:nvGraphicFramePr>
        <p:xfrm>
          <a:off x="6758218" y="1040675"/>
          <a:ext cx="4246182" cy="43760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1127760" y="1797542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App.js</a:t>
            </a:r>
          </a:p>
          <a:p>
            <a:r>
              <a:rPr lang="en-US" dirty="0"/>
              <a:t>$(document).ready (function (){</a:t>
            </a:r>
            <a:br>
              <a:rPr lang="en-US" dirty="0"/>
            </a:br>
            <a:endParaRPr lang="en-US" dirty="0"/>
          </a:p>
          <a:p>
            <a:r>
              <a:rPr lang="en-US" dirty="0"/>
              <a:t>$(“button”).on(“</a:t>
            </a:r>
            <a:r>
              <a:rPr lang="en-US" dirty="0" err="1"/>
              <a:t>click”,function</a:t>
            </a:r>
            <a:r>
              <a:rPr lang="en-US" dirty="0"/>
              <a:t>()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var</a:t>
            </a:r>
            <a:r>
              <a:rPr lang="en-US" dirty="0"/>
              <a:t> heading1=$(‘&lt;h1&gt;what will you have?&lt;/h1&gt;’);</a:t>
            </a:r>
          </a:p>
          <a:p>
            <a:r>
              <a:rPr lang="en-US" dirty="0"/>
              <a:t> $(“.sidebar").append(heading1);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$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(“button”).remove();</a:t>
            </a:r>
          </a:p>
          <a:p>
            <a:r>
              <a:rPr lang="en-US" dirty="0" smtClean="0"/>
              <a:t>});</a:t>
            </a:r>
            <a:endParaRPr lang="en-US" dirty="0"/>
          </a:p>
          <a:p>
            <a:r>
              <a:rPr lang="en-US" dirty="0"/>
              <a:t>});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27760" y="4963886"/>
            <a:ext cx="3709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This.remove</a:t>
            </a:r>
            <a:r>
              <a:rPr lang="en-US" dirty="0" smtClean="0"/>
              <a:t>() not a jQuery object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27760" y="5478474"/>
            <a:ext cx="20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$(</a:t>
            </a:r>
            <a:r>
              <a:rPr lang="en-US" dirty="0" err="1" smtClean="0"/>
              <a:t>this.remove</a:t>
            </a:r>
            <a:r>
              <a:rPr lang="en-US" dirty="0" smtClean="0"/>
              <a:t>() );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101" y="5478474"/>
            <a:ext cx="462065" cy="4938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066" y="5003923"/>
            <a:ext cx="348083" cy="32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95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through $(this)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27760" y="1797542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App.js</a:t>
            </a:r>
          </a:p>
          <a:p>
            <a:r>
              <a:rPr lang="en-US" dirty="0"/>
              <a:t>$(document).ready (function (){</a:t>
            </a:r>
            <a:br>
              <a:rPr lang="en-US" dirty="0"/>
            </a:br>
            <a:endParaRPr lang="en-US" dirty="0"/>
          </a:p>
          <a:p>
            <a:r>
              <a:rPr lang="en-US" dirty="0"/>
              <a:t>$(“button”).on(“</a:t>
            </a:r>
            <a:r>
              <a:rPr lang="en-US" dirty="0" err="1"/>
              <a:t>click”,function</a:t>
            </a:r>
            <a:r>
              <a:rPr lang="en-US" dirty="0"/>
              <a:t>()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var</a:t>
            </a:r>
            <a:r>
              <a:rPr lang="en-US" dirty="0"/>
              <a:t> heading1=$(‘&lt;h1&gt;what will you have?&lt;/h1&gt;’);</a:t>
            </a:r>
          </a:p>
          <a:p>
            <a:r>
              <a:rPr lang="en-US" dirty="0" smtClean="0"/>
              <a:t>$(this).after(heading1);</a:t>
            </a:r>
          </a:p>
          <a:p>
            <a:r>
              <a:rPr lang="en-US" dirty="0" smtClean="0"/>
              <a:t>$(this).remove();</a:t>
            </a:r>
          </a:p>
          <a:p>
            <a:r>
              <a:rPr lang="en-US" dirty="0" smtClean="0"/>
              <a:t>});</a:t>
            </a:r>
            <a:endParaRPr lang="en-US" dirty="0"/>
          </a:p>
          <a:p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37723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closest&lt;selector&gt;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859399046"/>
              </p:ext>
            </p:extLst>
          </p:nvPr>
        </p:nvGraphicFramePr>
        <p:xfrm>
          <a:off x="6692903" y="1680756"/>
          <a:ext cx="4841599" cy="4367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596903" y="1570395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App.js</a:t>
            </a:r>
          </a:p>
          <a:p>
            <a:r>
              <a:rPr lang="en-US" dirty="0"/>
              <a:t>$(document).ready (function (){</a:t>
            </a:r>
            <a:br>
              <a:rPr lang="en-US" dirty="0"/>
            </a:br>
            <a:endParaRPr lang="en-US" dirty="0"/>
          </a:p>
          <a:p>
            <a:r>
              <a:rPr lang="en-US" dirty="0"/>
              <a:t>$(“button”).on(“</a:t>
            </a:r>
            <a:r>
              <a:rPr lang="en-US" dirty="0" err="1"/>
              <a:t>click”,function</a:t>
            </a:r>
            <a:r>
              <a:rPr lang="en-US" dirty="0"/>
              <a:t>()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var</a:t>
            </a:r>
            <a:r>
              <a:rPr lang="en-US" dirty="0"/>
              <a:t> heading1=$(‘&lt;h1&gt;what will you have?&lt;/h1</a:t>
            </a:r>
            <a:r>
              <a:rPr lang="en-US" dirty="0" smtClean="0"/>
              <a:t>&gt;’);</a:t>
            </a: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//$(this).parents(“.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grandiv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”).append(headin1);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$(</a:t>
            </a:r>
            <a:r>
              <a:rPr lang="en-US" dirty="0">
                <a:solidFill>
                  <a:schemeClr val="accent1"/>
                </a:solidFill>
              </a:rPr>
              <a:t>this</a:t>
            </a:r>
            <a:r>
              <a:rPr lang="en-US" dirty="0" smtClean="0">
                <a:solidFill>
                  <a:schemeClr val="accent1"/>
                </a:solidFill>
              </a:rPr>
              <a:t>).closest(“</a:t>
            </a:r>
            <a:r>
              <a:rPr lang="en-US" dirty="0" err="1" smtClean="0">
                <a:solidFill>
                  <a:schemeClr val="accent1"/>
                </a:solidFill>
              </a:rPr>
              <a:t>grandiv</a:t>
            </a:r>
            <a:r>
              <a:rPr lang="en-US" dirty="0" smtClean="0">
                <a:solidFill>
                  <a:schemeClr val="accent1"/>
                </a:solidFill>
              </a:rPr>
              <a:t>”).append(heading1);</a:t>
            </a:r>
          </a:p>
          <a:p>
            <a:r>
              <a:rPr lang="en-US" dirty="0" smtClean="0"/>
              <a:t>$(this).remove();</a:t>
            </a:r>
            <a:endParaRPr lang="en-US" dirty="0"/>
          </a:p>
          <a:p>
            <a:r>
              <a:rPr lang="en-US" dirty="0"/>
              <a:t>});</a:t>
            </a:r>
          </a:p>
          <a:p>
            <a:r>
              <a:rPr lang="en-US" dirty="0"/>
              <a:t>});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2149" y="5460274"/>
            <a:ext cx="5251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this heading 1 at the bottom of the </a:t>
            </a:r>
            <a:r>
              <a:rPr lang="en-US" dirty="0" err="1" smtClean="0"/>
              <a:t>grandiv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put our scripts?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t"/>
            <a:r>
              <a:rPr lang="en-US" dirty="0"/>
              <a:t>Between the HTML document head tags.</a:t>
            </a:r>
          </a:p>
          <a:p>
            <a:pPr fontAlgn="t"/>
            <a:r>
              <a:rPr lang="en-US" dirty="0"/>
              <a:t>Within the HTML document body (i.e. between the body tags).</a:t>
            </a:r>
          </a:p>
          <a:p>
            <a:pPr fontAlgn="t"/>
            <a:r>
              <a:rPr lang="en-US" dirty="0"/>
              <a:t>In an external file (and link to it from your HTML document).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20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HTML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373517712"/>
              </p:ext>
            </p:extLst>
          </p:nvPr>
        </p:nvGraphicFramePr>
        <p:xfrm>
          <a:off x="7479793" y="893007"/>
          <a:ext cx="4062549" cy="3829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4400" y="1930400"/>
            <a:ext cx="675377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&lt;div id=“filters”&gt;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&lt;button class=“</a:t>
            </a:r>
            <a:r>
              <a:rPr lang="en-US" dirty="0" err="1" smtClean="0"/>
              <a:t>monthwise</a:t>
            </a:r>
            <a:r>
              <a:rPr lang="en-US" dirty="0" smtClean="0"/>
              <a:t>”&gt;Month wise sales data&lt;/button&gt;</a:t>
            </a:r>
          </a:p>
          <a:p>
            <a:endParaRPr lang="en-US" dirty="0" smtClean="0"/>
          </a:p>
          <a:p>
            <a:r>
              <a:rPr lang="en-US" dirty="0" smtClean="0"/>
              <a:t>&lt;button class=“</a:t>
            </a:r>
            <a:r>
              <a:rPr lang="en-US" dirty="0" err="1" smtClean="0"/>
              <a:t>quarterwise</a:t>
            </a:r>
            <a:r>
              <a:rPr lang="en-US" dirty="0" smtClean="0"/>
              <a:t>”&gt;Quarter wise sales data&lt;/button&gt;</a:t>
            </a:r>
          </a:p>
          <a:p>
            <a:r>
              <a:rPr lang="en-US" dirty="0" smtClean="0"/>
              <a:t>&lt;/div&gt;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27463" y="4336869"/>
            <a:ext cx="48926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$(“#filters).on(‘click’,’</a:t>
            </a:r>
            <a:r>
              <a:rPr lang="en-US" dirty="0" err="1" smtClean="0"/>
              <a:t>monthwise</a:t>
            </a:r>
            <a:r>
              <a:rPr lang="en-US" dirty="0" smtClean="0"/>
              <a:t>’,function()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//write code here</a:t>
            </a:r>
          </a:p>
          <a:p>
            <a:r>
              <a:rPr lang="en-US" dirty="0" smtClean="0"/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HTML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864300218"/>
              </p:ext>
            </p:extLst>
          </p:nvPr>
        </p:nvGraphicFramePr>
        <p:xfrm>
          <a:off x="7479793" y="893007"/>
          <a:ext cx="4062549" cy="3829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05840" y="1607233"/>
            <a:ext cx="48926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$(“#filters).on(‘click’,’</a:t>
            </a:r>
            <a:r>
              <a:rPr lang="en-US" dirty="0" err="1" smtClean="0"/>
              <a:t>monthwise</a:t>
            </a:r>
            <a:r>
              <a:rPr lang="en-US" dirty="0" smtClean="0"/>
              <a:t>’,function()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//find all the sale that are </a:t>
            </a:r>
            <a:r>
              <a:rPr lang="en-US" dirty="0" err="1" smtClean="0"/>
              <a:t>monthwise</a:t>
            </a:r>
            <a:r>
              <a:rPr lang="en-US" dirty="0" smtClean="0"/>
              <a:t> </a:t>
            </a:r>
          </a:p>
          <a:p>
            <a:r>
              <a:rPr lang="en-US" dirty="0" smtClean="0"/>
              <a:t>//add a class to these sales</a:t>
            </a:r>
          </a:p>
          <a:p>
            <a:r>
              <a:rPr lang="en-US" dirty="0" smtClean="0"/>
              <a:t>});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67097" y="3579223"/>
            <a:ext cx="3355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$(“.sale”).filter(“</a:t>
            </a:r>
            <a:r>
              <a:rPr lang="en-US" dirty="0" err="1" smtClean="0"/>
              <a:t>monthwise</a:t>
            </a:r>
            <a:r>
              <a:rPr lang="en-US" dirty="0" smtClean="0"/>
              <a:t>”)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05840" y="4278731"/>
            <a:ext cx="59490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$(“#filters).on(‘click’,’</a:t>
            </a:r>
            <a:r>
              <a:rPr lang="en-US" dirty="0" err="1" smtClean="0"/>
              <a:t>monthwise</a:t>
            </a:r>
            <a:r>
              <a:rPr lang="en-US" dirty="0" smtClean="0"/>
              <a:t>’,function()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//find all the sale that are </a:t>
            </a:r>
            <a:r>
              <a:rPr lang="en-US" dirty="0" err="1" smtClean="0"/>
              <a:t>monthwise</a:t>
            </a:r>
            <a:r>
              <a:rPr lang="en-US" dirty="0" smtClean="0"/>
              <a:t> </a:t>
            </a:r>
          </a:p>
          <a:p>
            <a:r>
              <a:rPr lang="en-US" dirty="0"/>
              <a:t>$(“.sale”).filter(“</a:t>
            </a:r>
            <a:r>
              <a:rPr lang="en-US" dirty="0" err="1"/>
              <a:t>monthwise</a:t>
            </a:r>
            <a:r>
              <a:rPr lang="en-US" dirty="0" smtClean="0"/>
              <a:t>”).</a:t>
            </a:r>
            <a:r>
              <a:rPr lang="en-US" dirty="0" err="1" smtClean="0"/>
              <a:t>addClass</a:t>
            </a:r>
            <a:r>
              <a:rPr lang="en-US" dirty="0" smtClean="0"/>
              <a:t>(‘highlighted”);</a:t>
            </a:r>
            <a:endParaRPr lang="en-US" dirty="0"/>
          </a:p>
          <a:p>
            <a:r>
              <a:rPr lang="en-US" dirty="0" smtClean="0"/>
              <a:t>});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67097" y="6165669"/>
            <a:ext cx="4766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same can be done for </a:t>
            </a:r>
            <a:r>
              <a:rPr lang="en-US" dirty="0" err="1" smtClean="0"/>
              <a:t>quarterwise</a:t>
            </a:r>
            <a:r>
              <a:rPr lang="en-US" dirty="0" smtClean="0"/>
              <a:t> filter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77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7334" y="1809851"/>
            <a:ext cx="594906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$(“#filters).on(‘click’,’</a:t>
            </a:r>
            <a:r>
              <a:rPr lang="en-US" dirty="0" err="1" smtClean="0"/>
              <a:t>monthwise</a:t>
            </a:r>
            <a:r>
              <a:rPr lang="en-US" dirty="0" smtClean="0"/>
              <a:t>’,function()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$(“.highlighted”).</a:t>
            </a:r>
            <a:r>
              <a:rPr lang="en-US" dirty="0" err="1" smtClean="0"/>
              <a:t>removeClass</a:t>
            </a:r>
            <a:r>
              <a:rPr lang="en-US" dirty="0" smtClean="0"/>
              <a:t>(‘highlighted’);</a:t>
            </a:r>
          </a:p>
          <a:p>
            <a:r>
              <a:rPr lang="en-US" dirty="0" smtClean="0"/>
              <a:t>//find all the sale that are </a:t>
            </a:r>
            <a:r>
              <a:rPr lang="en-US" dirty="0" err="1" smtClean="0"/>
              <a:t>monthwise</a:t>
            </a:r>
            <a:r>
              <a:rPr lang="en-US" dirty="0" smtClean="0"/>
              <a:t> </a:t>
            </a:r>
          </a:p>
          <a:p>
            <a:r>
              <a:rPr lang="en-US" dirty="0"/>
              <a:t>$(“.sale”).filter(“</a:t>
            </a:r>
            <a:r>
              <a:rPr lang="en-US" dirty="0" err="1"/>
              <a:t>monthwise</a:t>
            </a:r>
            <a:r>
              <a:rPr lang="en-US" dirty="0" smtClean="0"/>
              <a:t>”).</a:t>
            </a:r>
            <a:r>
              <a:rPr lang="en-US" dirty="0" err="1" smtClean="0"/>
              <a:t>addClass</a:t>
            </a:r>
            <a:r>
              <a:rPr lang="en-US" dirty="0" smtClean="0"/>
              <a:t>(‘highlighted”);</a:t>
            </a:r>
            <a:endParaRPr lang="en-US" dirty="0"/>
          </a:p>
          <a:p>
            <a:r>
              <a:rPr lang="en-US" dirty="0" smtClean="0"/>
              <a:t>});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55280" y="2442754"/>
            <a:ext cx="1481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Removeclass</a:t>
            </a:r>
            <a:endParaRPr lang="en-US" dirty="0"/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>
          <a:xfrm>
            <a:off x="5486400" y="2627420"/>
            <a:ext cx="2468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8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Jquery</a:t>
            </a:r>
            <a:r>
              <a:rPr lang="en-US" dirty="0"/>
              <a:t> Object Methods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2777" y="1930400"/>
            <a:ext cx="34515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&lt;li class=“sales”&gt;</a:t>
            </a:r>
          </a:p>
          <a:p>
            <a:r>
              <a:rPr lang="en-US" dirty="0" smtClean="0"/>
              <a:t>&lt;button&gt;Sales details&lt;/button&gt;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 class=“details”&gt;…</a:t>
            </a:r>
          </a:p>
          <a:p>
            <a:r>
              <a:rPr lang="en-US" dirty="0" smtClean="0"/>
              <a:t>&lt;/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&lt;/li&gt;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01782" y="3500845"/>
            <a:ext cx="1576072" cy="1200329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.details</a:t>
            </a:r>
          </a:p>
          <a:p>
            <a:r>
              <a:rPr lang="en-US" dirty="0" smtClean="0"/>
              <a:t>{</a:t>
            </a:r>
          </a:p>
          <a:p>
            <a:r>
              <a:rPr lang="en-US" dirty="0" err="1"/>
              <a:t>d</a:t>
            </a:r>
            <a:r>
              <a:rPr lang="en-US" dirty="0" err="1" smtClean="0"/>
              <a:t>isplay:none</a:t>
            </a:r>
            <a:r>
              <a:rPr lang="en-US" dirty="0" smtClean="0"/>
              <a:t>;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617028" y="1371600"/>
            <a:ext cx="2390503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Watch for click</a:t>
            </a:r>
          </a:p>
          <a:p>
            <a:pPr algn="ctr"/>
            <a:r>
              <a:rPr lang="en-US" dirty="0" smtClean="0"/>
              <a:t>Find the details</a:t>
            </a:r>
          </a:p>
          <a:p>
            <a:pPr algn="ctr"/>
            <a:r>
              <a:rPr lang="en-US" dirty="0" smtClean="0"/>
              <a:t>Show the details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97189" y="3108960"/>
            <a:ext cx="26933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Jquery</a:t>
            </a:r>
            <a:r>
              <a:rPr lang="en-US" b="1" dirty="0" smtClean="0"/>
              <a:t> Object Methods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slideDown</a:t>
            </a:r>
            <a:r>
              <a:rPr lang="en-US" dirty="0" smtClean="0"/>
              <a:t>()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slideUp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slideToggle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53097" y="1632858"/>
            <a:ext cx="1058092" cy="561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on this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flipH="1">
            <a:off x="2886891" y="1913709"/>
            <a:ext cx="666206" cy="372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917576" y="2689498"/>
            <a:ext cx="1313104" cy="825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Will show this details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2547257" y="2780938"/>
            <a:ext cx="1370320" cy="494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01782" y="5128591"/>
            <a:ext cx="56028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$(‘.sales’).on(‘</a:t>
            </a:r>
            <a:r>
              <a:rPr lang="en-US" dirty="0" err="1" smtClean="0"/>
              <a:t>click’,’button’,function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$(this).closest(‘.sales’).find(‘.details”).</a:t>
            </a:r>
            <a:r>
              <a:rPr lang="en-US" dirty="0" err="1" smtClean="0"/>
              <a:t>slideDown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);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272937" y="6043214"/>
            <a:ext cx="445633" cy="239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89818" y="6282753"/>
            <a:ext cx="2138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Searching up the ancestors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965349" y="6043214"/>
            <a:ext cx="445633" cy="239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032795" y="6282753"/>
            <a:ext cx="2138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Searching down through children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10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2678"/>
          </a:xfrm>
        </p:spPr>
        <p:txBody>
          <a:bodyPr/>
          <a:lstStyle/>
          <a:p>
            <a:r>
              <a:rPr lang="en-US" dirty="0" smtClean="0"/>
              <a:t>Mouse Events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91478" y="1930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16694" y="1930400"/>
            <a:ext cx="106017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focusin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187685" y="1930400"/>
            <a:ext cx="147761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mousedown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76120" y="1930400"/>
            <a:ext cx="147761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mousemove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060632" y="1930400"/>
            <a:ext cx="147761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mouseover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988146" y="1930400"/>
            <a:ext cx="147761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mouseenter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391478" y="3332922"/>
            <a:ext cx="147761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dblclick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246781" y="3332922"/>
            <a:ext cx="147761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mouseup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02084" y="3332922"/>
            <a:ext cx="147761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mouseout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08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3059779" cy="1320800"/>
          </a:xfrm>
        </p:spPr>
        <p:txBody>
          <a:bodyPr/>
          <a:lstStyle/>
          <a:p>
            <a:r>
              <a:rPr lang="en-US" dirty="0" smtClean="0"/>
              <a:t>Keyboard Events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13183" y="1930400"/>
            <a:ext cx="125233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keypress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13183" y="3251200"/>
            <a:ext cx="125233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keydown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3122" y="4572000"/>
            <a:ext cx="125233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keyup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805386" y="609600"/>
            <a:ext cx="305977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Form Events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05386" y="1930400"/>
            <a:ext cx="125233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blur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612835" y="1930400"/>
            <a:ext cx="125233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775201" y="3251200"/>
            <a:ext cx="125233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612835" y="3251200"/>
            <a:ext cx="125233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focus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775201" y="4572000"/>
            <a:ext cx="125233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39348" y="5892800"/>
            <a:ext cx="6374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https://api.jquery.com/category/events/keyboard-events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/>
              <a:t>https://api.jquery.com/category/events/form-events/</a:t>
            </a:r>
          </a:p>
        </p:txBody>
      </p:sp>
    </p:spTree>
    <p:extLst>
      <p:ext uri="{BB962C8B-B14F-4D97-AF65-F5344CB8AC3E}">
        <p14:creationId xmlns:p14="http://schemas.microsoft.com/office/powerpoint/2010/main" val="89908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value of form control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1966" y="1750423"/>
            <a:ext cx="40318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&lt;form method=“get”&gt;</a:t>
            </a:r>
          </a:p>
          <a:p>
            <a:r>
              <a:rPr lang="en-US" dirty="0" smtClean="0"/>
              <a:t>Enter Price</a:t>
            </a:r>
          </a:p>
          <a:p>
            <a:r>
              <a:rPr lang="en-US" dirty="0" smtClean="0"/>
              <a:t>&lt;input type=“text” class=“</a:t>
            </a:r>
            <a:r>
              <a:rPr lang="en-US" dirty="0" err="1" smtClean="0"/>
              <a:t>txtprice</a:t>
            </a:r>
            <a:r>
              <a:rPr lang="en-US" dirty="0" smtClean="0"/>
              <a:t>”&gt;</a:t>
            </a:r>
          </a:p>
          <a:p>
            <a:r>
              <a:rPr lang="en-US" dirty="0" smtClean="0"/>
              <a:t>&lt;button&gt;Fetch Price&lt;/button&gt;</a:t>
            </a:r>
          </a:p>
          <a:p>
            <a:r>
              <a:rPr lang="en-US" dirty="0" smtClean="0"/>
              <a:t>&lt;input type=“text” class=“show”&gt;</a:t>
            </a:r>
          </a:p>
          <a:p>
            <a:r>
              <a:rPr lang="en-US" dirty="0" smtClean="0"/>
              <a:t>&lt;/form&gt;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88720" y="3670663"/>
            <a:ext cx="316945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$(“.button”).click(function()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a</a:t>
            </a:r>
            <a:r>
              <a:rPr lang="en-US" dirty="0" smtClean="0"/>
              <a:t>lert($(“.</a:t>
            </a:r>
            <a:r>
              <a:rPr lang="en-US" dirty="0" err="1" smtClean="0"/>
              <a:t>txtprice</a:t>
            </a:r>
            <a:r>
              <a:rPr lang="en-US" dirty="0" smtClean="0"/>
              <a:t>”).</a:t>
            </a:r>
            <a:r>
              <a:rPr lang="en-US" dirty="0" err="1" smtClean="0"/>
              <a:t>val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value=</a:t>
            </a:r>
            <a:r>
              <a:rPr lang="en-US" dirty="0"/>
              <a:t>$(“.</a:t>
            </a:r>
            <a:r>
              <a:rPr lang="en-US" dirty="0" err="1"/>
              <a:t>txtprice</a:t>
            </a:r>
            <a:r>
              <a:rPr lang="en-US" dirty="0"/>
              <a:t>”).</a:t>
            </a:r>
            <a:r>
              <a:rPr lang="en-US" dirty="0" err="1"/>
              <a:t>val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$(“.show”).</a:t>
            </a:r>
            <a:r>
              <a:rPr lang="en-US" dirty="0" err="1" smtClean="0"/>
              <a:t>val</a:t>
            </a:r>
            <a:r>
              <a:rPr lang="en-US" dirty="0" smtClean="0"/>
              <a:t>(value);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r>
              <a:rPr lang="en-US" dirty="0" smtClean="0"/>
              <a:t>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18811" y="2455817"/>
            <a:ext cx="25731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jQuery Object Methods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val</a:t>
            </a:r>
            <a:r>
              <a:rPr lang="en-US" dirty="0" smtClean="0"/>
              <a:t>(&lt;new value&gt;)</a:t>
            </a:r>
          </a:p>
          <a:p>
            <a:r>
              <a:rPr lang="en-US" dirty="0" err="1"/>
              <a:t>v</a:t>
            </a:r>
            <a:r>
              <a:rPr lang="en-US" dirty="0" err="1" smtClean="0"/>
              <a:t>al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51269" y="4402183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price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flipH="1">
            <a:off x="4075611" y="4586849"/>
            <a:ext cx="1175658" cy="141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81897" y="5029200"/>
            <a:ext cx="109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 Price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>
          <a:xfrm flipH="1" flipV="1">
            <a:off x="3709851" y="5029200"/>
            <a:ext cx="1672046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73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eneric </a:t>
            </a:r>
            <a:r>
              <a:rPr lang="en-US" dirty="0"/>
              <a:t>iterator </a:t>
            </a:r>
            <a:r>
              <a:rPr lang="en-US" dirty="0" smtClean="0"/>
              <a:t>function </a:t>
            </a:r>
            <a:r>
              <a:rPr lang="en-US" dirty="0" err="1" smtClean="0"/>
              <a:t>jQuery.each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4034" y="1930400"/>
            <a:ext cx="474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jQuery.each</a:t>
            </a:r>
            <a:r>
              <a:rPr lang="en-US" dirty="0" smtClean="0"/>
              <a:t>(</a:t>
            </a:r>
            <a:r>
              <a:rPr lang="en-US" dirty="0" err="1" smtClean="0"/>
              <a:t>array,callback</a:t>
            </a:r>
            <a:r>
              <a:rPr lang="en-US" dirty="0" smtClean="0"/>
              <a:t>) Returns :Object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24297" y="2706466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unction(</a:t>
            </a:r>
            <a:r>
              <a:rPr lang="en-US" dirty="0" err="1" smtClean="0"/>
              <a:t>index,value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821577" y="2300401"/>
            <a:ext cx="568745" cy="406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54033" y="3435866"/>
            <a:ext cx="4904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jQuery.each</a:t>
            </a:r>
            <a:r>
              <a:rPr lang="en-US" dirty="0" smtClean="0"/>
              <a:t>(</a:t>
            </a:r>
            <a:r>
              <a:rPr lang="en-US" dirty="0" err="1" smtClean="0"/>
              <a:t>object,callback</a:t>
            </a:r>
            <a:r>
              <a:rPr lang="en-US" dirty="0" smtClean="0"/>
              <a:t>) Returns :Object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59235" y="4211932"/>
            <a:ext cx="576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function(name of the property, value of the property)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057925" y="3751720"/>
            <a:ext cx="568745" cy="406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024659" y="1804519"/>
            <a:ext cx="43540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$.each([12,45,67],function(</a:t>
            </a:r>
            <a:r>
              <a:rPr lang="en-US" dirty="0" err="1" smtClean="0"/>
              <a:t>index,value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alert(index+’ ‘+value);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88388" y="19554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77334" y="343586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21717" y="3435866"/>
            <a:ext cx="351961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 prod={</a:t>
            </a:r>
          </a:p>
          <a:p>
            <a:r>
              <a:rPr lang="en-US" dirty="0"/>
              <a:t>	</a:t>
            </a:r>
            <a:r>
              <a:rPr lang="en-US" dirty="0" smtClean="0"/>
              <a:t>	“</a:t>
            </a:r>
            <a:r>
              <a:rPr lang="en-US" dirty="0" err="1" smtClean="0"/>
              <a:t>name”:”Marker</a:t>
            </a:r>
            <a:r>
              <a:rPr lang="en-US" dirty="0" smtClean="0"/>
              <a:t>”,</a:t>
            </a:r>
          </a:p>
          <a:p>
            <a:r>
              <a:rPr lang="en-US" dirty="0"/>
              <a:t>	</a:t>
            </a:r>
            <a:r>
              <a:rPr lang="en-US" dirty="0" smtClean="0"/>
              <a:t>	“price”:”40”,</a:t>
            </a:r>
          </a:p>
          <a:p>
            <a:r>
              <a:rPr lang="en-US" dirty="0" smtClean="0"/>
              <a:t>		“</a:t>
            </a:r>
            <a:r>
              <a:rPr lang="en-US" dirty="0" err="1" smtClean="0"/>
              <a:t>color”:”black</a:t>
            </a:r>
            <a:r>
              <a:rPr lang="en-US" dirty="0" smtClean="0"/>
              <a:t>”</a:t>
            </a:r>
          </a:p>
          <a:p>
            <a:r>
              <a:rPr lang="en-US" dirty="0"/>
              <a:t>	</a:t>
            </a:r>
            <a:r>
              <a:rPr lang="en-US" dirty="0" smtClean="0"/>
              <a:t>	};</a:t>
            </a:r>
          </a:p>
          <a:p>
            <a:endParaRPr lang="en-US" dirty="0"/>
          </a:p>
          <a:p>
            <a:r>
              <a:rPr lang="en-US" dirty="0" smtClean="0"/>
              <a:t>$.each(</a:t>
            </a:r>
            <a:r>
              <a:rPr lang="en-US" dirty="0" err="1" smtClean="0"/>
              <a:t>prod,function</a:t>
            </a:r>
            <a:r>
              <a:rPr lang="en-US" dirty="0" smtClean="0"/>
              <a:t>(</a:t>
            </a:r>
            <a:r>
              <a:rPr lang="en-US" dirty="0" err="1" smtClean="0"/>
              <a:t>key,value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alert(key+’ ‘+value);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Iterate over a jQuery </a:t>
            </a:r>
            <a:r>
              <a:rPr lang="en-US" i="1" dirty="0" smtClean="0"/>
              <a:t>object .each()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8537" y="3534266"/>
            <a:ext cx="22300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&lt;li&gt;Marker&lt;/li&gt;</a:t>
            </a:r>
          </a:p>
          <a:p>
            <a:r>
              <a:rPr lang="en-US" dirty="0" smtClean="0"/>
              <a:t>	&lt;li&gt;Pen&lt;/li&gt;</a:t>
            </a:r>
          </a:p>
          <a:p>
            <a:r>
              <a:rPr lang="en-US" dirty="0"/>
              <a:t>	</a:t>
            </a:r>
            <a:r>
              <a:rPr lang="en-US" dirty="0" smtClean="0"/>
              <a:t>&lt;li&gt;Pencil&lt;/li&gt;</a:t>
            </a:r>
          </a:p>
          <a:p>
            <a:r>
              <a:rPr lang="en-US" dirty="0" smtClean="0"/>
              <a:t>&lt;/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95696" y="3534266"/>
            <a:ext cx="43708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$(“li”).each(function(</a:t>
            </a:r>
            <a:r>
              <a:rPr lang="en-US" dirty="0" err="1" smtClean="0"/>
              <a:t>index,element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a</a:t>
            </a:r>
            <a:r>
              <a:rPr lang="en-US" dirty="0" smtClean="0"/>
              <a:t>lert($(this).text());</a:t>
            </a:r>
          </a:p>
          <a:p>
            <a:r>
              <a:rPr lang="en-US" dirty="0"/>
              <a:t>a</a:t>
            </a:r>
            <a:r>
              <a:rPr lang="en-US" dirty="0" smtClean="0"/>
              <a:t>lert($(element).text());</a:t>
            </a:r>
          </a:p>
          <a:p>
            <a:r>
              <a:rPr lang="en-US" dirty="0"/>
              <a:t>a</a:t>
            </a:r>
            <a:r>
              <a:rPr lang="en-US" dirty="0" smtClean="0"/>
              <a:t>lert($(“li”).</a:t>
            </a:r>
            <a:r>
              <a:rPr lang="en-US" dirty="0" err="1" smtClean="0"/>
              <a:t>eq</a:t>
            </a:r>
            <a:r>
              <a:rPr lang="en-US" dirty="0" smtClean="0"/>
              <a:t>(index).text());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32452" y="1399833"/>
            <a:ext cx="3289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.each(function) </a:t>
            </a:r>
            <a:r>
              <a:rPr lang="en-US" dirty="0" err="1" smtClean="0"/>
              <a:t>return:jQuery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1232452" y="2325756"/>
            <a:ext cx="271901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unction(</a:t>
            </a:r>
            <a:r>
              <a:rPr lang="en-US" dirty="0" err="1" smtClean="0"/>
              <a:t>index,element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endParaRPr lang="en-US" dirty="0" smtClean="0"/>
          </a:p>
          <a:p>
            <a:r>
              <a:rPr lang="en-US" dirty="0"/>
              <a:t>}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047461" y="1749825"/>
            <a:ext cx="426125" cy="575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62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.prop</a:t>
            </a:r>
            <a:r>
              <a:rPr lang="en-US" b="1" dirty="0" smtClean="0"/>
              <a:t>()</a:t>
            </a:r>
            <a:r>
              <a:rPr lang="en-US" i="1" dirty="0"/>
              <a:t> </a:t>
            </a:r>
            <a:r>
              <a:rPr lang="en-US" sz="1600" i="1" dirty="0"/>
              <a:t>Get the value of a property for the first element in the set of matched </a:t>
            </a:r>
            <a:r>
              <a:rPr lang="en-US" sz="1600" i="1" dirty="0" smtClean="0"/>
              <a:t>elements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0"/>
            <a:ext cx="5488335" cy="1405570"/>
          </a:xfrm>
        </p:spPr>
        <p:txBody>
          <a:bodyPr/>
          <a:lstStyle/>
          <a:p>
            <a:r>
              <a:rPr lang="en-US" u="sng" dirty="0">
                <a:hlinkClick r:id="rId2"/>
              </a:rPr>
              <a:t>.prop( </a:t>
            </a:r>
            <a:r>
              <a:rPr lang="en-US" u="sng" dirty="0" err="1">
                <a:hlinkClick r:id="rId2"/>
              </a:rPr>
              <a:t>propertyName</a:t>
            </a:r>
            <a:r>
              <a:rPr lang="en-US" u="sng" dirty="0">
                <a:hlinkClick r:id="rId2"/>
              </a:rPr>
              <a:t> </a:t>
            </a:r>
            <a:r>
              <a:rPr lang="en-US" u="sng" dirty="0" smtClean="0">
                <a:hlinkClick r:id="rId2"/>
              </a:rPr>
              <a:t>)</a:t>
            </a:r>
            <a:r>
              <a:rPr lang="en-US" u="sng" dirty="0" smtClean="0"/>
              <a:t> get the property value</a:t>
            </a:r>
          </a:p>
          <a:p>
            <a:r>
              <a:rPr lang="en-US" dirty="0">
                <a:hlinkClick r:id="rId3"/>
              </a:rPr>
              <a:t>.prop( </a:t>
            </a:r>
            <a:r>
              <a:rPr lang="en-US" dirty="0" err="1">
                <a:hlinkClick r:id="rId3"/>
              </a:rPr>
              <a:t>propertyName</a:t>
            </a:r>
            <a:r>
              <a:rPr lang="en-US" dirty="0">
                <a:hlinkClick r:id="rId3"/>
              </a:rPr>
              <a:t>, value </a:t>
            </a:r>
            <a:r>
              <a:rPr lang="en-US" dirty="0" smtClean="0">
                <a:hlinkClick r:id="rId3"/>
              </a:rPr>
              <a:t>)</a:t>
            </a:r>
            <a:r>
              <a:rPr lang="en-US" dirty="0" smtClean="0"/>
              <a:t> set the property value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50139" y="2160590"/>
            <a:ext cx="4951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isChecked</a:t>
            </a:r>
            <a:r>
              <a:rPr lang="en-US" dirty="0"/>
              <a:t> = $('#</a:t>
            </a:r>
            <a:r>
              <a:rPr lang="en-US" dirty="0" err="1"/>
              <a:t>rdSelect</a:t>
            </a:r>
            <a:r>
              <a:rPr lang="en-US" dirty="0"/>
              <a:t>').prop('checked');</a:t>
            </a:r>
          </a:p>
        </p:txBody>
      </p:sp>
      <p:sp>
        <p:nvSpPr>
          <p:cNvPr id="5" name="Rectangle 4"/>
          <p:cNvSpPr/>
          <p:nvPr/>
        </p:nvSpPr>
        <p:spPr>
          <a:xfrm>
            <a:off x="6350139" y="2678709"/>
            <a:ext cx="4104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$('#</a:t>
            </a:r>
            <a:r>
              <a:rPr lang="en-US" dirty="0" err="1"/>
              <a:t>rdSelect</a:t>
            </a:r>
            <a:r>
              <a:rPr lang="en-US" dirty="0"/>
              <a:t> </a:t>
            </a:r>
            <a:r>
              <a:rPr lang="en-US" dirty="0" smtClean="0"/>
              <a:t>‘).</a:t>
            </a:r>
            <a:r>
              <a:rPr lang="en-US" dirty="0"/>
              <a:t>prop("checked", true);</a:t>
            </a:r>
          </a:p>
        </p:txBody>
      </p:sp>
    </p:spTree>
    <p:extLst>
      <p:ext uri="{BB962C8B-B14F-4D97-AF65-F5344CB8AC3E}">
        <p14:creationId xmlns:p14="http://schemas.microsoft.com/office/powerpoint/2010/main" val="64759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18662"/>
            <a:ext cx="8596668" cy="735496"/>
          </a:xfrm>
        </p:spPr>
        <p:txBody>
          <a:bodyPr>
            <a:normAutofit/>
          </a:bodyPr>
          <a:lstStyle/>
          <a:p>
            <a:r>
              <a:rPr lang="en-US" dirty="0" smtClean="0"/>
              <a:t>Finding the proper HTML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886" y="954158"/>
            <a:ext cx="10853531" cy="576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85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attr</a:t>
            </a:r>
            <a:r>
              <a:rPr lang="en-US" dirty="0" smtClean="0"/>
              <a:t>()</a:t>
            </a:r>
            <a:r>
              <a:rPr lang="en-US" dirty="0"/>
              <a:t> </a:t>
            </a:r>
            <a:r>
              <a:rPr lang="en-US" sz="1600" dirty="0"/>
              <a:t>Get the value of an attribute for the first element in the set of matched elements or set one or more attributes for every matched element.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10674289" cy="3880773"/>
          </a:xfrm>
        </p:spPr>
        <p:txBody>
          <a:bodyPr/>
          <a:lstStyle/>
          <a:p>
            <a:r>
              <a:rPr lang="en-US" u="sng" dirty="0">
                <a:hlinkClick r:id="rId2"/>
              </a:rPr>
              <a:t>.</a:t>
            </a:r>
            <a:r>
              <a:rPr lang="en-US" u="sng" dirty="0" err="1">
                <a:hlinkClick r:id="rId2"/>
              </a:rPr>
              <a:t>attr</a:t>
            </a:r>
            <a:r>
              <a:rPr lang="en-US" u="sng" dirty="0">
                <a:hlinkClick r:id="rId2"/>
              </a:rPr>
              <a:t>( </a:t>
            </a:r>
            <a:r>
              <a:rPr lang="en-US" u="sng" dirty="0" err="1" smtClean="0">
                <a:hlinkClick r:id="rId2"/>
              </a:rPr>
              <a:t>attributeName</a:t>
            </a:r>
            <a:r>
              <a:rPr lang="en-US" u="sng" dirty="0" smtClean="0"/>
              <a:t>					    $(“#header”).</a:t>
            </a:r>
            <a:r>
              <a:rPr lang="en-US" u="sng" dirty="0" err="1" smtClean="0"/>
              <a:t>attr</a:t>
            </a:r>
            <a:r>
              <a:rPr lang="en-US" u="sng" dirty="0" smtClean="0"/>
              <a:t>(“class”)</a:t>
            </a:r>
          </a:p>
          <a:p>
            <a:r>
              <a:rPr lang="en-US" u="sng" dirty="0" smtClean="0">
                <a:hlinkClick r:id="rId3"/>
              </a:rPr>
              <a:t>.</a:t>
            </a:r>
            <a:r>
              <a:rPr lang="en-US" u="sng" dirty="0" err="1" smtClean="0">
                <a:hlinkClick r:id="rId3"/>
              </a:rPr>
              <a:t>attr</a:t>
            </a:r>
            <a:r>
              <a:rPr lang="en-US" u="sng" dirty="0">
                <a:hlinkClick r:id="rId3"/>
              </a:rPr>
              <a:t>( </a:t>
            </a:r>
            <a:r>
              <a:rPr lang="en-US" u="sng" dirty="0" err="1">
                <a:hlinkClick r:id="rId3"/>
              </a:rPr>
              <a:t>attributeName</a:t>
            </a:r>
            <a:r>
              <a:rPr lang="en-US" u="sng" dirty="0">
                <a:hlinkClick r:id="rId3"/>
              </a:rPr>
              <a:t>, value </a:t>
            </a:r>
            <a:r>
              <a:rPr lang="en-US" u="sng" dirty="0" smtClean="0">
                <a:hlinkClick r:id="rId3"/>
              </a:rPr>
              <a:t>)</a:t>
            </a:r>
            <a:r>
              <a:rPr lang="en-US" u="sng" dirty="0">
                <a:hlinkClick r:id="rId2"/>
              </a:rPr>
              <a:t> )</a:t>
            </a:r>
            <a:r>
              <a:rPr lang="en-US" u="sng" dirty="0"/>
              <a:t>                     </a:t>
            </a:r>
            <a:r>
              <a:rPr lang="en-US" u="sng" dirty="0" smtClean="0"/>
              <a:t>$(“#header”).</a:t>
            </a:r>
            <a:r>
              <a:rPr lang="en-US" u="sng" dirty="0" err="1"/>
              <a:t>attr</a:t>
            </a:r>
            <a:r>
              <a:rPr lang="en-US" u="sng" dirty="0" smtClean="0"/>
              <a:t>(“</a:t>
            </a:r>
            <a:r>
              <a:rPr lang="en-US" u="sng" dirty="0" err="1" smtClean="0"/>
              <a:t>class”,”</a:t>
            </a:r>
            <a:r>
              <a:rPr lang="en-US" u="sng" dirty="0" err="1"/>
              <a:t>header</a:t>
            </a:r>
            <a:r>
              <a:rPr lang="en-US" u="sng" dirty="0"/>
              <a:t>”)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97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557" y="2281646"/>
            <a:ext cx="8596668" cy="1320800"/>
          </a:xfrm>
        </p:spPr>
        <p:txBody>
          <a:bodyPr/>
          <a:lstStyle/>
          <a:p>
            <a:r>
              <a:rPr lang="en-US" dirty="0" smtClean="0"/>
              <a:t>jQuery Ajax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95206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Ajax?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t"/>
            <a:r>
              <a:rPr lang="en-US" dirty="0"/>
              <a:t>Ajax stands for Asynchronous JavaScript and XML, it is a technique to update the web page without reloading the entire page. Behind the scene, it will send and receive the data from server.</a:t>
            </a:r>
          </a:p>
          <a:p>
            <a:pPr fontAlgn="t"/>
            <a:r>
              <a:rPr lang="en-US" dirty="0"/>
              <a:t>Any event occur in web page will create an </a:t>
            </a:r>
            <a:r>
              <a:rPr lang="en-US" dirty="0" err="1"/>
              <a:t>XMLHttpRequest</a:t>
            </a:r>
            <a:r>
              <a:rPr lang="en-US" dirty="0"/>
              <a:t> object by JavaScript, this object will send a request to a server, the server process the request and send a response back to a web page, finally, the response is read by JavaScript.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30532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jQuery &amp; Ajax</a:t>
            </a:r>
            <a:br>
              <a:rPr lang="en-US" dirty="0" smtClean="0"/>
            </a:br>
            <a:r>
              <a:rPr lang="en-US" sz="2000" dirty="0"/>
              <a:t>jQuery provides several functions which allow us to make AJAX request from a web page.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t"/>
            <a:r>
              <a:rPr lang="en-US" b="1" dirty="0"/>
              <a:t>$(selector).load()</a:t>
            </a:r>
            <a:r>
              <a:rPr lang="en-US" dirty="0"/>
              <a:t> - load data from the server</a:t>
            </a:r>
          </a:p>
          <a:p>
            <a:pPr fontAlgn="t"/>
            <a:r>
              <a:rPr lang="en-US" b="1" dirty="0"/>
              <a:t>$.get() </a:t>
            </a:r>
            <a:r>
              <a:rPr lang="en-US" b="1" dirty="0" smtClean="0"/>
              <a:t>&amp; </a:t>
            </a:r>
            <a:r>
              <a:rPr lang="en-US" b="1" dirty="0"/>
              <a:t>$.post()</a:t>
            </a:r>
            <a:r>
              <a:rPr lang="en-US" dirty="0"/>
              <a:t> – get raw data from the server</a:t>
            </a:r>
          </a:p>
          <a:p>
            <a:pPr fontAlgn="t"/>
            <a:r>
              <a:rPr lang="en-US" b="1" dirty="0"/>
              <a:t>$.</a:t>
            </a:r>
            <a:r>
              <a:rPr lang="en-US" b="1" dirty="0" err="1"/>
              <a:t>getJSON</a:t>
            </a:r>
            <a:r>
              <a:rPr lang="en-US" b="1" dirty="0"/>
              <a:t>()</a:t>
            </a:r>
            <a:r>
              <a:rPr lang="en-US" dirty="0"/>
              <a:t> - get the JSON data</a:t>
            </a:r>
          </a:p>
          <a:p>
            <a:pPr fontAlgn="t"/>
            <a:r>
              <a:rPr lang="en-US" b="1" dirty="0"/>
              <a:t>$.ajax()</a:t>
            </a:r>
            <a:r>
              <a:rPr lang="en-US" dirty="0"/>
              <a:t> - Provides core functionality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89433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AJAX Advantages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t"/>
            <a:r>
              <a:rPr lang="en-US" dirty="0"/>
              <a:t>It allows us to take out entire page reload and give us the flexibility to load only a part of the page</a:t>
            </a:r>
          </a:p>
          <a:p>
            <a:pPr fontAlgn="t"/>
            <a:r>
              <a:rPr lang="en-US" dirty="0"/>
              <a:t>Simple API</a:t>
            </a:r>
          </a:p>
          <a:p>
            <a:pPr fontAlgn="t"/>
            <a:r>
              <a:rPr lang="en-US" dirty="0"/>
              <a:t>Cross-Browser Support</a:t>
            </a:r>
          </a:p>
          <a:p>
            <a:pPr fontAlgn="t"/>
            <a:r>
              <a:rPr lang="en-US" dirty="0"/>
              <a:t>GET and POST supported</a:t>
            </a:r>
          </a:p>
          <a:p>
            <a:pPr fontAlgn="t"/>
            <a:r>
              <a:rPr lang="en-US" dirty="0"/>
              <a:t>Load JSON, XML, HTML or even script and many </a:t>
            </a:r>
            <a:r>
              <a:rPr lang="en-US" dirty="0" err="1"/>
              <a:t>mor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64467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load() function</a:t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7334" y="1561068"/>
            <a:ext cx="3493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61616"/>
                </a:solidFill>
                <a:latin typeface="Segoe UI" panose="020B0502040204020203" pitchFamily="34" charset="0"/>
              </a:rPr>
              <a:t>$(selector).load(</a:t>
            </a:r>
            <a:r>
              <a:rPr lang="en-US" dirty="0" err="1">
                <a:solidFill>
                  <a:srgbClr val="161616"/>
                </a:solidFill>
                <a:latin typeface="Segoe UI" panose="020B0502040204020203" pitchFamily="34" charset="0"/>
              </a:rPr>
              <a:t>url,data,callback</a:t>
            </a:r>
            <a:r>
              <a:rPr lang="en-US" dirty="0">
                <a:solidFill>
                  <a:srgbClr val="161616"/>
                </a:solidFill>
                <a:latin typeface="Segoe UI" panose="020B0502040204020203" pitchFamily="34" charset="0"/>
              </a:rPr>
              <a:t>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3770" y="2377440"/>
            <a:ext cx="59549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$(</a:t>
            </a:r>
            <a:r>
              <a:rPr lang="en-US" dirty="0" err="1" smtClean="0"/>
              <a:t>docoument</a:t>
            </a:r>
            <a:r>
              <a:rPr lang="en-US" dirty="0" smtClean="0"/>
              <a:t>).ready(function()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$(“button”).click(function()</a:t>
            </a:r>
          </a:p>
          <a:p>
            <a:r>
              <a:rPr lang="en-US" dirty="0" smtClean="0"/>
              <a:t>		{</a:t>
            </a:r>
          </a:p>
          <a:p>
            <a:r>
              <a:rPr lang="en-US" dirty="0" smtClean="0"/>
              <a:t>				      $(“#section”).load(‘profile.html”)</a:t>
            </a:r>
          </a:p>
          <a:p>
            <a:r>
              <a:rPr lang="en-US" dirty="0" smtClean="0"/>
              <a:t>		}</a:t>
            </a:r>
          </a:p>
          <a:p>
            <a:r>
              <a:rPr lang="en-US" dirty="0"/>
              <a:t>	 </a:t>
            </a:r>
            <a:r>
              <a:rPr lang="en-US" dirty="0" smtClean="0"/>
              <a:t>  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76902" y="2377440"/>
            <a:ext cx="38012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&lt;body&gt;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&lt;li&gt;</a:t>
            </a:r>
            <a:r>
              <a:rPr lang="en-US" dirty="0" err="1" smtClean="0"/>
              <a:t>Name:Reena</a:t>
            </a:r>
            <a:r>
              <a:rPr lang="en-US" dirty="0" smtClean="0"/>
              <a:t>&lt;/li&gt;</a:t>
            </a:r>
          </a:p>
          <a:p>
            <a:r>
              <a:rPr lang="en-US" dirty="0"/>
              <a:t>	</a:t>
            </a:r>
            <a:r>
              <a:rPr lang="en-US" dirty="0" smtClean="0"/>
              <a:t>&lt;li&gt;</a:t>
            </a:r>
            <a:r>
              <a:rPr lang="en-US" dirty="0" err="1" smtClean="0"/>
              <a:t>Address:Ahmedabad</a:t>
            </a:r>
            <a:r>
              <a:rPr lang="en-US" dirty="0" smtClean="0"/>
              <a:t>&lt;/li&gt;</a:t>
            </a:r>
          </a:p>
          <a:p>
            <a:r>
              <a:rPr lang="en-US" dirty="0"/>
              <a:t>	</a:t>
            </a:r>
            <a:r>
              <a:rPr lang="en-US" dirty="0" smtClean="0"/>
              <a:t>&lt;li&gt;</a:t>
            </a:r>
            <a:r>
              <a:rPr lang="en-US" dirty="0" err="1" smtClean="0"/>
              <a:t>Gender:Female</a:t>
            </a:r>
            <a:r>
              <a:rPr lang="en-US" dirty="0" smtClean="0"/>
              <a:t>&lt;/li&gt;</a:t>
            </a:r>
          </a:p>
          <a:p>
            <a:r>
              <a:rPr lang="en-US" dirty="0" smtClean="0"/>
              <a:t>&lt;/</a:t>
            </a:r>
            <a:r>
              <a:rPr lang="en-US" dirty="0" err="1" smtClean="0"/>
              <a:t>ul</a:t>
            </a:r>
            <a:r>
              <a:rPr lang="en-US" dirty="0"/>
              <a:t>&gt;</a:t>
            </a:r>
            <a:endParaRPr lang="en-US" dirty="0" smtClean="0"/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3770" y="1930400"/>
            <a:ext cx="311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Document.ready</a:t>
            </a:r>
            <a:r>
              <a:rPr lang="en-US" b="1" dirty="0" smtClean="0"/>
              <a:t>() function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876902" y="1968137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Profile.html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53589" y="5212080"/>
            <a:ext cx="32179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&lt;button&gt;</a:t>
            </a:r>
            <a:r>
              <a:rPr lang="en-US" dirty="0" err="1" smtClean="0"/>
              <a:t>GetProfile</a:t>
            </a:r>
            <a:r>
              <a:rPr lang="en-US" dirty="0" smtClean="0"/>
              <a:t>&lt;/button&gt;</a:t>
            </a:r>
          </a:p>
          <a:p>
            <a:r>
              <a:rPr lang="en-US" dirty="0" smtClean="0"/>
              <a:t>&lt;div id=“section”&gt;</a:t>
            </a:r>
          </a:p>
          <a:p>
            <a:r>
              <a:rPr lang="en-US" dirty="0" smtClean="0"/>
              <a:t>&lt;/div&gt;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42392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in a browser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143" y="1930400"/>
            <a:ext cx="4200525" cy="1238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043" y="3251200"/>
            <a:ext cx="332422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16092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597295" cy="87772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jQuery.getJSON</a:t>
            </a:r>
            <a:r>
              <a:rPr lang="en-US" dirty="0"/>
              <a:t>( </a:t>
            </a:r>
            <a:r>
              <a:rPr lang="en-US" dirty="0" err="1"/>
              <a:t>url</a:t>
            </a:r>
            <a:r>
              <a:rPr lang="en-US" dirty="0"/>
              <a:t> [, data ] [, success ] )</a:t>
            </a:r>
          </a:p>
        </p:txBody>
      </p:sp>
      <p:sp>
        <p:nvSpPr>
          <p:cNvPr id="4" name="Rectangle 3"/>
          <p:cNvSpPr/>
          <p:nvPr/>
        </p:nvSpPr>
        <p:spPr>
          <a:xfrm>
            <a:off x="677334" y="1634593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&lt;script type="text/</a:t>
            </a:r>
            <a:r>
              <a:rPr lang="en-US" dirty="0" err="1"/>
              <a:t>javascript</a:t>
            </a:r>
            <a:r>
              <a:rPr lang="en-US" dirty="0"/>
              <a:t>"&gt;</a:t>
            </a:r>
          </a:p>
          <a:p>
            <a:r>
              <a:rPr lang="en-US" dirty="0"/>
              <a:t>$(document).ready(function()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$("button").click(function()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$.</a:t>
            </a:r>
            <a:r>
              <a:rPr lang="en-US" dirty="0" err="1"/>
              <a:t>getJSON</a:t>
            </a:r>
            <a:r>
              <a:rPr lang="en-US" dirty="0" smtClean="0"/>
              <a:t>(“</a:t>
            </a:r>
            <a:r>
              <a:rPr lang="en-US" dirty="0" err="1" smtClean="0"/>
              <a:t>menu.json</a:t>
            </a:r>
            <a:r>
              <a:rPr lang="en-US" dirty="0"/>
              <a:t>",{},function(response)</a:t>
            </a:r>
          </a:p>
          <a:p>
            <a:r>
              <a:rPr lang="en-US" dirty="0"/>
              <a:t>	   {</a:t>
            </a:r>
          </a:p>
          <a:p>
            <a:r>
              <a:rPr lang="en-US" dirty="0"/>
              <a:t>		</a:t>
            </a:r>
            <a:r>
              <a:rPr lang="en-US" dirty="0" smtClean="0"/>
              <a:t>alert(response.menu.id);</a:t>
            </a:r>
            <a:endParaRPr lang="en-US" dirty="0"/>
          </a:p>
          <a:p>
            <a:r>
              <a:rPr lang="en-US" dirty="0"/>
              <a:t>	   });</a:t>
            </a:r>
          </a:p>
          <a:p>
            <a:r>
              <a:rPr lang="en-US" dirty="0"/>
              <a:t>    });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);</a:t>
            </a:r>
          </a:p>
          <a:p>
            <a:r>
              <a:rPr lang="en-US" dirty="0"/>
              <a:t>&lt;/script&gt;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662991" y="5491146"/>
            <a:ext cx="5371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&lt;button&gt;Get Menu data from </a:t>
            </a:r>
            <a:r>
              <a:rPr lang="en-US" dirty="0" err="1" smtClean="0"/>
              <a:t>Menu.json</a:t>
            </a:r>
            <a:r>
              <a:rPr lang="en-US" dirty="0" smtClean="0"/>
              <a:t>&lt;/</a:t>
            </a:r>
            <a:r>
              <a:rPr lang="en-US" dirty="0"/>
              <a:t>button&gt;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6226002" y="1487325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{"menu": {</a:t>
            </a:r>
          </a:p>
          <a:p>
            <a:r>
              <a:rPr lang="en-US" dirty="0"/>
              <a:t>  "id": "file",</a:t>
            </a:r>
          </a:p>
          <a:p>
            <a:r>
              <a:rPr lang="en-US" dirty="0"/>
              <a:t>  "value": "File",</a:t>
            </a:r>
          </a:p>
          <a:p>
            <a:r>
              <a:rPr lang="en-US" dirty="0"/>
              <a:t>  "popup": {</a:t>
            </a:r>
          </a:p>
          <a:p>
            <a:r>
              <a:rPr lang="en-US" dirty="0"/>
              <a:t>    "</a:t>
            </a:r>
            <a:r>
              <a:rPr lang="en-US" dirty="0" err="1"/>
              <a:t>menuitem</a:t>
            </a:r>
            <a:r>
              <a:rPr lang="en-US" dirty="0"/>
              <a:t>": [</a:t>
            </a:r>
          </a:p>
          <a:p>
            <a:r>
              <a:rPr lang="en-US" dirty="0"/>
              <a:t>      {"value": "New", "</a:t>
            </a:r>
            <a:r>
              <a:rPr lang="en-US" dirty="0" err="1"/>
              <a:t>onclick</a:t>
            </a:r>
            <a:r>
              <a:rPr lang="en-US" dirty="0"/>
              <a:t>": "</a:t>
            </a:r>
            <a:r>
              <a:rPr lang="en-US" dirty="0" err="1"/>
              <a:t>CreateNewDoc</a:t>
            </a:r>
            <a:r>
              <a:rPr lang="en-US" dirty="0"/>
              <a:t>()"},</a:t>
            </a:r>
          </a:p>
          <a:p>
            <a:r>
              <a:rPr lang="en-US" dirty="0"/>
              <a:t>      {"value": "Open", "</a:t>
            </a:r>
            <a:r>
              <a:rPr lang="en-US" dirty="0" err="1"/>
              <a:t>onclick</a:t>
            </a:r>
            <a:r>
              <a:rPr lang="en-US" dirty="0"/>
              <a:t>": "OpenDoc()"},</a:t>
            </a:r>
          </a:p>
          <a:p>
            <a:r>
              <a:rPr lang="en-US" dirty="0"/>
              <a:t>      {"value": "Close", "</a:t>
            </a:r>
            <a:r>
              <a:rPr lang="en-US" dirty="0" err="1"/>
              <a:t>onclick</a:t>
            </a:r>
            <a:r>
              <a:rPr lang="en-US" dirty="0"/>
              <a:t>": "</a:t>
            </a:r>
            <a:r>
              <a:rPr lang="en-US" dirty="0" err="1"/>
              <a:t>CloseDoc</a:t>
            </a:r>
            <a:r>
              <a:rPr lang="en-US" dirty="0"/>
              <a:t>()"}</a:t>
            </a:r>
          </a:p>
          <a:p>
            <a:r>
              <a:rPr lang="en-US" dirty="0"/>
              <a:t>    ]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279905589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 smtClean="0"/>
              <a:t>Result in a browser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399"/>
            <a:ext cx="5019662" cy="20276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955" y="1616891"/>
            <a:ext cx="532447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25959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ajax() Method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7334" y="14687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161616"/>
                </a:solidFill>
                <a:latin typeface="Segoe UI" panose="020B0502040204020203" pitchFamily="34" charset="0"/>
              </a:rPr>
              <a:t>The load(), get() and post() are relay on ajax() behind the scene. ajax() has lot of different property, some of the key property are 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92817" y="2489037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fontAlgn="t">
              <a:buFont typeface="Wingdings" panose="05000000000000000000" pitchFamily="2" charset="2"/>
              <a:buChar char="ü"/>
            </a:pPr>
            <a:r>
              <a:rPr lang="en-US" dirty="0" err="1">
                <a:solidFill>
                  <a:srgbClr val="161616"/>
                </a:solidFill>
                <a:latin typeface="Segoe UI" panose="020B0502040204020203" pitchFamily="34" charset="0"/>
              </a:rPr>
              <a:t>contentType</a:t>
            </a:r>
            <a:r>
              <a:rPr lang="en-US" dirty="0">
                <a:solidFill>
                  <a:srgbClr val="161616"/>
                </a:solidFill>
                <a:latin typeface="Segoe UI" panose="020B0502040204020203" pitchFamily="34" charset="0"/>
              </a:rPr>
              <a:t> – What is the type of data going to the server</a:t>
            </a:r>
          </a:p>
          <a:p>
            <a:pPr marL="285750" indent="-285750" fontAlgn="t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161616"/>
                </a:solidFill>
                <a:latin typeface="Segoe UI" panose="020B0502040204020203" pitchFamily="34" charset="0"/>
              </a:rPr>
              <a:t>data – data passing to the server</a:t>
            </a:r>
          </a:p>
          <a:p>
            <a:pPr marL="285750" indent="-285750" fontAlgn="t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161616"/>
                </a:solidFill>
                <a:latin typeface="Segoe UI" panose="020B0502040204020203" pitchFamily="34" charset="0"/>
              </a:rPr>
              <a:t>datatype – type od data coming back from server</a:t>
            </a:r>
          </a:p>
          <a:p>
            <a:pPr marL="285750" indent="-285750" fontAlgn="t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161616"/>
                </a:solidFill>
                <a:latin typeface="Segoe UI" panose="020B0502040204020203" pitchFamily="34" charset="0"/>
              </a:rPr>
              <a:t>error – call back can hook up if there is </a:t>
            </a:r>
            <a:r>
              <a:rPr lang="en-US" dirty="0" err="1">
                <a:solidFill>
                  <a:srgbClr val="161616"/>
                </a:solidFill>
                <a:latin typeface="Segoe UI" panose="020B0502040204020203" pitchFamily="34" charset="0"/>
              </a:rPr>
              <a:t>erroring</a:t>
            </a:r>
            <a:r>
              <a:rPr lang="en-US" dirty="0">
                <a:solidFill>
                  <a:srgbClr val="161616"/>
                </a:solidFill>
                <a:latin typeface="Segoe UI" panose="020B0502040204020203" pitchFamily="34" charset="0"/>
              </a:rPr>
              <a:t> request</a:t>
            </a:r>
          </a:p>
          <a:p>
            <a:pPr marL="285750" indent="-285750" fontAlgn="t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161616"/>
                </a:solidFill>
                <a:latin typeface="Segoe UI" panose="020B0502040204020203" pitchFamily="34" charset="0"/>
              </a:rPr>
              <a:t>success – call back can hook up after success response from the server</a:t>
            </a:r>
          </a:p>
          <a:p>
            <a:pPr marL="285750" indent="-285750" fontAlgn="t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161616"/>
                </a:solidFill>
                <a:latin typeface="Segoe UI" panose="020B0502040204020203" pitchFamily="34" charset="0"/>
              </a:rPr>
              <a:t>type – we need mention whether the request is GET or POST, by default the type will be GET</a:t>
            </a:r>
            <a:endParaRPr lang="en-US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309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388902"/>
            <a:ext cx="8596668" cy="1826581"/>
          </a:xfrm>
        </p:spPr>
        <p:txBody>
          <a:bodyPr/>
          <a:lstStyle/>
          <a:p>
            <a:pPr algn="ctr"/>
            <a:r>
              <a:rPr lang="en-US" dirty="0" smtClean="0"/>
              <a:t>Document Object Model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77335" y="3573291"/>
            <a:ext cx="8596668" cy="1773961"/>
          </a:xfrm>
        </p:spPr>
        <p:txBody>
          <a:bodyPr/>
          <a:lstStyle/>
          <a:p>
            <a:r>
              <a:rPr lang="en-US" dirty="0" smtClean="0"/>
              <a:t>A tree-like structure created by browsers so we can quickly find HTML Elements using JavaScript.</a:t>
            </a:r>
          </a:p>
          <a:p>
            <a:r>
              <a:rPr lang="en-US" dirty="0" smtClean="0"/>
              <a:t>					</a:t>
            </a:r>
            <a:r>
              <a:rPr lang="en-US" sz="4800" dirty="0" smtClean="0"/>
              <a:t>“DOM”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81042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ajax() Method</a:t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88124" y="1270000"/>
            <a:ext cx="6226629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$("button").click(function()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$.ajax({</a:t>
            </a:r>
          </a:p>
          <a:p>
            <a:r>
              <a:rPr lang="en-US" dirty="0"/>
              <a:t>				url: "</a:t>
            </a:r>
            <a:r>
              <a:rPr lang="en-US" dirty="0" err="1"/>
              <a:t>menu.json</a:t>
            </a:r>
            <a:r>
              <a:rPr lang="en-US" dirty="0"/>
              <a:t>",</a:t>
            </a:r>
          </a:p>
          <a:p>
            <a:r>
              <a:rPr lang="en-US" dirty="0"/>
              <a:t>				data: {},</a:t>
            </a:r>
          </a:p>
          <a:p>
            <a:r>
              <a:rPr lang="en-US" dirty="0"/>
              <a:t>				</a:t>
            </a:r>
            <a:r>
              <a:rPr lang="en-US" dirty="0" err="1"/>
              <a:t>dataType</a:t>
            </a:r>
            <a:r>
              <a:rPr lang="en-US" dirty="0"/>
              <a:t>: '</a:t>
            </a:r>
            <a:r>
              <a:rPr lang="en-US" dirty="0" err="1"/>
              <a:t>json</a:t>
            </a:r>
            <a:r>
              <a:rPr lang="en-US" dirty="0"/>
              <a:t>',</a:t>
            </a:r>
          </a:p>
          <a:p>
            <a:r>
              <a:rPr lang="en-US" dirty="0"/>
              <a:t>				</a:t>
            </a:r>
            <a:r>
              <a:rPr lang="en-US" dirty="0" err="1"/>
              <a:t>type:'get</a:t>
            </a:r>
            <a:r>
              <a:rPr lang="en-US" dirty="0"/>
              <a:t>',</a:t>
            </a:r>
          </a:p>
          <a:p>
            <a:r>
              <a:rPr lang="en-US" dirty="0"/>
              <a:t>				success: function (data, status, </a:t>
            </a:r>
            <a:r>
              <a:rPr lang="en-US" dirty="0" err="1"/>
              <a:t>xhr</a:t>
            </a:r>
            <a:r>
              <a:rPr lang="en-US" dirty="0"/>
              <a:t>) </a:t>
            </a:r>
          </a:p>
          <a:p>
            <a:r>
              <a:rPr lang="en-US" dirty="0"/>
              <a:t>				{</a:t>
            </a:r>
          </a:p>
          <a:p>
            <a:r>
              <a:rPr lang="en-US" dirty="0"/>
              <a:t>						alert(data.menu.id);</a:t>
            </a:r>
          </a:p>
          <a:p>
            <a:r>
              <a:rPr lang="en-US" dirty="0"/>
              <a:t>				},</a:t>
            </a:r>
          </a:p>
          <a:p>
            <a:r>
              <a:rPr lang="en-US" dirty="0"/>
              <a:t>				error: function (err, status, </a:t>
            </a:r>
            <a:r>
              <a:rPr lang="en-US" dirty="0" err="1"/>
              <a:t>xhr</a:t>
            </a:r>
            <a:r>
              <a:rPr lang="en-US" dirty="0"/>
              <a:t>) </a:t>
            </a:r>
          </a:p>
          <a:p>
            <a:r>
              <a:rPr lang="en-US" dirty="0"/>
              <a:t>				{</a:t>
            </a:r>
          </a:p>
          <a:p>
            <a:r>
              <a:rPr lang="en-US" dirty="0"/>
              <a:t>					alert(err);</a:t>
            </a:r>
          </a:p>
          <a:p>
            <a:r>
              <a:rPr lang="en-US" dirty="0"/>
              <a:t>				}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			})</a:t>
            </a:r>
          </a:p>
          <a:p>
            <a:r>
              <a:rPr lang="en-US" dirty="0"/>
              <a:t>    });</a:t>
            </a:r>
          </a:p>
        </p:txBody>
      </p:sp>
      <p:sp>
        <p:nvSpPr>
          <p:cNvPr id="6" name="Rectangle 5"/>
          <p:cNvSpPr/>
          <p:nvPr/>
        </p:nvSpPr>
        <p:spPr>
          <a:xfrm>
            <a:off x="1787991" y="6440646"/>
            <a:ext cx="3730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&lt;button&gt;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Get Profile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45126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 smtClean="0"/>
              <a:t>Result in a browser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399"/>
            <a:ext cx="5019662" cy="20276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955" y="1616891"/>
            <a:ext cx="532447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48529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>
                <a:hlinkClick r:id="rId2"/>
              </a:rPr>
              <a:t>api.jquery.com</a:t>
            </a:r>
            <a:r>
              <a:rPr lang="en-US" smtClean="0">
                <a:hlinkClick r:id="rId2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59445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995618" y="4598126"/>
            <a:ext cx="4125023" cy="3004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7335" y="196207"/>
            <a:ext cx="9878022" cy="857342"/>
          </a:xfrm>
        </p:spPr>
        <p:txBody>
          <a:bodyPr/>
          <a:lstStyle/>
          <a:p>
            <a:pPr algn="ctr"/>
            <a:r>
              <a:rPr lang="en-US" dirty="0" smtClean="0"/>
              <a:t>What does that DOM Structure look like?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13183" y="1371600"/>
            <a:ext cx="1852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HTML Document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39291" y="1889166"/>
            <a:ext cx="4755224" cy="37931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&lt;!DOCTYPE html&gt;</a:t>
            </a:r>
          </a:p>
          <a:p>
            <a:r>
              <a:rPr lang="en-US" sz="2000" dirty="0"/>
              <a:t>&lt;html&gt;</a:t>
            </a:r>
          </a:p>
          <a:p>
            <a:r>
              <a:rPr lang="en-US" sz="2000" dirty="0"/>
              <a:t>&lt;head&gt;</a:t>
            </a:r>
          </a:p>
          <a:p>
            <a:r>
              <a:rPr lang="en-US" sz="2000" dirty="0"/>
              <a:t>&lt;title&gt;Page Title&lt;/title&gt;</a:t>
            </a:r>
          </a:p>
          <a:p>
            <a:r>
              <a:rPr lang="en-US" sz="2000" dirty="0"/>
              <a:t>&lt;/head&gt;</a:t>
            </a:r>
          </a:p>
          <a:p>
            <a:r>
              <a:rPr lang="en-US" sz="2000" dirty="0"/>
              <a:t>&lt;body&gt;</a:t>
            </a:r>
          </a:p>
          <a:p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&lt;h1&gt;What do you like to eat?&lt;/h1&gt;</a:t>
            </a:r>
          </a:p>
          <a:p>
            <a:r>
              <a:rPr lang="en-US" sz="2000" dirty="0" smtClean="0"/>
              <a:t>&lt;</a:t>
            </a:r>
            <a:r>
              <a:rPr lang="en-US" sz="2000" dirty="0"/>
              <a:t>p&gt;Welcome to the Restaurant.&lt;/p&gt;</a:t>
            </a:r>
          </a:p>
          <a:p>
            <a:r>
              <a:rPr lang="en-US" sz="2000" dirty="0"/>
              <a:t>&lt;/body&gt;</a:t>
            </a:r>
          </a:p>
          <a:p>
            <a:r>
              <a:rPr lang="en-US" sz="2000" dirty="0"/>
              <a:t>&lt;/html&gt;</a:t>
            </a:r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2982015252"/>
              </p:ext>
            </p:extLst>
          </p:nvPr>
        </p:nvGraphicFramePr>
        <p:xfrm>
          <a:off x="6156659" y="1242181"/>
          <a:ext cx="5717477" cy="4884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Right Arrow 21"/>
          <p:cNvSpPr/>
          <p:nvPr/>
        </p:nvSpPr>
        <p:spPr>
          <a:xfrm>
            <a:off x="5160559" y="4010297"/>
            <a:ext cx="965921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413863" y="6126481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Types: 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7912671" y="6123169"/>
            <a:ext cx="954425" cy="477212"/>
            <a:chOff x="1563669" y="1188825"/>
            <a:chExt cx="954425" cy="477212"/>
          </a:xfrm>
        </p:grpSpPr>
        <p:sp>
          <p:nvSpPr>
            <p:cNvPr id="28" name="Rectangle 27"/>
            <p:cNvSpPr/>
            <p:nvPr/>
          </p:nvSpPr>
          <p:spPr>
            <a:xfrm>
              <a:off x="1563669" y="1188825"/>
              <a:ext cx="954425" cy="477212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TextBox 28"/>
            <p:cNvSpPr txBox="1"/>
            <p:nvPr/>
          </p:nvSpPr>
          <p:spPr>
            <a:xfrm>
              <a:off x="1563669" y="1188825"/>
              <a:ext cx="954425" cy="4772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>
                  <a:solidFill>
                    <a:schemeClr val="accent5"/>
                  </a:solidFill>
                </a:rPr>
                <a:t>Element</a:t>
              </a:r>
              <a:endParaRPr lang="en-US" sz="1300" kern="1200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9264857" y="6123169"/>
            <a:ext cx="1290500" cy="477212"/>
            <a:chOff x="4216894" y="3317360"/>
            <a:chExt cx="1196677" cy="1151365"/>
          </a:xfrm>
        </p:grpSpPr>
        <p:sp>
          <p:nvSpPr>
            <p:cNvPr id="35" name="Rectangle 34"/>
            <p:cNvSpPr/>
            <p:nvPr/>
          </p:nvSpPr>
          <p:spPr>
            <a:xfrm>
              <a:off x="4216894" y="3317360"/>
              <a:ext cx="1196677" cy="1151365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TextBox 35"/>
            <p:cNvSpPr txBox="1"/>
            <p:nvPr/>
          </p:nvSpPr>
          <p:spPr>
            <a:xfrm>
              <a:off x="4216894" y="3317360"/>
              <a:ext cx="1196677" cy="11513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Text</a:t>
              </a:r>
              <a:endParaRPr lang="en-US" sz="1300" kern="1200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339291" y="5878286"/>
            <a:ext cx="541960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Inside the DOM, HTML element becomes “nodes” which have relationships with one another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02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88807717"/>
              </p:ext>
            </p:extLst>
          </p:nvPr>
        </p:nvGraphicFramePr>
        <p:xfrm>
          <a:off x="422065" y="1528353"/>
          <a:ext cx="5717477" cy="4872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7335" y="196207"/>
            <a:ext cx="9878022" cy="857342"/>
          </a:xfrm>
        </p:spPr>
        <p:txBody>
          <a:bodyPr/>
          <a:lstStyle/>
          <a:p>
            <a:pPr algn="ctr"/>
            <a:r>
              <a:rPr lang="en-US" dirty="0" smtClean="0"/>
              <a:t>How do we search through the DOM?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197" y="2127068"/>
            <a:ext cx="2143125" cy="2133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981406" y="4428310"/>
            <a:ext cx="1837916" cy="287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Script</a:t>
            </a:r>
            <a:endParaRPr lang="en-US" dirty="0"/>
          </a:p>
        </p:txBody>
      </p:sp>
      <p:sp>
        <p:nvSpPr>
          <p:cNvPr id="8" name="Left Arrow 7"/>
          <p:cNvSpPr/>
          <p:nvPr/>
        </p:nvSpPr>
        <p:spPr>
          <a:xfrm>
            <a:off x="5499463" y="3383280"/>
            <a:ext cx="1476103" cy="6923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245531" y="5334187"/>
            <a:ext cx="4079966" cy="574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Script gives developer a language to interact with the 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38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1370</TotalTime>
  <Words>3165</Words>
  <Application>Microsoft Office PowerPoint</Application>
  <PresentationFormat>Widescreen</PresentationFormat>
  <Paragraphs>1037</Paragraphs>
  <Slides>72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9" baseType="lpstr">
      <vt:lpstr>Arial</vt:lpstr>
      <vt:lpstr>Consolas</vt:lpstr>
      <vt:lpstr>Segoe UI</vt:lpstr>
      <vt:lpstr>Trebuchet MS</vt:lpstr>
      <vt:lpstr>Wingdings</vt:lpstr>
      <vt:lpstr>Wingdings 3</vt:lpstr>
      <vt:lpstr>Facet</vt:lpstr>
      <vt:lpstr>jQuery</vt:lpstr>
      <vt:lpstr>Pre-Requisite to learn jQuery</vt:lpstr>
      <vt:lpstr>Jquery Features</vt:lpstr>
      <vt:lpstr>Getting Started</vt:lpstr>
      <vt:lpstr>Where to put our scripts?</vt:lpstr>
      <vt:lpstr>Finding the proper HTML</vt:lpstr>
      <vt:lpstr>Document Object Model </vt:lpstr>
      <vt:lpstr>What does that DOM Structure look like?</vt:lpstr>
      <vt:lpstr>How do we search through the DOM?</vt:lpstr>
      <vt:lpstr>How do we find things using the DOM?</vt:lpstr>
      <vt:lpstr>How jQuery Accesses The DOM</vt:lpstr>
      <vt:lpstr>Searching by element Name</vt:lpstr>
      <vt:lpstr>Fetching an element’s text</vt:lpstr>
      <vt:lpstr>Modifying an element’s text</vt:lpstr>
      <vt:lpstr>The Document Ready Event   </vt:lpstr>
      <vt:lpstr>Our Complete Code</vt:lpstr>
      <vt:lpstr>We can select element by ID or Class</vt:lpstr>
      <vt:lpstr>Selecting by unique ID</vt:lpstr>
      <vt:lpstr>Selecting by unique ID</vt:lpstr>
      <vt:lpstr>Selecting by class Name</vt:lpstr>
      <vt:lpstr>Selecting Descendants</vt:lpstr>
      <vt:lpstr>Selecting Descendants</vt:lpstr>
      <vt:lpstr>Selecting Direct Children</vt:lpstr>
      <vt:lpstr>Selecting Only Direct Children</vt:lpstr>
      <vt:lpstr>Selecting multiple elements</vt:lpstr>
      <vt:lpstr>Selecting multiple elements</vt:lpstr>
      <vt:lpstr>CSS-like pseudo classes</vt:lpstr>
      <vt:lpstr>CSS-like pseudo classes</vt:lpstr>
      <vt:lpstr>Traversing(Walking DOM by traversing)</vt:lpstr>
      <vt:lpstr>Filter by traversing</vt:lpstr>
      <vt:lpstr>Filter by traversing</vt:lpstr>
      <vt:lpstr>Walking the DOM</vt:lpstr>
      <vt:lpstr>Walking up the DOM  </vt:lpstr>
      <vt:lpstr>Walking down the DOM  </vt:lpstr>
      <vt:lpstr>Appending to the DOM</vt:lpstr>
      <vt:lpstr>Appending to the DOM</vt:lpstr>
      <vt:lpstr>Appending to the DOM</vt:lpstr>
      <vt:lpstr>Before</vt:lpstr>
      <vt:lpstr>After</vt:lpstr>
      <vt:lpstr>Prepend</vt:lpstr>
      <vt:lpstr>Append</vt:lpstr>
      <vt:lpstr>Append and Remove</vt:lpstr>
      <vt:lpstr>Appending to the DOM</vt:lpstr>
      <vt:lpstr>Acting on Interaction</vt:lpstr>
      <vt:lpstr>Acting on Interaction</vt:lpstr>
      <vt:lpstr>Append and Remove</vt:lpstr>
      <vt:lpstr>An Introduction to $(this)</vt:lpstr>
      <vt:lpstr>Traversing through $(this)</vt:lpstr>
      <vt:lpstr>Using closest&lt;selector&gt;</vt:lpstr>
      <vt:lpstr>Filtering HTML</vt:lpstr>
      <vt:lpstr>Filtering HTML</vt:lpstr>
      <vt:lpstr>Removing class</vt:lpstr>
      <vt:lpstr>Jquery Object Methods</vt:lpstr>
      <vt:lpstr>Mouse Events</vt:lpstr>
      <vt:lpstr>Keyboard Events</vt:lpstr>
      <vt:lpstr>Getting value of form control</vt:lpstr>
      <vt:lpstr>Generic iterator function jQuery.each()</vt:lpstr>
      <vt:lpstr>Iterate over a jQuery object .each()</vt:lpstr>
      <vt:lpstr>.prop() Get the value of a property for the first element in the set of matched elements</vt:lpstr>
      <vt:lpstr>.attr() Get the value of an attribute for the first element in the set of matched elements or set one or more attributes for every matched element.</vt:lpstr>
      <vt:lpstr>jQuery Ajax</vt:lpstr>
      <vt:lpstr>What is Ajax? </vt:lpstr>
      <vt:lpstr>jQuery &amp; Ajax jQuery provides several functions which allow us to make AJAX request from a web page.</vt:lpstr>
      <vt:lpstr>jQuery AJAX Advantages </vt:lpstr>
      <vt:lpstr>jQuery load() function </vt:lpstr>
      <vt:lpstr>Result in a browser</vt:lpstr>
      <vt:lpstr>jQuery.getJSON( url [, data ] [, success ] )</vt:lpstr>
      <vt:lpstr>Result in a browser</vt:lpstr>
      <vt:lpstr>jQuery ajax() Method </vt:lpstr>
      <vt:lpstr>jQuery ajax() Method </vt:lpstr>
      <vt:lpstr>Result in a browser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</dc:title>
  <dc:creator>radix</dc:creator>
  <cp:lastModifiedBy>Varsha Oberoi</cp:lastModifiedBy>
  <cp:revision>98</cp:revision>
  <dcterms:created xsi:type="dcterms:W3CDTF">2020-05-25T08:12:31Z</dcterms:created>
  <dcterms:modified xsi:type="dcterms:W3CDTF">2021-02-17T07:05:56Z</dcterms:modified>
</cp:coreProperties>
</file>