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Earth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point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5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Nothing here to see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3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Common Earth</vt:lpstr>
      <vt:lpstr>Nothing here to see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Earth</dc:title>
  <dc:creator>Mathew, Abraham (Cognizant)</dc:creator>
  <cp:lastModifiedBy>Mathew, Abraham (Cognizant)</cp:lastModifiedBy>
  <cp:revision>1</cp:revision>
  <dcterms:created xsi:type="dcterms:W3CDTF">2020-12-30T13:54:54Z</dcterms:created>
  <dcterms:modified xsi:type="dcterms:W3CDTF">2020-12-30T13:56:24Z</dcterms:modified>
</cp:coreProperties>
</file>