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1pPr>
    <a:lvl2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2pPr>
    <a:lvl3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3pPr>
    <a:lvl4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4pPr>
    <a:lvl5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5pPr>
    <a:lvl6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6pPr>
    <a:lvl7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7pPr>
    <a:lvl8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8pPr>
    <a:lvl9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E6ECEF"/>
          </a:solidFill>
        </a:fill>
      </a:tcStyle>
    </a:wholeTbl>
    <a:band2H>
      <a:tcTxStyle b="def" i="def"/>
      <a:tcStyle>
        <a:tcBdr/>
        <a:fill>
          <a:solidFill>
            <a:srgbClr val="F3F5F7"/>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E5E3EA"/>
          </a:solidFill>
        </a:fill>
      </a:tcStyle>
    </a:wholeTbl>
    <a:band2H>
      <a:tcTxStyle b="def" i="def"/>
      <a:tcStyle>
        <a:tcBdr/>
        <a:fill>
          <a:solidFill>
            <a:srgbClr val="F2F2F5"/>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F4EDDB"/>
          </a:solidFill>
        </a:fill>
      </a:tcStyle>
    </a:wholeTbl>
    <a:band2H>
      <a:tcTxStyle b="def" i="def"/>
      <a:tcStyle>
        <a:tcBdr/>
        <a:fill>
          <a:solidFill>
            <a:srgbClr val="FAF6EE"/>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6F7F2"/>
          </a:solidFill>
        </a:fill>
      </a:tcStyle>
    </a:band2H>
    <a:firstCol>
      <a:tcTxStyle b="on" i="off">
        <a:fontRef idx="major">
          <a:srgbClr val="F6F7F2"/>
        </a:fontRef>
        <a:srgbClr val="F6F7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6F7F2"/>
          </a:solidFill>
        </a:fill>
      </a:tcStyle>
    </a:lastRow>
    <a:firstRow>
      <a:tcTxStyle b="on" i="off">
        <a:fontRef idx="major">
          <a:srgbClr val="F6F7F2"/>
        </a:fontRef>
        <a:srgbClr val="F6F7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Body Level One…"/>
          <p:cNvSpPr txBox="1"/>
          <p:nvPr>
            <p:ph type="body" sz="quarter" idx="1" hasCustomPrompt="1"/>
          </p:nvPr>
        </p:nvSpPr>
        <p:spPr>
          <a:prstGeom prst="rect">
            <a:avLst/>
          </a:prstGeom>
        </p:spPr>
        <p:txBody>
          <a:bodyPr/>
          <a:lstStyle/>
          <a:p>
            <a:pPr/>
            <a:r>
              <a:t>Author and Date</a:t>
            </a:r>
          </a:p>
          <a:p>
            <a:pPr lvl="1"/>
            <a:r>
              <a:t/>
            </a:r>
          </a:p>
          <a:p>
            <a:pPr lvl="2"/>
            <a:r>
              <a:t/>
            </a:r>
          </a:p>
          <a:p>
            <a:pPr lvl="3"/>
            <a:r>
              <a:t/>
            </a:r>
          </a:p>
          <a:p>
            <a:pPr lvl="4"/>
            <a:r>
              <a:t/>
            </a:r>
          </a:p>
        </p:txBody>
      </p:sp>
      <p:sp>
        <p:nvSpPr>
          <p:cNvPr id="13" name="Presentation Title"/>
          <p:cNvSpPr txBox="1"/>
          <p:nvPr>
            <p:ph type="title" hasCustomPrompt="1"/>
          </p:nvPr>
        </p:nvSpPr>
        <p:spPr>
          <a:prstGeom prst="rect">
            <a:avLst/>
          </a:prstGeom>
        </p:spPr>
        <p:txBody>
          <a:body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sp>
        <p:nvSpPr>
          <p:cNvPr id="105" name="Rectangle"/>
          <p:cNvSpPr/>
          <p:nvPr/>
        </p:nvSpPr>
        <p:spPr>
          <a:xfrm>
            <a:off x="999498" y="1067048"/>
            <a:ext cx="22378890" cy="11581904"/>
          </a:xfrm>
          <a:prstGeom prst="rect">
            <a:avLst/>
          </a:prstGeom>
          <a:solidFill>
            <a:srgbClr val="EFE7E6"/>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106" name="Body Level One…"/>
          <p:cNvSpPr txBox="1"/>
          <p:nvPr>
            <p:ph type="body" sz="half" idx="1" hasCustomPrompt="1"/>
          </p:nvPr>
        </p:nvSpPr>
        <p:spPr>
          <a:xfrm>
            <a:off x="2057400" y="4261880"/>
            <a:ext cx="20269200" cy="5061561"/>
          </a:xfrm>
          <a:prstGeom prst="rect">
            <a:avLst/>
          </a:prstGeom>
        </p:spPr>
        <p:txBody>
          <a:bodyPr/>
          <a:lstStyle>
            <a:lvl1pPr>
              <a:defRPr b="0" sz="12000">
                <a:latin typeface="Canela Regular"/>
                <a:ea typeface="Canela Regular"/>
                <a:cs typeface="Canela Regular"/>
                <a:sym typeface="Canela Regular"/>
              </a:defRPr>
            </a:lvl1pPr>
            <a:lvl2pPr>
              <a:defRPr b="0" sz="12000">
                <a:latin typeface="Canela Regular"/>
                <a:ea typeface="Canela Regular"/>
                <a:cs typeface="Canela Regular"/>
                <a:sym typeface="Canela Regular"/>
              </a:defRPr>
            </a:lvl2pPr>
            <a:lvl3pPr>
              <a:defRPr b="0" sz="12000">
                <a:latin typeface="Canela Regular"/>
                <a:ea typeface="Canela Regular"/>
                <a:cs typeface="Canela Regular"/>
                <a:sym typeface="Canela Regular"/>
              </a:defRPr>
            </a:lvl3pPr>
            <a:lvl4pPr>
              <a:defRPr b="0" sz="12000">
                <a:latin typeface="Canela Regular"/>
                <a:ea typeface="Canela Regular"/>
                <a:cs typeface="Canela Regular"/>
                <a:sym typeface="Canela Regular"/>
              </a:defRPr>
            </a:lvl4pPr>
            <a:lvl5pPr>
              <a:defRPr b="0" sz="12000">
                <a:latin typeface="Canela Regular"/>
                <a:ea typeface="Canela Regular"/>
                <a:cs typeface="Canela Regular"/>
                <a:sym typeface="Canela Regular"/>
              </a:defRPr>
            </a:lvl5pPr>
          </a:lstStyle>
          <a:p>
            <a:pPr/>
            <a:r>
              <a:t>Statement </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14" name="Rectangle"/>
          <p:cNvSpPr/>
          <p:nvPr/>
        </p:nvSpPr>
        <p:spPr>
          <a:xfrm>
            <a:off x="1008905" y="1066848"/>
            <a:ext cx="22378890" cy="11582304"/>
          </a:xfrm>
          <a:prstGeom prst="rect">
            <a:avLst/>
          </a:prstGeom>
          <a:solidFill>
            <a:schemeClr val="accent1"/>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115" name="Body Level One…"/>
          <p:cNvSpPr txBox="1"/>
          <p:nvPr>
            <p:ph type="body" sz="quarter" idx="1" hasCustomPrompt="1"/>
          </p:nvPr>
        </p:nvSpPr>
        <p:spPr>
          <a:xfrm>
            <a:off x="2057400" y="8113448"/>
            <a:ext cx="20269200" cy="845950"/>
          </a:xfrm>
          <a:prstGeom prst="rect">
            <a:avLst/>
          </a:prstGeom>
        </p:spPr>
        <p:txBody>
          <a:bodyPr anchor="t"/>
          <a:lstStyle/>
          <a:p>
            <a:pPr/>
            <a:r>
              <a:t>Fact information</a:t>
            </a:r>
          </a:p>
          <a:p>
            <a:pPr lvl="1"/>
            <a:r>
              <a:t/>
            </a:r>
          </a:p>
          <a:p>
            <a:pPr lvl="2"/>
            <a:r>
              <a:t/>
            </a:r>
          </a:p>
          <a:p>
            <a:pPr lvl="3"/>
            <a:r>
              <a:t/>
            </a:r>
          </a:p>
          <a:p>
            <a:pPr lvl="4"/>
            <a:r>
              <a:t/>
            </a:r>
          </a:p>
        </p:txBody>
      </p:sp>
      <p:sp>
        <p:nvSpPr>
          <p:cNvPr id="116" name="Body Level One…"/>
          <p:cNvSpPr txBox="1"/>
          <p:nvPr>
            <p:ph type="body" sz="half" idx="13" hasCustomPrompt="1"/>
          </p:nvPr>
        </p:nvSpPr>
        <p:spPr>
          <a:xfrm>
            <a:off x="2057400" y="3498789"/>
            <a:ext cx="20269200" cy="4814116"/>
          </a:xfrm>
          <a:prstGeom prst="rect">
            <a:avLst/>
          </a:prstGeom>
        </p:spPr>
        <p:txBody>
          <a:bodyPr anchor="b"/>
          <a:lstStyle/>
          <a:p>
            <a:pPr lvl="4" indent="742492" defTabSz="565694">
              <a:lnSpc>
                <a:spcPct val="80000"/>
              </a:lnSpc>
              <a:defRPr b="0" spc="-116" sz="5800">
                <a:latin typeface="Canela Bold"/>
                <a:ea typeface="Canela Bold"/>
                <a:cs typeface="Canela Bold"/>
                <a:sym typeface="Canela Bold"/>
              </a:defRPr>
            </a:pPr>
            <a:r>
              <a:t>100%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Rectangle"/>
          <p:cNvSpPr/>
          <p:nvPr/>
        </p:nvSpPr>
        <p:spPr>
          <a:xfrm>
            <a:off x="1008905" y="1064171"/>
            <a:ext cx="22378890" cy="11587658"/>
          </a:xfrm>
          <a:prstGeom prst="rect">
            <a:avLst/>
          </a:prstGeom>
          <a:solidFill>
            <a:srgbClr val="D3B9BD"/>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125" name="Body Level One…"/>
          <p:cNvSpPr txBox="1"/>
          <p:nvPr>
            <p:ph type="body" sz="quarter" idx="1" hasCustomPrompt="1"/>
          </p:nvPr>
        </p:nvSpPr>
        <p:spPr>
          <a:xfrm>
            <a:off x="5737745" y="5549900"/>
            <a:ext cx="12908510" cy="2628900"/>
          </a:xfrm>
          <a:prstGeom prst="rect">
            <a:avLst/>
          </a:prstGeom>
        </p:spPr>
        <p:txBody>
          <a:bodyPr/>
          <a:lstStyle>
            <a:lvl1pPr marL="320204" indent="-320204" algn="l" defTabSz="355600">
              <a:lnSpc>
                <a:spcPct val="80000"/>
              </a:lnSpc>
              <a:defRPr b="0" sz="7000">
                <a:latin typeface="Canela Deck Regular"/>
                <a:ea typeface="Canela Deck Regular"/>
                <a:cs typeface="Canela Deck Regular"/>
                <a:sym typeface="Canela Deck Regular"/>
              </a:defRPr>
            </a:lvl1pPr>
            <a:lvl2pPr marL="320204" indent="-320204" algn="l" defTabSz="355600">
              <a:lnSpc>
                <a:spcPct val="80000"/>
              </a:lnSpc>
              <a:defRPr b="0" sz="7000">
                <a:latin typeface="Canela Deck Regular"/>
                <a:ea typeface="Canela Deck Regular"/>
                <a:cs typeface="Canela Deck Regular"/>
                <a:sym typeface="Canela Deck Regular"/>
              </a:defRPr>
            </a:lvl2pPr>
            <a:lvl3pPr marL="320204" indent="-320204" algn="l" defTabSz="355600">
              <a:lnSpc>
                <a:spcPct val="80000"/>
              </a:lnSpc>
              <a:defRPr b="0" sz="7000">
                <a:latin typeface="Canela Deck Regular"/>
                <a:ea typeface="Canela Deck Regular"/>
                <a:cs typeface="Canela Deck Regular"/>
                <a:sym typeface="Canela Deck Regular"/>
              </a:defRPr>
            </a:lvl3pPr>
            <a:lvl4pPr marL="320204" indent="-320204" algn="l" defTabSz="355600">
              <a:lnSpc>
                <a:spcPct val="80000"/>
              </a:lnSpc>
              <a:defRPr b="0" sz="7000">
                <a:latin typeface="Canela Deck Regular"/>
                <a:ea typeface="Canela Deck Regular"/>
                <a:cs typeface="Canela Deck Regular"/>
                <a:sym typeface="Canela Deck Regular"/>
              </a:defRPr>
            </a:lvl4pPr>
            <a:lvl5pPr marL="320204" indent="-320204" algn="l" defTabSz="355600">
              <a:lnSpc>
                <a:spcPct val="80000"/>
              </a:lnSpc>
              <a:defRPr b="0" sz="7000">
                <a:latin typeface="Canela Deck Regular"/>
                <a:ea typeface="Canela Deck Regular"/>
                <a:cs typeface="Canela Deck Regular"/>
                <a:sym typeface="Canela Deck Regular"/>
              </a:defRPr>
            </a:lvl5pPr>
          </a:lstStyle>
          <a:p>
            <a:pPr/>
            <a:r>
              <a:t>“Notable Quote”</a:t>
            </a:r>
          </a:p>
          <a:p>
            <a:pPr lvl="1"/>
            <a:r>
              <a:t/>
            </a:r>
          </a:p>
          <a:p>
            <a:pPr lvl="2"/>
            <a:r>
              <a:t/>
            </a:r>
          </a:p>
          <a:p>
            <a:pPr lvl="3"/>
            <a:r>
              <a:t/>
            </a:r>
          </a:p>
          <a:p>
            <a:pPr lvl="4"/>
            <a:r>
              <a:t/>
            </a:r>
          </a:p>
        </p:txBody>
      </p:sp>
      <p:sp>
        <p:nvSpPr>
          <p:cNvPr id="126" name="Attribution"/>
          <p:cNvSpPr txBox="1"/>
          <p:nvPr>
            <p:ph type="body" sz="quarter" idx="13" hasCustomPrompt="1"/>
          </p:nvPr>
        </p:nvSpPr>
        <p:spPr>
          <a:xfrm>
            <a:off x="6100233" y="9999201"/>
            <a:ext cx="12546022" cy="508003"/>
          </a:xfrm>
          <a:prstGeom prst="rect">
            <a:avLst/>
          </a:prstGeom>
        </p:spPr>
        <p:txBody>
          <a:bodyPr anchor="t"/>
          <a:lstStyle>
            <a:lvl1pPr algn="l" defTabSz="355600">
              <a:lnSpc>
                <a:spcPct val="140000"/>
              </a:lnSpc>
              <a:defRPr sz="2700"/>
            </a:lvl1pPr>
          </a:lstStyle>
          <a:p>
            <a:pPr/>
            <a:r>
              <a:t>Attribution</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4" name="153339838_1340x2010.jpg"/>
          <p:cNvSpPr/>
          <p:nvPr>
            <p:ph type="pic" idx="13"/>
          </p:nvPr>
        </p:nvSpPr>
        <p:spPr>
          <a:xfrm>
            <a:off x="12128500" y="-1638300"/>
            <a:ext cx="11341100" cy="17011650"/>
          </a:xfrm>
          <a:prstGeom prst="rect">
            <a:avLst/>
          </a:prstGeom>
        </p:spPr>
        <p:txBody>
          <a:bodyPr lIns="91439" tIns="45719" rIns="91439" bIns="45719" anchor="t">
            <a:noAutofit/>
          </a:bodyPr>
          <a:lstStyle/>
          <a:p>
            <a:pPr/>
          </a:p>
        </p:txBody>
      </p:sp>
      <p:sp>
        <p:nvSpPr>
          <p:cNvPr id="135" name="936299162_1323x1986.jpg"/>
          <p:cNvSpPr/>
          <p:nvPr>
            <p:ph type="pic" idx="14"/>
          </p:nvPr>
        </p:nvSpPr>
        <p:spPr>
          <a:xfrm>
            <a:off x="1003300" y="-4737100"/>
            <a:ext cx="11201401" cy="16814800"/>
          </a:xfrm>
          <a:prstGeom prst="rect">
            <a:avLst/>
          </a:prstGeom>
        </p:spPr>
        <p:txBody>
          <a:bodyPr lIns="91439" tIns="45719" rIns="91439" bIns="45719" anchor="t">
            <a:noAutofit/>
          </a:bodyPr>
          <a:lstStyle/>
          <a:p>
            <a:pPr/>
          </a:p>
        </p:txBody>
      </p:sp>
      <p:sp>
        <p:nvSpPr>
          <p:cNvPr id="136" name="101883338_1323x1985.jpg"/>
          <p:cNvSpPr/>
          <p:nvPr>
            <p:ph type="pic" idx="15"/>
          </p:nvPr>
        </p:nvSpPr>
        <p:spPr>
          <a:xfrm>
            <a:off x="1003300" y="1344082"/>
            <a:ext cx="11201400" cy="16806334"/>
          </a:xfrm>
          <a:prstGeom prst="rect">
            <a:avLst/>
          </a:prstGeom>
        </p:spPr>
        <p:txBody>
          <a:bodyPr lIns="91439" tIns="45719" rIns="91439" bIns="45719" anchor="t">
            <a:noAutofit/>
          </a:bodyPr>
          <a:lstStyle/>
          <a:p>
            <a:pPr/>
          </a:p>
        </p:txBody>
      </p:sp>
      <p:sp>
        <p:nvSpPr>
          <p:cNvPr id="137" name="Slide Number"/>
          <p:cNvSpPr txBox="1"/>
          <p:nvPr>
            <p:ph type="sldNum" sz="quarter" idx="2"/>
          </p:nvPr>
        </p:nvSpPr>
        <p:spPr>
          <a:xfrm>
            <a:off x="12043207"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4" name="913369614_2691x1794.jpg"/>
          <p:cNvSpPr/>
          <p:nvPr>
            <p:ph type="pic" idx="13"/>
          </p:nvPr>
        </p:nvSpPr>
        <p:spPr>
          <a:xfrm>
            <a:off x="800100" y="253554"/>
            <a:ext cx="22783800" cy="15239312"/>
          </a:xfrm>
          <a:prstGeom prst="rect">
            <a:avLst/>
          </a:prstGeom>
        </p:spPr>
        <p:txBody>
          <a:bodyPr lIns="91439" tIns="45719" rIns="91439" bIns="45719" anchor="t">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1" name="157720189_2642x1761.jpg"/>
          <p:cNvSpPr/>
          <p:nvPr>
            <p:ph type="pic" idx="13"/>
          </p:nvPr>
        </p:nvSpPr>
        <p:spPr>
          <a:xfrm>
            <a:off x="1003300" y="-606363"/>
            <a:ext cx="22364700" cy="14890654"/>
          </a:xfrm>
          <a:prstGeom prst="rect">
            <a:avLst/>
          </a:prstGeom>
        </p:spPr>
        <p:txBody>
          <a:bodyPr lIns="91439" tIns="45719" rIns="91439" bIns="45719" anchor="t">
            <a:noAutofit/>
          </a:bodyPr>
          <a:lstStyle/>
          <a:p>
            <a:pPr/>
          </a:p>
        </p:txBody>
      </p:sp>
      <p:sp>
        <p:nvSpPr>
          <p:cNvPr id="22" name="Body Level One…"/>
          <p:cNvSpPr txBox="1"/>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Author and Date</a:t>
            </a:r>
          </a:p>
          <a:p>
            <a:pPr lvl="1"/>
            <a:r>
              <a:t/>
            </a:r>
          </a:p>
          <a:p>
            <a:pPr lvl="2"/>
            <a:r>
              <a:t/>
            </a:r>
          </a:p>
          <a:p>
            <a:pPr lvl="3"/>
            <a:r>
              <a:t/>
            </a:r>
          </a:p>
          <a:p>
            <a:pPr lvl="4"/>
            <a:r>
              <a:t/>
            </a:r>
          </a:p>
        </p:txBody>
      </p:sp>
      <p:sp>
        <p:nvSpPr>
          <p:cNvPr id="23" name="Presentation Title"/>
          <p:cNvSpPr txBox="1"/>
          <p:nvPr>
            <p:ph type="title" hasCustomPrompt="1"/>
          </p:nvPr>
        </p:nvSpPr>
        <p:spPr>
          <a:xfrm>
            <a:off x="2057400" y="2865466"/>
            <a:ext cx="20269200" cy="5359405"/>
          </a:xfrm>
          <a:prstGeom prst="rect">
            <a:avLst/>
          </a:prstGeom>
        </p:spPr>
        <p:txBody>
          <a:bodyPr/>
          <a:lstStyle>
            <a:lvl1pPr>
              <a:defRPr>
                <a:solidFill>
                  <a:srgbClr val="FFFFFF"/>
                </a:solidFill>
              </a:defRPr>
            </a:lvl1pPr>
          </a:lstStyle>
          <a:p>
            <a:pPr/>
            <a:r>
              <a:t>Presentation Title</a:t>
            </a:r>
          </a:p>
        </p:txBody>
      </p:sp>
      <p:sp>
        <p:nvSpPr>
          <p:cNvPr id="24" name="Slide Number"/>
          <p:cNvSpPr txBox="1"/>
          <p:nvPr>
            <p:ph type="sldNum" sz="quarter" idx="2"/>
          </p:nvPr>
        </p:nvSpPr>
        <p:spPr>
          <a:xfrm>
            <a:off x="12039599"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1" name="153339838_1322x1983.jpg"/>
          <p:cNvSpPr/>
          <p:nvPr>
            <p:ph type="pic" idx="13"/>
          </p:nvPr>
        </p:nvSpPr>
        <p:spPr>
          <a:xfrm>
            <a:off x="12192000" y="-1540805"/>
            <a:ext cx="11188700" cy="16783052"/>
          </a:xfrm>
          <a:prstGeom prst="rect">
            <a:avLst/>
          </a:prstGeom>
        </p:spPr>
        <p:txBody>
          <a:bodyPr lIns="91439" tIns="45719" rIns="91439" bIns="45719" anchor="t">
            <a:noAutofit/>
          </a:bodyPr>
          <a:lstStyle/>
          <a:p>
            <a:pPr/>
          </a:p>
        </p:txBody>
      </p:sp>
      <p:sp>
        <p:nvSpPr>
          <p:cNvPr id="32" name="Rectangle"/>
          <p:cNvSpPr/>
          <p:nvPr/>
        </p:nvSpPr>
        <p:spPr>
          <a:xfrm>
            <a:off x="1008953" y="1064814"/>
            <a:ext cx="11190193" cy="11586372"/>
          </a:xfrm>
          <a:prstGeom prst="rect">
            <a:avLst/>
          </a:prstGeom>
          <a:solidFill>
            <a:srgbClr val="D3B9BD"/>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33" name="Body Level One…"/>
          <p:cNvSpPr txBox="1"/>
          <p:nvPr>
            <p:ph type="body" sz="quarter" idx="1" hasCustomPrompt="1"/>
          </p:nvPr>
        </p:nvSpPr>
        <p:spPr>
          <a:xfrm>
            <a:off x="1803400" y="11229761"/>
            <a:ext cx="9601200" cy="845950"/>
          </a:xfrm>
          <a:prstGeom prst="rect">
            <a:avLst/>
          </a:prstGeom>
        </p:spPr>
        <p:txBody>
          <a:bodyPr/>
          <a:lstStyle/>
          <a:p>
            <a:pPr/>
            <a:r>
              <a:t>Author and Date</a:t>
            </a:r>
          </a:p>
          <a:p>
            <a:pPr lvl="1"/>
            <a:r>
              <a:t/>
            </a:r>
          </a:p>
          <a:p>
            <a:pPr lvl="2"/>
            <a:r>
              <a:t/>
            </a:r>
          </a:p>
          <a:p>
            <a:pPr lvl="3"/>
            <a:r>
              <a:t/>
            </a:r>
          </a:p>
          <a:p>
            <a:pPr lvl="4"/>
            <a:r>
              <a:t/>
            </a:r>
          </a:p>
        </p:txBody>
      </p:sp>
      <p:sp>
        <p:nvSpPr>
          <p:cNvPr id="34" name="Slide Title"/>
          <p:cNvSpPr txBox="1"/>
          <p:nvPr>
            <p:ph type="title" hasCustomPrompt="1"/>
          </p:nvPr>
        </p:nvSpPr>
        <p:spPr>
          <a:xfrm>
            <a:off x="1803400" y="4483100"/>
            <a:ext cx="9601200" cy="4191000"/>
          </a:xfrm>
          <a:prstGeom prst="rect">
            <a:avLst/>
          </a:prstGeom>
        </p:spPr>
        <p:txBody>
          <a:bodyPr anchor="ctr"/>
          <a:lstStyle>
            <a:lvl1pPr>
              <a:lnSpc>
                <a:spcPct val="70000"/>
              </a:lnSpc>
              <a:defRPr sz="12000"/>
            </a:lvl1pPr>
          </a:lstStyle>
          <a:p>
            <a:pPr/>
            <a:r>
              <a:t>Slide Title</a:t>
            </a:r>
          </a:p>
        </p:txBody>
      </p:sp>
      <p:sp>
        <p:nvSpPr>
          <p:cNvPr id="35" name="Slide Number"/>
          <p:cNvSpPr txBox="1"/>
          <p:nvPr>
            <p:ph type="sldNum" sz="quarter" idx="2"/>
          </p:nvPr>
        </p:nvSpPr>
        <p:spPr>
          <a:xfrm>
            <a:off x="12039599"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42" name="Rectangle"/>
          <p:cNvSpPr/>
          <p:nvPr/>
        </p:nvSpPr>
        <p:spPr>
          <a:xfrm>
            <a:off x="1008905" y="1067048"/>
            <a:ext cx="22378890" cy="11581904"/>
          </a:xfrm>
          <a:prstGeom prst="rect">
            <a:avLst/>
          </a:prstGeom>
          <a:solidFill>
            <a:srgbClr val="EFE7E6"/>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43" name="Body Level One…"/>
          <p:cNvSpPr txBox="1"/>
          <p:nvPr>
            <p:ph type="body" sz="quarter" idx="1" hasCustomPrompt="1"/>
          </p:nvPr>
        </p:nvSpPr>
        <p:spPr>
          <a:xfrm>
            <a:off x="2057400" y="3232086"/>
            <a:ext cx="20269200" cy="845950"/>
          </a:xfrm>
          <a:prstGeom prst="rect">
            <a:avLst/>
          </a:prstGeom>
        </p:spPr>
        <p:txBody>
          <a:bodyPr/>
          <a:lstStyle/>
          <a:p>
            <a:pPr/>
            <a:r>
              <a:t>Slide Subtitle</a:t>
            </a:r>
          </a:p>
          <a:p>
            <a:pPr lvl="1"/>
            <a:r>
              <a:t/>
            </a:r>
          </a:p>
          <a:p>
            <a:pPr lvl="2"/>
            <a:r>
              <a:t/>
            </a:r>
          </a:p>
          <a:p>
            <a:pPr lvl="3"/>
            <a:r>
              <a:t/>
            </a:r>
          </a:p>
          <a:p>
            <a:pPr lvl="4"/>
            <a:r>
              <a:t/>
            </a:r>
          </a:p>
        </p:txBody>
      </p:sp>
      <p:sp>
        <p:nvSpPr>
          <p:cNvPr id="44" name="Slide Title"/>
          <p:cNvSpPr txBox="1"/>
          <p:nvPr>
            <p:ph type="title" hasCustomPrompt="1"/>
          </p:nvPr>
        </p:nvSpPr>
        <p:spPr>
          <a:xfrm>
            <a:off x="2057400" y="1060698"/>
            <a:ext cx="20269200" cy="2279402"/>
          </a:xfrm>
          <a:prstGeom prst="rect">
            <a:avLst/>
          </a:prstGeom>
        </p:spPr>
        <p:txBody>
          <a:bodyPr/>
          <a:lstStyle>
            <a:lvl1pPr>
              <a:lnSpc>
                <a:spcPct val="70000"/>
              </a:lnSpc>
              <a:defRPr sz="8200"/>
            </a:lvl1pPr>
          </a:lstStyle>
          <a:p>
            <a:pPr/>
            <a:r>
              <a:t>Slide Title</a:t>
            </a:r>
          </a:p>
        </p:txBody>
      </p:sp>
      <p:sp>
        <p:nvSpPr>
          <p:cNvPr id="45" name="Body Level One…"/>
          <p:cNvSpPr txBox="1"/>
          <p:nvPr>
            <p:ph type="body" idx="13" hasCustomPrompt="1"/>
          </p:nvPr>
        </p:nvSpPr>
        <p:spPr>
          <a:xfrm>
            <a:off x="2056035" y="4647007"/>
            <a:ext cx="20271930" cy="6957371"/>
          </a:xfrm>
          <a:prstGeom prst="rect">
            <a:avLst/>
          </a:prstGeom>
        </p:spPr>
        <p:txBody>
          <a:bodyPr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stStyle>
          <a:p>
            <a:pPr/>
            <a:r>
              <a:t>Slide bullet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53" name="Rectangle"/>
          <p:cNvSpPr/>
          <p:nvPr/>
        </p:nvSpPr>
        <p:spPr>
          <a:xfrm>
            <a:off x="12192000" y="2079724"/>
            <a:ext cx="11188700" cy="9550401"/>
          </a:xfrm>
          <a:prstGeom prst="rect">
            <a:avLst/>
          </a:prstGeom>
          <a:solidFill>
            <a:srgbClr val="D3B9BD"/>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54" name="Rectangle"/>
          <p:cNvSpPr/>
          <p:nvPr/>
        </p:nvSpPr>
        <p:spPr>
          <a:xfrm>
            <a:off x="1008905" y="1067048"/>
            <a:ext cx="11190190" cy="11581904"/>
          </a:xfrm>
          <a:prstGeom prst="rect">
            <a:avLst/>
          </a:prstGeom>
          <a:solidFill>
            <a:srgbClr val="EFE7E6"/>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55" name="Body Level One…"/>
          <p:cNvSpPr txBox="1"/>
          <p:nvPr>
            <p:ph type="body" idx="1" hasCustomPrompt="1"/>
          </p:nvPr>
        </p:nvSpPr>
        <p:spPr>
          <a:xfrm>
            <a:off x="2058458" y="3677751"/>
            <a:ext cx="20264297" cy="6956178"/>
          </a:xfrm>
          <a:prstGeom prst="rect">
            <a:avLst/>
          </a:prstGeom>
        </p:spPr>
        <p:txBody>
          <a:bodyPr numCol="2" spcCol="2314057"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vl2pPr marL="889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2pPr>
            <a:lvl3pPr marL="1333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3pPr>
            <a:lvl4pPr marL="1778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4pPr>
            <a:lvl5pPr marL="2222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5pPr>
          </a:lstStyle>
          <a:p>
            <a:pPr/>
            <a:r>
              <a:t>Slide bullet text</a:t>
            </a:r>
          </a:p>
          <a:p>
            <a:pPr lvl="1"/>
            <a:r>
              <a:t/>
            </a:r>
          </a:p>
          <a:p>
            <a:pPr lvl="2"/>
            <a:r>
              <a:t/>
            </a:r>
          </a:p>
          <a:p>
            <a:pPr lvl="3"/>
            <a:r>
              <a:t/>
            </a:r>
          </a:p>
          <a:p>
            <a:pPr lvl="4"/>
            <a:r>
              <a:t/>
            </a:r>
          </a:p>
        </p:txBody>
      </p:sp>
      <p:sp>
        <p:nvSpPr>
          <p:cNvPr id="56" name="Slide Number"/>
          <p:cNvSpPr txBox="1"/>
          <p:nvPr>
            <p:ph type="sldNum" sz="quarter" idx="2"/>
          </p:nvPr>
        </p:nvSpPr>
        <p:spPr>
          <a:xfrm>
            <a:off x="12044578"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3" name="Image"/>
          <p:cNvSpPr/>
          <p:nvPr>
            <p:ph type="pic" idx="13"/>
          </p:nvPr>
        </p:nvSpPr>
        <p:spPr>
          <a:xfrm>
            <a:off x="11700888" y="-1027621"/>
            <a:ext cx="12288857" cy="15023091"/>
          </a:xfrm>
          <a:prstGeom prst="rect">
            <a:avLst/>
          </a:prstGeom>
        </p:spPr>
        <p:txBody>
          <a:bodyPr lIns="91439" tIns="45719" rIns="91439" bIns="45719" anchor="t">
            <a:noAutofit/>
          </a:bodyPr>
          <a:lstStyle/>
          <a:p>
            <a:pPr/>
          </a:p>
        </p:txBody>
      </p:sp>
      <p:sp>
        <p:nvSpPr>
          <p:cNvPr id="64" name="Rectangle"/>
          <p:cNvSpPr/>
          <p:nvPr/>
        </p:nvSpPr>
        <p:spPr>
          <a:xfrm>
            <a:off x="1008905" y="1067048"/>
            <a:ext cx="11190190" cy="11581904"/>
          </a:xfrm>
          <a:prstGeom prst="rect">
            <a:avLst/>
          </a:prstGeom>
          <a:solidFill>
            <a:srgbClr val="EFE7E6"/>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65" name="Body Level One…"/>
          <p:cNvSpPr txBox="1"/>
          <p:nvPr>
            <p:ph type="body" sz="quarter" idx="1" hasCustomPrompt="1"/>
          </p:nvPr>
        </p:nvSpPr>
        <p:spPr>
          <a:xfrm>
            <a:off x="1802035" y="4375086"/>
            <a:ext cx="9603929" cy="845950"/>
          </a:xfrm>
          <a:prstGeom prst="rect">
            <a:avLst/>
          </a:prstGeom>
        </p:spPr>
        <p:txBody>
          <a:bodyPr/>
          <a:lstStyle/>
          <a:p>
            <a:pPr/>
            <a:r>
              <a:t>Slide Subtitle</a:t>
            </a:r>
          </a:p>
          <a:p>
            <a:pPr lvl="1"/>
            <a:r>
              <a:t/>
            </a:r>
          </a:p>
          <a:p>
            <a:pPr lvl="2"/>
            <a:r>
              <a:t/>
            </a:r>
          </a:p>
          <a:p>
            <a:pPr lvl="3"/>
            <a:r>
              <a:t/>
            </a:r>
          </a:p>
          <a:p>
            <a:pPr lvl="4"/>
            <a:r>
              <a:t/>
            </a:r>
          </a:p>
        </p:txBody>
      </p:sp>
      <p:sp>
        <p:nvSpPr>
          <p:cNvPr id="66" name="Slide Title"/>
          <p:cNvSpPr txBox="1"/>
          <p:nvPr>
            <p:ph type="title" hasCustomPrompt="1"/>
          </p:nvPr>
        </p:nvSpPr>
        <p:spPr>
          <a:xfrm>
            <a:off x="1802058" y="1640059"/>
            <a:ext cx="9601352" cy="2798381"/>
          </a:xfrm>
          <a:prstGeom prst="rect">
            <a:avLst/>
          </a:prstGeom>
        </p:spPr>
        <p:txBody>
          <a:bodyPr/>
          <a:lstStyle>
            <a:lvl1pPr>
              <a:lnSpc>
                <a:spcPct val="70000"/>
              </a:lnSpc>
              <a:defRPr sz="8200"/>
            </a:lvl1pPr>
          </a:lstStyle>
          <a:p>
            <a:pPr/>
            <a:r>
              <a:t>Slide Title</a:t>
            </a:r>
          </a:p>
        </p:txBody>
      </p:sp>
      <p:sp>
        <p:nvSpPr>
          <p:cNvPr id="67" name="Body Level One…"/>
          <p:cNvSpPr txBox="1"/>
          <p:nvPr>
            <p:ph type="body" sz="quarter" idx="14" hasCustomPrompt="1"/>
          </p:nvPr>
        </p:nvSpPr>
        <p:spPr>
          <a:xfrm>
            <a:off x="1802036" y="5778500"/>
            <a:ext cx="9596833" cy="6110784"/>
          </a:xfrm>
          <a:prstGeom prst="rect">
            <a:avLst/>
          </a:prstGeom>
        </p:spPr>
        <p:txBody>
          <a:bodyPr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stStyle>
          <a:p>
            <a:pPr/>
            <a:r>
              <a:t>Slide bullet text</a:t>
            </a:r>
          </a:p>
        </p:txBody>
      </p:sp>
      <p:sp>
        <p:nvSpPr>
          <p:cNvPr id="68" name="Slide Number"/>
          <p:cNvSpPr txBox="1"/>
          <p:nvPr>
            <p:ph type="sldNum" sz="quarter" idx="2"/>
          </p:nvPr>
        </p:nvSpPr>
        <p:spPr>
          <a:xfrm>
            <a:off x="12044578"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75" name="Rectangle"/>
          <p:cNvSpPr/>
          <p:nvPr/>
        </p:nvSpPr>
        <p:spPr>
          <a:xfrm>
            <a:off x="1002555" y="1068833"/>
            <a:ext cx="22378890" cy="11578333"/>
          </a:xfrm>
          <a:prstGeom prst="rect">
            <a:avLst/>
          </a:prstGeom>
          <a:solidFill>
            <a:srgbClr val="7CA0B2"/>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76" name="Section Title"/>
          <p:cNvSpPr txBox="1"/>
          <p:nvPr>
            <p:ph type="title" hasCustomPrompt="1"/>
          </p:nvPr>
        </p:nvSpPr>
        <p:spPr>
          <a:xfrm>
            <a:off x="2057400" y="4196048"/>
            <a:ext cx="20269200" cy="5213155"/>
          </a:xfrm>
          <a:prstGeom prst="rect">
            <a:avLst/>
          </a:prstGeom>
        </p:spPr>
        <p:txBody>
          <a:bodyPr anchor="ctr"/>
          <a:lstStyle>
            <a:lvl1pPr>
              <a:lnSpc>
                <a:spcPct val="90000"/>
              </a:lnSpc>
              <a:defRPr sz="12000">
                <a:solidFill>
                  <a:srgbClr val="FFFFFF"/>
                </a:solidFill>
                <a:latin typeface="Canela Regular"/>
                <a:ea typeface="Canela Regular"/>
                <a:cs typeface="Canela Regular"/>
                <a:sym typeface="Canela Regular"/>
              </a:defRPr>
            </a:lvl1pPr>
          </a:lstStyle>
          <a:p>
            <a:pPr/>
            <a:r>
              <a:t>Section Title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4" name="Rectangle"/>
          <p:cNvSpPr/>
          <p:nvPr/>
        </p:nvSpPr>
        <p:spPr>
          <a:xfrm>
            <a:off x="1008905" y="1067048"/>
            <a:ext cx="22378890" cy="11581904"/>
          </a:xfrm>
          <a:prstGeom prst="rect">
            <a:avLst/>
          </a:prstGeom>
          <a:solidFill>
            <a:srgbClr val="EFE7E6"/>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85" name="Body Level One…"/>
          <p:cNvSpPr txBox="1"/>
          <p:nvPr>
            <p:ph type="body" sz="quarter" idx="1" hasCustomPrompt="1"/>
          </p:nvPr>
        </p:nvSpPr>
        <p:spPr>
          <a:xfrm>
            <a:off x="2057400" y="3232086"/>
            <a:ext cx="20269200" cy="845950"/>
          </a:xfrm>
          <a:prstGeom prst="rect">
            <a:avLst/>
          </a:prstGeom>
        </p:spPr>
        <p:txBody>
          <a:bodyPr/>
          <a:lstStyle/>
          <a:p>
            <a:pPr/>
            <a:r>
              <a:t>Slide Subtitle</a:t>
            </a:r>
          </a:p>
          <a:p>
            <a:pPr lvl="1"/>
            <a:r>
              <a:t/>
            </a:r>
          </a:p>
          <a:p>
            <a:pPr lvl="2"/>
            <a:r>
              <a:t/>
            </a:r>
          </a:p>
          <a:p>
            <a:pPr lvl="3"/>
            <a:r>
              <a:t/>
            </a:r>
          </a:p>
          <a:p>
            <a:pPr lvl="4"/>
            <a:r>
              <a:t/>
            </a:r>
          </a:p>
        </p:txBody>
      </p:sp>
      <p:sp>
        <p:nvSpPr>
          <p:cNvPr id="86" name="Slide Title"/>
          <p:cNvSpPr txBox="1"/>
          <p:nvPr>
            <p:ph type="title" hasCustomPrompt="1"/>
          </p:nvPr>
        </p:nvSpPr>
        <p:spPr>
          <a:xfrm>
            <a:off x="2057400" y="1060698"/>
            <a:ext cx="20269200" cy="2272844"/>
          </a:xfrm>
          <a:prstGeom prst="rect">
            <a:avLst/>
          </a:prstGeom>
        </p:spPr>
        <p:txBody>
          <a:bodyPr/>
          <a:lstStyle>
            <a:lvl1pPr>
              <a:lnSpc>
                <a:spcPct val="70000"/>
              </a:lnSpc>
              <a:defRPr sz="8200"/>
            </a:lvl1pPr>
          </a:lstStyle>
          <a:p>
            <a:pPr/>
            <a:r>
              <a:t>Slide Title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94" name="Rectangle"/>
          <p:cNvSpPr/>
          <p:nvPr/>
        </p:nvSpPr>
        <p:spPr>
          <a:xfrm>
            <a:off x="12197604" y="1065312"/>
            <a:ext cx="11184588" cy="11585376"/>
          </a:xfrm>
          <a:prstGeom prst="rect">
            <a:avLst/>
          </a:prstGeom>
          <a:solidFill>
            <a:schemeClr val="accent1"/>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95" name="Rectangle"/>
          <p:cNvSpPr/>
          <p:nvPr/>
        </p:nvSpPr>
        <p:spPr>
          <a:xfrm>
            <a:off x="1003299" y="2076548"/>
            <a:ext cx="11194307" cy="9556554"/>
          </a:xfrm>
          <a:prstGeom prst="rect">
            <a:avLst/>
          </a:prstGeom>
          <a:solidFill>
            <a:srgbClr val="DDDBE3"/>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96" name="Body Level One…"/>
          <p:cNvSpPr txBox="1"/>
          <p:nvPr>
            <p:ph type="body" sz="quarter" idx="1" hasCustomPrompt="1"/>
          </p:nvPr>
        </p:nvSpPr>
        <p:spPr>
          <a:xfrm>
            <a:off x="13496599" y="4331487"/>
            <a:ext cx="9049078" cy="5492987"/>
          </a:xfrm>
          <a:prstGeom prst="rect">
            <a:avLst/>
          </a:prstGeom>
        </p:spPr>
        <p:txBody>
          <a:bodyPr/>
          <a:lstStyle>
            <a:lvl1pPr algn="l">
              <a:lnSpc>
                <a:spcPct val="100000"/>
              </a:lnSpc>
              <a:spcBef>
                <a:spcPts val="3200"/>
              </a:spcBef>
              <a:defRPr spc="-39" sz="4000"/>
            </a:lvl1pPr>
            <a:lvl2pPr algn="l">
              <a:lnSpc>
                <a:spcPct val="100000"/>
              </a:lnSpc>
              <a:spcBef>
                <a:spcPts val="3200"/>
              </a:spcBef>
              <a:defRPr spc="-39" sz="4000"/>
            </a:lvl2pPr>
            <a:lvl3pPr algn="l">
              <a:lnSpc>
                <a:spcPct val="100000"/>
              </a:lnSpc>
              <a:spcBef>
                <a:spcPts val="3200"/>
              </a:spcBef>
              <a:defRPr spc="-39" sz="4000"/>
            </a:lvl3pPr>
            <a:lvl4pPr algn="l">
              <a:lnSpc>
                <a:spcPct val="100000"/>
              </a:lnSpc>
              <a:spcBef>
                <a:spcPts val="3200"/>
              </a:spcBef>
              <a:defRPr spc="-39" sz="4000"/>
            </a:lvl4pPr>
            <a:lvl5pPr algn="l">
              <a:lnSpc>
                <a:spcPct val="100000"/>
              </a:lnSpc>
              <a:spcBef>
                <a:spcPts val="3200"/>
              </a:spcBef>
              <a:defRPr spc="-39" sz="4000"/>
            </a:lvl5pPr>
          </a:lstStyle>
          <a:p>
            <a:pPr/>
            <a:r>
              <a:t>Agenda Topics</a:t>
            </a:r>
          </a:p>
          <a:p>
            <a:pPr lvl="1"/>
            <a:r>
              <a:t/>
            </a:r>
          </a:p>
          <a:p>
            <a:pPr lvl="2"/>
            <a:r>
              <a:t/>
            </a:r>
          </a:p>
          <a:p>
            <a:pPr lvl="3"/>
            <a:r>
              <a:t/>
            </a:r>
          </a:p>
          <a:p>
            <a:pPr lvl="4"/>
            <a:r>
              <a:t/>
            </a:r>
          </a:p>
        </p:txBody>
      </p:sp>
      <p:sp>
        <p:nvSpPr>
          <p:cNvPr id="97" name="Agenda Title"/>
          <p:cNvSpPr txBox="1"/>
          <p:nvPr>
            <p:ph type="title" hasCustomPrompt="1"/>
          </p:nvPr>
        </p:nvSpPr>
        <p:spPr>
          <a:xfrm>
            <a:off x="1676400" y="5865317"/>
            <a:ext cx="9829800" cy="1733021"/>
          </a:xfrm>
          <a:prstGeom prst="rect">
            <a:avLst/>
          </a:prstGeom>
        </p:spPr>
        <p:txBody>
          <a:bodyPr anchor="ctr"/>
          <a:lstStyle>
            <a:lvl1pPr>
              <a:lnSpc>
                <a:spcPct val="70000"/>
              </a:lnSpc>
              <a:defRPr sz="8200"/>
            </a:lvl1pPr>
          </a:lstStyle>
          <a:p>
            <a:pPr/>
            <a:r>
              <a:t>Agenda Title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6F7F2"/>
        </a:solidFill>
      </p:bgPr>
    </p:bg>
    <p:spTree>
      <p:nvGrpSpPr>
        <p:cNvPr id="1" name=""/>
        <p:cNvGrpSpPr/>
        <p:nvPr/>
      </p:nvGrpSpPr>
      <p:grpSpPr>
        <a:xfrm>
          <a:off x="0" y="0"/>
          <a:ext cx="0" cy="0"/>
          <a:chOff x="0" y="0"/>
          <a:chExt cx="0" cy="0"/>
        </a:xfrm>
      </p:grpSpPr>
      <p:sp>
        <p:nvSpPr>
          <p:cNvPr id="2" name="Rectangle"/>
          <p:cNvSpPr/>
          <p:nvPr/>
        </p:nvSpPr>
        <p:spPr>
          <a:xfrm>
            <a:off x="1002555" y="1066800"/>
            <a:ext cx="22378890" cy="11582400"/>
          </a:xfrm>
          <a:prstGeom prst="rect">
            <a:avLst/>
          </a:prstGeom>
          <a:solidFill>
            <a:srgbClr val="D3B9BD"/>
          </a:solidFill>
          <a:ln w="12700">
            <a:miter lim="400000"/>
          </a:ln>
        </p:spPr>
        <p:txBody>
          <a:bodyPr lIns="50800" tIns="50800" rIns="50800" bIns="50800" anchor="ctr"/>
          <a:lstStyle/>
          <a:p>
            <a:pPr algn="ctr" defTabSz="415430">
              <a:lnSpc>
                <a:spcPct val="120000"/>
              </a:lnSpc>
              <a:spcBef>
                <a:spcPts val="0"/>
              </a:spcBef>
              <a:defRPr spc="-36" sz="1800">
                <a:solidFill>
                  <a:srgbClr val="FFFFFF"/>
                </a:solidFill>
                <a:latin typeface="Canela Deck Bold"/>
                <a:ea typeface="Canela Deck Bold"/>
                <a:cs typeface="Canela Deck Bold"/>
                <a:sym typeface="Canela Deck Bold"/>
              </a:defRPr>
            </a:pPr>
          </a:p>
        </p:txBody>
      </p:sp>
      <p:sp>
        <p:nvSpPr>
          <p:cNvPr id="3" name="Body Level One…"/>
          <p:cNvSpPr txBox="1"/>
          <p:nvPr>
            <p:ph type="body" idx="1" hasCustomPrompt="1"/>
          </p:nvPr>
        </p:nvSpPr>
        <p:spPr>
          <a:xfrm>
            <a:off x="2057400" y="11229761"/>
            <a:ext cx="20269200" cy="8459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Author and Date</a:t>
            </a:r>
          </a:p>
          <a:p>
            <a:pPr lvl="1"/>
            <a:r>
              <a:t/>
            </a:r>
          </a:p>
          <a:p>
            <a:pPr lvl="2"/>
            <a:r>
              <a:t/>
            </a:r>
          </a:p>
          <a:p>
            <a:pPr lvl="3"/>
            <a:r>
              <a:t/>
            </a:r>
          </a:p>
          <a:p>
            <a:pPr lvl="4"/>
            <a:r>
              <a:t/>
            </a:r>
          </a:p>
        </p:txBody>
      </p:sp>
      <p:sp>
        <p:nvSpPr>
          <p:cNvPr id="4" name="Presentation Title"/>
          <p:cNvSpPr txBox="1"/>
          <p:nvPr>
            <p:ph type="title" hasCustomPrompt="1"/>
          </p:nvPr>
        </p:nvSpPr>
        <p:spPr>
          <a:xfrm>
            <a:off x="2057400" y="2865877"/>
            <a:ext cx="20269200" cy="5359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5" name="Slide Number"/>
          <p:cNvSpPr txBox="1"/>
          <p:nvPr>
            <p:ph type="sldNum" sz="quarter" idx="2"/>
          </p:nvPr>
        </p:nvSpPr>
        <p:spPr>
          <a:xfrm>
            <a:off x="12038228" y="13131799"/>
            <a:ext cx="307544" cy="342901"/>
          </a:xfrm>
          <a:prstGeom prst="rect">
            <a:avLst/>
          </a:prstGeom>
          <a:ln w="12700">
            <a:miter lim="400000"/>
          </a:ln>
        </p:spPr>
        <p:txBody>
          <a:bodyPr wrap="none" lIns="50800" tIns="50800" rIns="50800" bIns="50800" anchor="b">
            <a:spAutoFit/>
          </a:bodyPr>
          <a:lstStyle>
            <a:lvl1pPr algn="ctr" defTabSz="825500">
              <a:lnSpc>
                <a:spcPct val="100000"/>
              </a:lnSpc>
              <a:spcBef>
                <a:spcPts val="0"/>
              </a:spcBef>
              <a:defRPr sz="1600">
                <a:solidFill>
                  <a:srgbClr val="5E5E5E"/>
                </a:solidFill>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1pPr>
      <a:lvl2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2pPr>
      <a:lvl3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3pPr>
      <a:lvl4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4pPr>
      <a:lvl5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5pPr>
      <a:lvl6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6pPr>
      <a:lvl7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7pPr>
      <a:lvl8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8pPr>
      <a:lvl9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9pPr>
    </p:titleStyle>
    <p:bodyStyle>
      <a:lvl1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1pPr>
      <a:lvl2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2pPr>
      <a:lvl3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3pPr>
      <a:lvl4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4pPr>
      <a:lvl5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5pPr>
      <a:lvl6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6pPr>
      <a:lvl7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7pPr>
      <a:lvl8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8pPr>
      <a:lvl9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1pPr>
      <a:lvl2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2pPr>
      <a:lvl3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3pPr>
      <a:lvl4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4pPr>
      <a:lvl5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5pPr>
      <a:lvl6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6pPr>
      <a:lvl7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7pPr>
      <a:lvl8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8pPr>
      <a:lvl9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gutenberg.org"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Brad 2020"/>
          <p:cNvSpPr txBox="1"/>
          <p:nvPr>
            <p:ph type="subTitle" sz="quarter" idx="1"/>
          </p:nvPr>
        </p:nvSpPr>
        <p:spPr>
          <a:xfrm>
            <a:off x="2057400" y="11229761"/>
            <a:ext cx="20269200" cy="845950"/>
          </a:xfrm>
          <a:prstGeom prst="rect">
            <a:avLst/>
          </a:prstGeom>
        </p:spPr>
        <p:txBody>
          <a:bodyPr/>
          <a:lstStyle/>
          <a:p>
            <a:pPr/>
            <a:r>
              <a:t>This is a test</a:t>
            </a:r>
          </a:p>
        </p:txBody>
      </p:sp>
      <p:sp>
        <p:nvSpPr>
          <p:cNvPr id="162" name="Test Presentation"/>
          <p:cNvSpPr txBox="1"/>
          <p:nvPr>
            <p:ph type="ctrTitle"/>
          </p:nvPr>
        </p:nvSpPr>
        <p:spPr>
          <a:xfrm>
            <a:off x="2057400" y="2865875"/>
            <a:ext cx="20269200" cy="5359736"/>
          </a:xfrm>
          <a:prstGeom prst="rect">
            <a:avLst/>
          </a:prstGeom>
        </p:spPr>
        <p:txBody>
          <a:bodyPr/>
          <a:lstStyle/>
          <a:p>
            <a:pPr/>
            <a:r>
              <a:t>Sample Presentation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his is true…"/>
          <p:cNvSpPr txBox="1"/>
          <p:nvPr>
            <p:ph type="body" sz="quarter" idx="1"/>
          </p:nvPr>
        </p:nvSpPr>
        <p:spPr>
          <a:xfrm>
            <a:off x="13496599" y="4331487"/>
            <a:ext cx="9049078" cy="5492987"/>
          </a:xfrm>
          <a:prstGeom prst="rect">
            <a:avLst/>
          </a:prstGeom>
        </p:spPr>
        <p:txBody>
          <a:bodyPr/>
          <a:lstStyle/>
          <a:p>
            <a:pPr>
              <a:defRPr spc="-100"/>
            </a:pPr>
            <a:r>
              <a:t>This is:</a:t>
            </a:r>
          </a:p>
          <a:p>
            <a:pPr marL="401052" indent="-401052">
              <a:buSzPct val="100000"/>
              <a:buChar char="•"/>
              <a:defRPr spc="-100"/>
            </a:pPr>
            <a:r>
              <a:t>True</a:t>
            </a:r>
          </a:p>
          <a:p>
            <a:pPr marL="401052" indent="-401052">
              <a:buSzPct val="100000"/>
              <a:buChar char="•"/>
              <a:defRPr spc="-100"/>
            </a:pPr>
            <a:r>
              <a:t>Isn’t wrong</a:t>
            </a:r>
          </a:p>
          <a:p>
            <a:pPr marL="401052" indent="-401052">
              <a:buSzPct val="100000"/>
              <a:buChar char="•"/>
              <a:defRPr spc="-100"/>
            </a:pPr>
            <a:r>
              <a:t>For creating data</a:t>
            </a:r>
          </a:p>
        </p:txBody>
      </p:sp>
      <p:sp>
        <p:nvSpPr>
          <p:cNvPr id="195" name="Now your adding stuff for the sake of it"/>
          <p:cNvSpPr txBox="1"/>
          <p:nvPr>
            <p:ph type="title"/>
          </p:nvPr>
        </p:nvSpPr>
        <p:spPr>
          <a:xfrm>
            <a:off x="1255179" y="5991490"/>
            <a:ext cx="9829801" cy="1733021"/>
          </a:xfrm>
          <a:prstGeom prst="rect">
            <a:avLst/>
          </a:prstGeom>
        </p:spPr>
        <p:txBody>
          <a:bodyPr/>
          <a:lstStyle>
            <a:lvl1pPr defTabSz="495300">
              <a:defRPr sz="4900"/>
            </a:lvl1pPr>
          </a:lstStyle>
          <a:p>
            <a:pPr/>
            <a:r>
              <a:t>Now you are just adding stuff for the sake of 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Image" descr="Image"/>
          <p:cNvPicPr>
            <a:picLocks noChangeAspect="1"/>
          </p:cNvPicPr>
          <p:nvPr>
            <p:ph type="pic" idx="13"/>
          </p:nvPr>
        </p:nvPicPr>
        <p:blipFill>
          <a:blip r:embed="rId2">
            <a:extLst/>
          </a:blip>
          <a:srcRect l="0" t="21553" r="0" b="21553"/>
          <a:stretch>
            <a:fillRect/>
          </a:stretch>
        </p:blipFill>
        <p:spPr>
          <a:xfrm>
            <a:off x="12192000" y="2076450"/>
            <a:ext cx="11188700" cy="9548541"/>
          </a:xfrm>
          <a:prstGeom prst="rect">
            <a:avLst/>
          </a:prstGeom>
        </p:spPr>
      </p:pic>
      <p:sp>
        <p:nvSpPr>
          <p:cNvPr id="165" name="Brad 2020"/>
          <p:cNvSpPr txBox="1"/>
          <p:nvPr>
            <p:ph type="body" sz="quarter" idx="1"/>
          </p:nvPr>
        </p:nvSpPr>
        <p:spPr>
          <a:xfrm>
            <a:off x="1803400" y="11229761"/>
            <a:ext cx="9601200" cy="845950"/>
          </a:xfrm>
          <a:prstGeom prst="rect">
            <a:avLst/>
          </a:prstGeom>
        </p:spPr>
        <p:txBody>
          <a:bodyPr/>
          <a:lstStyle/>
          <a:p>
            <a:pPr/>
            <a:r>
              <a:t>Sample 2020</a:t>
            </a:r>
          </a:p>
        </p:txBody>
      </p:sp>
      <p:sp>
        <p:nvSpPr>
          <p:cNvPr id="166" name="Able Secure does stuff"/>
          <p:cNvSpPr txBox="1"/>
          <p:nvPr>
            <p:ph type="title"/>
          </p:nvPr>
        </p:nvSpPr>
        <p:spPr>
          <a:prstGeom prst="rect">
            <a:avLst/>
          </a:prstGeom>
        </p:spPr>
        <p:txBody>
          <a:bodyPr/>
          <a:lstStyle/>
          <a:p>
            <a:pPr/>
            <a:r>
              <a:t>This has a BIG title!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Bear with me."/>
          <p:cNvSpPr txBox="1"/>
          <p:nvPr>
            <p:ph type="body" sz="quarter" idx="1"/>
          </p:nvPr>
        </p:nvSpPr>
        <p:spPr>
          <a:xfrm>
            <a:off x="2057400" y="3232086"/>
            <a:ext cx="20269200" cy="845950"/>
          </a:xfrm>
          <a:prstGeom prst="rect">
            <a:avLst/>
          </a:prstGeom>
        </p:spPr>
        <p:txBody>
          <a:bodyPr/>
          <a:lstStyle/>
          <a:p>
            <a:pPr/>
            <a:r>
              <a:t>Bear with me.</a:t>
            </a:r>
          </a:p>
        </p:txBody>
      </p:sp>
      <p:sp>
        <p:nvSpPr>
          <p:cNvPr id="169" name="A Busy One"/>
          <p:cNvSpPr txBox="1"/>
          <p:nvPr>
            <p:ph type="title"/>
          </p:nvPr>
        </p:nvSpPr>
        <p:spPr>
          <a:xfrm>
            <a:off x="2057400" y="1060698"/>
            <a:ext cx="20269200" cy="2279403"/>
          </a:xfrm>
          <a:prstGeom prst="rect">
            <a:avLst/>
          </a:prstGeom>
        </p:spPr>
        <p:txBody>
          <a:bodyPr/>
          <a:lstStyle/>
          <a:p>
            <a:pPr/>
            <a:r>
              <a:t>A Busy One</a:t>
            </a:r>
          </a:p>
        </p:txBody>
      </p:sp>
      <p:sp>
        <p:nvSpPr>
          <p:cNvPr id="170" name="Body Level On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258253" indent="-258253" defTabSz="1416673">
              <a:spcBef>
                <a:spcPts val="2300"/>
              </a:spcBef>
              <a:defRPr sz="2310"/>
            </a:pPr>
            <a:r>
              <a:t>Author’s note: Basically, this is due tomorrow, so instead of making a slide for this I’m pasting a chunk of some source textbook/wiki article right here and if anyone asks I’ll say ‘well, it really is a complex topic so I felt it’s appropriate to go into it in some detail…’</a:t>
            </a:r>
          </a:p>
          <a:p>
            <a:pPr marL="258253" indent="-258253" defTabSz="1416673">
              <a:spcBef>
                <a:spcPts val="2300"/>
              </a:spcBef>
              <a:defRPr sz="2310"/>
            </a:pPr>
            <a: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a:t>
            </a:r>
          </a:p>
          <a:p>
            <a:pPr marL="258253" indent="-258253" defTabSz="1416673">
              <a:spcBef>
                <a:spcPts val="2300"/>
              </a:spcBef>
              <a:defRPr sz="2310"/>
            </a:pPr>
            <a:r>
              <a:t>in short, the period was so far like the present period, that some of its noisiest authorities insisted on its being received, for good or for evil, in the superlative degree of comparison only.</a:t>
            </a:r>
          </a:p>
          <a:p>
            <a:pPr marL="258253" indent="-258253" defTabSz="1416673">
              <a:spcBef>
                <a:spcPts val="2300"/>
              </a:spcBef>
              <a:defRPr sz="2310"/>
            </a:pPr>
            <a:r>
              <a:t>There were a king with a large jaw and a queen with a plain face, on the throne of England; there were a king with a large jaw and a queen with a fair face, on the throne of France. In both countries it was clearer than crystal to the lords of the State preserves of loaves and fishes, that things in general were settled for ever.</a:t>
            </a:r>
          </a:p>
          <a:p>
            <a:pPr marL="258253" indent="-258253" defTabSz="1416673">
              <a:spcBef>
                <a:spcPts val="2300"/>
              </a:spcBef>
              <a:defRPr sz="2310"/>
            </a:pPr>
            <a:r>
              <a:t>It was the year of Our Lord one thousand seven hundred and seventy-five. Spiritual revelations were conceded to England at that favoured period, as at this. Mrs. Southcott had recently attained her five-and-twentieth blessed birthday, of whom a prophetic private in the Life Guards had heralded the sublime appearance by announcing that arrangements were made for the swallowing up of London and Westminster. Even the Cock-lane ghost had been laid only a round dozen of years, after rapping out its messages, as the spirits of this very year last past (supernaturally deficient in originality) rapped out theirs. Mere messages in the earthly order of events had lately come to the English Crown and People, from a congress of British subjects in America: which, strange to relate, have proved more important to the human race than any communications yet received through any of the chickens of the Cock-lane brood.”</a:t>
            </a:r>
          </a:p>
          <a:p>
            <a:pPr lvl="1" marL="258253" indent="-258253" algn="l" defTabSz="1416673">
              <a:lnSpc>
                <a:spcPct val="80000"/>
              </a:lnSpc>
              <a:spcBef>
                <a:spcPts val="2300"/>
              </a:spcBef>
              <a:buSzPct val="100000"/>
              <a:buChar char="•"/>
              <a:defRPr b="0" sz="2310">
                <a:latin typeface="Proxima Nova Medium"/>
                <a:ea typeface="Proxima Nova Medium"/>
                <a:cs typeface="Proxima Nova Medium"/>
                <a:sym typeface="Proxima Nova Medium"/>
              </a:defRPr>
            </a:pPr>
            <a:r>
              <a:t>A </a:t>
            </a:r>
            <a:r>
              <a:rPr i="1">
                <a:latin typeface="Proxima Nova"/>
                <a:ea typeface="Proxima Nova"/>
                <a:cs typeface="Proxima Nova"/>
                <a:sym typeface="Proxima Nova"/>
              </a:rPr>
              <a:t>Tale of Two Cities</a:t>
            </a:r>
            <a:r>
              <a:t> by Charles Dickens - text from Project Gutenberg (</a:t>
            </a:r>
            <a:r>
              <a:rPr u="sng">
                <a:solidFill>
                  <a:srgbClr val="0000FF"/>
                </a:solidFill>
                <a:uFill>
                  <a:solidFill>
                    <a:srgbClr val="0000FF"/>
                  </a:solidFill>
                </a:uFill>
                <a:hlinkClick r:id="rId2" invalidUrl="" action="" tgtFrame="" tooltip="" history="1" highlightClick="0" endSnd="0"/>
              </a:rPr>
              <a:t>gutenberg.org</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not Brad)"/>
          <p:cNvSpPr txBox="1"/>
          <p:nvPr>
            <p:ph type="body" sz="quarter" idx="1"/>
          </p:nvPr>
        </p:nvSpPr>
        <p:spPr>
          <a:xfrm>
            <a:off x="2057400" y="3232086"/>
            <a:ext cx="20269200" cy="845950"/>
          </a:xfrm>
          <a:prstGeom prst="rect">
            <a:avLst/>
          </a:prstGeom>
        </p:spPr>
        <p:txBody>
          <a:bodyPr/>
          <a:lstStyle/>
          <a:p>
            <a:pPr/>
            <a:r>
              <a:t>…</a:t>
            </a:r>
          </a:p>
        </p:txBody>
      </p:sp>
      <p:sp>
        <p:nvSpPr>
          <p:cNvPr id="173" name="The Tool"/>
          <p:cNvSpPr txBox="1"/>
          <p:nvPr>
            <p:ph type="title"/>
          </p:nvPr>
        </p:nvSpPr>
        <p:spPr>
          <a:xfrm>
            <a:off x="2057400" y="1060698"/>
            <a:ext cx="20269200" cy="2279403"/>
          </a:xfrm>
          <a:prstGeom prst="rect">
            <a:avLst/>
          </a:prstGeom>
        </p:spPr>
        <p:txBody>
          <a:bodyPr/>
          <a:lstStyle/>
          <a:p>
            <a:pPr/>
            <a:r>
              <a:t>There are questions</a:t>
            </a:r>
          </a:p>
        </p:txBody>
      </p:sp>
      <p:sp>
        <p:nvSpPr>
          <p:cNvPr id="174" name="The PPTXECG tool…"/>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There are words</a:t>
            </a:r>
          </a:p>
          <a:p>
            <a:pPr lvl="1" marL="889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pPr>
            <a:r>
              <a:t>And more words…</a:t>
            </a:r>
          </a:p>
          <a:p>
            <a:pPr marL="0" indent="0" algn="ctr">
              <a:buSzTx/>
              <a:buNone/>
              <a:defRPr sz="6100"/>
            </a:pPr>
            <a:r>
              <a:t>Enough words?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 common slide format…"/>
          <p:cNvSpPr txBox="1"/>
          <p:nvPr>
            <p:ph type="body" idx="1"/>
          </p:nvPr>
        </p:nvSpPr>
        <p:spPr>
          <a:xfrm>
            <a:off x="2071157" y="3677751"/>
            <a:ext cx="20264298" cy="6956178"/>
          </a:xfrm>
          <a:prstGeom prst="rect">
            <a:avLst/>
          </a:prstGeom>
        </p:spPr>
        <p:txBody>
          <a:bodyPr/>
          <a:lstStyle/>
          <a:p>
            <a:pPr/>
          </a:p>
          <a:p>
            <a:pPr/>
            <a:r>
              <a:t>A common format</a:t>
            </a:r>
          </a:p>
          <a:p>
            <a:pPr/>
          </a:p>
          <a:p>
            <a:pPr/>
            <a:r>
              <a:t>Plenty of info</a:t>
            </a:r>
          </a:p>
          <a:p>
            <a:pPr/>
          </a:p>
          <a:p>
            <a:pPr/>
            <a:r>
              <a:t>Not so cluttered</a:t>
            </a:r>
          </a:p>
          <a:p>
            <a:pPr/>
          </a:p>
          <a:p>
            <a:pPr/>
            <a:r>
              <a:t>Let’s add a chart</a:t>
            </a:r>
          </a:p>
        </p:txBody>
      </p:sp>
      <p:grpSp>
        <p:nvGrpSpPr>
          <p:cNvPr id="179" name="chart.jpeg"/>
          <p:cNvGrpSpPr/>
          <p:nvPr/>
        </p:nvGrpSpPr>
        <p:grpSpPr>
          <a:xfrm>
            <a:off x="6834316" y="5057930"/>
            <a:ext cx="17136772" cy="7179420"/>
            <a:chOff x="0" y="-1"/>
            <a:chExt cx="17136771" cy="7179418"/>
          </a:xfrm>
        </p:grpSpPr>
        <p:pic>
          <p:nvPicPr>
            <p:cNvPr id="177" name="chart.jpeg" descr="chart.jpeg"/>
            <p:cNvPicPr>
              <a:picLocks noChangeAspect="1"/>
            </p:cNvPicPr>
            <p:nvPr/>
          </p:nvPicPr>
          <p:blipFill>
            <a:blip r:embed="rId2">
              <a:extLst/>
            </a:blip>
            <a:stretch>
              <a:fillRect/>
            </a:stretch>
          </p:blipFill>
          <p:spPr>
            <a:xfrm>
              <a:off x="235348" y="152284"/>
              <a:ext cx="16666075" cy="6570280"/>
            </a:xfrm>
            <a:prstGeom prst="rect">
              <a:avLst/>
            </a:prstGeom>
            <a:ln w="12700" cap="flat">
              <a:noFill/>
              <a:miter lim="400000"/>
            </a:ln>
            <a:effectLst/>
          </p:spPr>
        </p:pic>
        <p:pic>
          <p:nvPicPr>
            <p:cNvPr id="178" name="chart.jpeg" descr="chart.jpeg"/>
            <p:cNvPicPr>
              <a:picLocks noChangeAspect="1"/>
            </p:cNvPicPr>
            <p:nvPr/>
          </p:nvPicPr>
          <p:blipFill>
            <a:blip r:embed="rId3">
              <a:extLst/>
            </a:blip>
            <a:stretch>
              <a:fillRect/>
            </a:stretch>
          </p:blipFill>
          <p:spPr>
            <a:xfrm>
              <a:off x="-1" y="-2"/>
              <a:ext cx="17136772" cy="717942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Of this slide understood"/>
          <p:cNvSpPr txBox="1"/>
          <p:nvPr>
            <p:ph type="body" sz="quarter" idx="1"/>
          </p:nvPr>
        </p:nvSpPr>
        <p:spPr>
          <a:xfrm>
            <a:off x="2057400" y="8113448"/>
            <a:ext cx="20269200" cy="845950"/>
          </a:xfrm>
          <a:prstGeom prst="rect">
            <a:avLst/>
          </a:prstGeom>
        </p:spPr>
        <p:txBody>
          <a:bodyPr/>
          <a:lstStyle/>
          <a:p>
            <a:pPr/>
            <a:r>
              <a:t>Correlation</a:t>
            </a:r>
          </a:p>
        </p:txBody>
      </p:sp>
      <p:sp>
        <p:nvSpPr>
          <p:cNvPr id="182" name="Body Level On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lvl="4" indent="905255" defTabSz="2413954">
              <a:lnSpc>
                <a:spcPct val="80000"/>
              </a:lnSpc>
              <a:defRPr b="0" spc="-500" sz="24700">
                <a:latin typeface="Canela Bold"/>
                <a:ea typeface="Canela Bold"/>
                <a:cs typeface="Canela Bold"/>
                <a:sym typeface="Canela Bold"/>
              </a:defRPr>
            </a:pPr>
            <a:r>
              <a:t>66.6%</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913369614_2691x1794.jpg" descr="913369614_2691x1794.jpg"/>
          <p:cNvPicPr>
            <a:picLocks noChangeAspect="1"/>
          </p:cNvPicPr>
          <p:nvPr>
            <p:ph type="pic" idx="13"/>
          </p:nvPr>
        </p:nvPicPr>
        <p:blipFill>
          <a:blip r:embed="rId2">
            <a:extLst/>
          </a:blip>
          <a:srcRect l="0" t="7383" r="0" b="25729"/>
          <a:stretch>
            <a:fillRect/>
          </a:stretch>
        </p:blipFill>
        <p:spPr>
          <a:xfrm>
            <a:off x="2861865" y="954187"/>
            <a:ext cx="18660354" cy="12481279"/>
          </a:xfrm>
          <a:prstGeom prst="rect">
            <a:avLst/>
          </a:prstGeom>
        </p:spPr>
      </p:pic>
      <p:sp>
        <p:nvSpPr>
          <p:cNvPr id="185" name="Josh Temper…"/>
          <p:cNvSpPr txBox="1"/>
          <p:nvPr/>
        </p:nvSpPr>
        <p:spPr>
          <a:xfrm>
            <a:off x="15422911" y="12411598"/>
            <a:ext cx="8214649" cy="1082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r" defTabSz="457200">
              <a:lnSpc>
                <a:spcPct val="100000"/>
              </a:lnSpc>
              <a:spcBef>
                <a:spcPts val="0"/>
              </a:spcBef>
              <a:defRPr b="1" sz="2200">
                <a:latin typeface="+mn-lt"/>
                <a:ea typeface="+mn-ea"/>
                <a:cs typeface="+mn-cs"/>
                <a:sym typeface="Helvetica"/>
              </a:defRPr>
            </a:pPr>
            <a:r>
              <a:t>Josh Temper</a:t>
            </a:r>
          </a:p>
          <a:p>
            <a:pPr algn="r" defTabSz="457200">
              <a:lnSpc>
                <a:spcPct val="100000"/>
              </a:lnSpc>
              <a:spcBef>
                <a:spcPts val="0"/>
              </a:spcBef>
              <a:defRPr b="1" sz="2200">
                <a:latin typeface="+mn-lt"/>
                <a:ea typeface="+mn-ea"/>
                <a:cs typeface="+mn-cs"/>
                <a:sym typeface="Helvetica"/>
              </a:defRPr>
            </a:pPr>
            <a:r>
              <a:t>(CC BY-ND 2.0)</a:t>
            </a:r>
          </a:p>
          <a:p>
            <a:pPr algn="r" defTabSz="457200">
              <a:lnSpc>
                <a:spcPct val="100000"/>
              </a:lnSpc>
              <a:spcBef>
                <a:spcPts val="0"/>
              </a:spcBef>
              <a:defRPr b="1" sz="2200">
                <a:latin typeface="+mn-lt"/>
                <a:ea typeface="+mn-ea"/>
                <a:cs typeface="+mn-cs"/>
                <a:sym typeface="Helvetica"/>
              </a:defRPr>
            </a:pPr>
            <a:r>
              <a:t>https://www.flickr.com/photos/likespinningplates/8622520954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One of those slides."/>
          <p:cNvSpPr txBox="1"/>
          <p:nvPr>
            <p:ph type="body" sz="quarter" idx="1"/>
          </p:nvPr>
        </p:nvSpPr>
        <p:spPr>
          <a:xfrm>
            <a:off x="2057400" y="3232086"/>
            <a:ext cx="20269200" cy="845950"/>
          </a:xfrm>
          <a:prstGeom prst="rect">
            <a:avLst/>
          </a:prstGeom>
        </p:spPr>
        <p:txBody>
          <a:bodyPr/>
          <a:lstStyle/>
          <a:p>
            <a:pPr>
              <a:defRPr b="0"/>
            </a:pPr>
            <a:r>
              <a:t>One of </a:t>
            </a:r>
            <a:r>
              <a:rPr b="1" u="sng"/>
              <a:t>those</a:t>
            </a:r>
            <a:r>
              <a:t> slides.</a:t>
            </a:r>
          </a:p>
        </p:txBody>
      </p:sp>
      <p:sp>
        <p:nvSpPr>
          <p:cNvPr id="188" name="Oh no!"/>
          <p:cNvSpPr txBox="1"/>
          <p:nvPr>
            <p:ph type="title"/>
          </p:nvPr>
        </p:nvSpPr>
        <p:spPr>
          <a:xfrm>
            <a:off x="2057400" y="1060698"/>
            <a:ext cx="20269200" cy="2279403"/>
          </a:xfrm>
          <a:prstGeom prst="rect">
            <a:avLst/>
          </a:prstGeom>
        </p:spPr>
        <p:txBody>
          <a:bodyPr/>
          <a:lstStyle/>
          <a:p>
            <a:pPr/>
            <a:r>
              <a:t>Oh no!</a:t>
            </a:r>
          </a:p>
        </p:txBody>
      </p:sp>
      <p:sp>
        <p:nvSpPr>
          <p:cNvPr id="189" name="Body Level On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208025" indent="-208025" defTabSz="1141141">
              <a:spcBef>
                <a:spcPts val="1800"/>
              </a:spcBef>
              <a:defRPr sz="1800"/>
            </a:pPr>
            <a:r>
              <a:t>Basically, right, I was commissioned to write this and the people who commissioned it either:</a:t>
            </a:r>
          </a:p>
          <a:p>
            <a:pPr lvl="1" marL="697831" indent="-240631" algn="l" defTabSz="1141141">
              <a:lnSpc>
                <a:spcPct val="80000"/>
              </a:lnSpc>
              <a:spcBef>
                <a:spcPts val="1800"/>
              </a:spcBef>
              <a:buSzPct val="100000"/>
              <a:buAutoNum type="arabicPeriod" startAt="1"/>
              <a:defRPr b="0" sz="1800">
                <a:latin typeface="Proxima Nova Medium"/>
                <a:ea typeface="Proxima Nova Medium"/>
                <a:cs typeface="Proxima Nova Medium"/>
                <a:sym typeface="Proxima Nova Medium"/>
              </a:defRPr>
            </a:pPr>
            <a:r>
              <a:t>Are paying me by the word, or</a:t>
            </a:r>
          </a:p>
          <a:p>
            <a:pPr lvl="1" marL="697831" indent="-240631" algn="l" defTabSz="1141141">
              <a:lnSpc>
                <a:spcPct val="80000"/>
              </a:lnSpc>
              <a:spcBef>
                <a:spcPts val="1800"/>
              </a:spcBef>
              <a:buSzPct val="100000"/>
              <a:buAutoNum type="arabicPeriod" startAt="1"/>
              <a:defRPr b="0" sz="1800">
                <a:latin typeface="Proxima Nova Medium"/>
                <a:ea typeface="Proxima Nova Medium"/>
                <a:cs typeface="Proxima Nova Medium"/>
                <a:sym typeface="Proxima Nova Medium"/>
              </a:defRPr>
            </a:pPr>
            <a:r>
              <a:t>Have set me a word/slide count I have to hit (probably based on however big the content is in some book), or</a:t>
            </a:r>
          </a:p>
          <a:p>
            <a:pPr lvl="1" marL="697831" indent="-240631" algn="l" defTabSz="1141141">
              <a:lnSpc>
                <a:spcPct val="80000"/>
              </a:lnSpc>
              <a:spcBef>
                <a:spcPts val="1800"/>
              </a:spcBef>
              <a:buSzPct val="100000"/>
              <a:buAutoNum type="arabicPeriod" startAt="1"/>
              <a:defRPr b="0" sz="1800">
                <a:latin typeface="Proxima Nova Medium"/>
                <a:ea typeface="Proxima Nova Medium"/>
                <a:cs typeface="Proxima Nova Medium"/>
                <a:sym typeface="Proxima Nova Medium"/>
              </a:defRPr>
            </a:pPr>
            <a:r>
              <a:t>Have given this task to someone perhaps well-meaning, but who will never actually need to teach it.</a:t>
            </a:r>
          </a:p>
          <a:p>
            <a:pPr lvl="1" marL="366000"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So probably for one of the reasons above I am writing slides with WAAAY too much information.</a:t>
            </a:r>
          </a:p>
          <a:p>
            <a:pPr lvl="2" marL="544308"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I mean, have you seen this font size? Can the people at the back even read this?</a:t>
            </a:r>
          </a:p>
          <a:p>
            <a:pPr lvl="2" marL="544308"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I doubt it - but who care? They chose to sit at the back and slack so…</a:t>
            </a:r>
          </a:p>
          <a:p>
            <a:pPr lvl="4" marL="900924" indent="-187692" algn="l" defTabSz="1141141">
              <a:lnSpc>
                <a:spcPct val="80000"/>
              </a:lnSpc>
              <a:spcBef>
                <a:spcPts val="1800"/>
              </a:spcBef>
              <a:buSzPct val="100000"/>
              <a:buChar char="•"/>
              <a:defRPr b="0" sz="2340">
                <a:latin typeface="Proxima Nova Medium"/>
                <a:ea typeface="Proxima Nova Medium"/>
                <a:cs typeface="Proxima Nova Medium"/>
                <a:sym typeface="Proxima Nova Medium"/>
              </a:defRPr>
            </a:pPr>
            <a:r>
              <a:t>screw them!</a:t>
            </a:r>
          </a:p>
          <a:p>
            <a:pPr lvl="3" marL="722616"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Oops, I wrote that in a bigger font didn’t I? - doesn’t matter, they’re probably asleep already</a:t>
            </a:r>
          </a:p>
          <a:p>
            <a:pPr lvl="3" marL="722616"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Along with the people at the front!</a:t>
            </a:r>
          </a:p>
          <a:p>
            <a:pPr lvl="1" marL="366000"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So what were we talking about again?</a:t>
            </a:r>
          </a:p>
          <a:p>
            <a:pPr lvl="2" marL="544308"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Oh who cares? No one is reading this far in a real presentation.</a:t>
            </a:r>
          </a:p>
          <a:p>
            <a:pPr lvl="2" marL="544308"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And the author has clearly been incentivised to be as verbose, explicit and - one might even be tempted to say - loquacious as humanly possible.</a:t>
            </a:r>
          </a:p>
          <a:p>
            <a:pPr lvl="1" marL="366000"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Does this look familiar? Have you p</a:t>
            </a:r>
            <a:r>
              <a:t>ayed for courseware that has this many words on a slide…</a:t>
            </a:r>
          </a:p>
          <a:p>
            <a:pPr lvl="1" marL="366000" indent="-187692" algn="l" defTabSz="1141141">
              <a:lnSpc>
                <a:spcPct val="80000"/>
              </a:lnSpc>
              <a:spcBef>
                <a:spcPts val="1800"/>
              </a:spcBef>
              <a:buSzPct val="100000"/>
              <a:buChar char="•"/>
              <a:defRPr b="0" sz="1800">
                <a:latin typeface="Proxima Nova Medium"/>
                <a:ea typeface="Proxima Nova Medium"/>
                <a:cs typeface="Proxima Nova Medium"/>
                <a:sym typeface="Proxima Nova Medium"/>
              </a:defRPr>
            </a:pPr>
            <a:r>
              <a:t>And who uses full sentences in a presentation? Seriously?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r keeping secrets…"/>
          <p:cNvSpPr txBox="1"/>
          <p:nvPr>
            <p:ph type="body" sz="quarter" idx="1"/>
          </p:nvPr>
        </p:nvSpPr>
        <p:spPr>
          <a:xfrm>
            <a:off x="13483899" y="4331487"/>
            <a:ext cx="9049078" cy="5492987"/>
          </a:xfrm>
          <a:prstGeom prst="rect">
            <a:avLst/>
          </a:prstGeom>
        </p:spPr>
        <p:txBody>
          <a:bodyPr/>
          <a:lstStyle/>
          <a:p>
            <a:pPr/>
            <a:r>
              <a:t>For keeping secrets</a:t>
            </a:r>
          </a:p>
          <a:p>
            <a:pPr/>
          </a:p>
          <a:p>
            <a:pPr/>
            <a:r>
              <a:t>Ancient — since dawn of writing</a:t>
            </a:r>
          </a:p>
          <a:p>
            <a:pPr/>
          </a:p>
          <a:p>
            <a:pPr/>
            <a:r>
              <a:t>Used everywhere today</a:t>
            </a:r>
          </a:p>
        </p:txBody>
      </p:sp>
      <p:sp>
        <p:nvSpPr>
          <p:cNvPr id="192" name="Encryption"/>
          <p:cNvSpPr txBox="1"/>
          <p:nvPr>
            <p:ph type="title"/>
          </p:nvPr>
        </p:nvSpPr>
        <p:spPr>
          <a:prstGeom prst="rect">
            <a:avLst/>
          </a:prstGeom>
        </p:spPr>
        <p:txBody>
          <a:bodyPr/>
          <a:lstStyle/>
          <a:p>
            <a:pPr/>
            <a:r>
              <a:t>Encryption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9_Lookbook">
  <a:themeElements>
    <a:clrScheme name="29_Lookbook">
      <a:dk1>
        <a:srgbClr val="000000"/>
      </a:dk1>
      <a:lt1>
        <a:srgbClr val="F6F7F2"/>
      </a:lt1>
      <a:dk2>
        <a:srgbClr val="A7A7A7"/>
      </a:dk2>
      <a:lt2>
        <a:srgbClr val="535353"/>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Helvetica Neue"/>
        <a:ea typeface="Helvetica Neue"/>
        <a:cs typeface="Helvetica Neue"/>
      </a:majorFont>
      <a:minorFont>
        <a:latin typeface="Helvetica"/>
        <a:ea typeface="Helvetica"/>
        <a:cs typeface="Helvetica"/>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7F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9_Lookbook">
  <a:themeElements>
    <a:clrScheme name="29_Lookbook">
      <a:dk1>
        <a:srgbClr val="000000"/>
      </a:dk1>
      <a:lt1>
        <a:srgbClr val="FFFFFF"/>
      </a:lt1>
      <a:dk2>
        <a:srgbClr val="A7A7A7"/>
      </a:dk2>
      <a:lt2>
        <a:srgbClr val="535353"/>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Helvetica Neue"/>
        <a:ea typeface="Helvetica Neue"/>
        <a:cs typeface="Helvetica Neue"/>
      </a:majorFont>
      <a:minorFont>
        <a:latin typeface="Helvetica"/>
        <a:ea typeface="Helvetica"/>
        <a:cs typeface="Helvetica"/>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7F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438337" rtl="0" fontAlgn="auto" latinLnBrk="0" hangingPunct="0">
          <a:lnSpc>
            <a:spcPct val="80000"/>
          </a:lnSpc>
          <a:spcBef>
            <a:spcPts val="4200"/>
          </a:spcBef>
          <a:spcAft>
            <a:spcPts val="0"/>
          </a:spcAft>
          <a:buClrTx/>
          <a:buSzTx/>
          <a:buFontTx/>
          <a:buNone/>
          <a:tabLst/>
          <a:defRPr b="0" baseline="0" cap="none" i="0" spc="0" strike="noStrike" sz="4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