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B1C91-5870-4820-B9CC-C9618AFD59B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FA0CE15-6AB9-454D-8612-B23D789F44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Software: Utilize web technologies like HTML/CSS, React (or Angular), and Python (with Flask or Django) for web app development. For mobile apps, consider React Native or Flutter.</a:t>
          </a:r>
        </a:p>
      </dgm:t>
    </dgm:pt>
    <dgm:pt modelId="{B2F8ED90-C8AC-4C8E-AEE6-80AF4C2CF72A}" type="parTrans" cxnId="{54DC046B-FEF4-4946-A8CF-E73C04620119}">
      <dgm:prSet/>
      <dgm:spPr/>
      <dgm:t>
        <a:bodyPr/>
        <a:lstStyle/>
        <a:p>
          <a:endParaRPr lang="en-US"/>
        </a:p>
      </dgm:t>
    </dgm:pt>
    <dgm:pt modelId="{71515A69-B3EF-4A01-8B9A-4C226A543535}" type="sibTrans" cxnId="{54DC046B-FEF4-4946-A8CF-E73C04620119}">
      <dgm:prSet/>
      <dgm:spPr/>
      <dgm:t>
        <a:bodyPr/>
        <a:lstStyle/>
        <a:p>
          <a:endParaRPr lang="en-US"/>
        </a:p>
      </dgm:t>
    </dgm:pt>
    <dgm:pt modelId="{5C4A5680-B33F-4F60-94B4-990D486F43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 Agent: Implement AI algorithms using deep learning frameworks like TensorFlow or PyTorch for image-to-sketch conversion. Incorporate speech recognition libraries or APIs such as Google Cloud Speech-to-Text or Microsoft Azure Speech Service for voice-activated commands.</a:t>
          </a:r>
        </a:p>
      </dgm:t>
    </dgm:pt>
    <dgm:pt modelId="{FC62BFE2-D18B-4CBE-9E9E-14AC0BA6AFD6}" type="parTrans" cxnId="{4B4F7446-7F07-4DDA-9978-A8C15292E9E7}">
      <dgm:prSet/>
      <dgm:spPr/>
      <dgm:t>
        <a:bodyPr/>
        <a:lstStyle/>
        <a:p>
          <a:endParaRPr lang="en-US"/>
        </a:p>
      </dgm:t>
    </dgm:pt>
    <dgm:pt modelId="{CD15B9A4-411D-4C18-84DA-F644906328A2}" type="sibTrans" cxnId="{4B4F7446-7F07-4DDA-9978-A8C15292E9E7}">
      <dgm:prSet/>
      <dgm:spPr/>
      <dgm:t>
        <a:bodyPr/>
        <a:lstStyle/>
        <a:p>
          <a:endParaRPr lang="en-US"/>
        </a:p>
      </dgm:t>
    </dgm:pt>
    <dgm:pt modelId="{F22CEC6D-0E9D-4590-AD2B-57A8F0CD7A09}" type="pres">
      <dgm:prSet presAssocID="{8E2B1C91-5870-4820-B9CC-C9618AFD59BF}" presName="root" presStyleCnt="0">
        <dgm:presLayoutVars>
          <dgm:dir/>
          <dgm:resizeHandles val="exact"/>
        </dgm:presLayoutVars>
      </dgm:prSet>
      <dgm:spPr/>
    </dgm:pt>
    <dgm:pt modelId="{5155B2B5-86AF-44BA-8415-2DC4787DBDBF}" type="pres">
      <dgm:prSet presAssocID="{CFA0CE15-6AB9-454D-8612-B23D789F44B8}" presName="compNode" presStyleCnt="0"/>
      <dgm:spPr/>
    </dgm:pt>
    <dgm:pt modelId="{5A1D6EF6-8644-40DA-B6CC-0E94B7DE0210}" type="pres">
      <dgm:prSet presAssocID="{CFA0CE15-6AB9-454D-8612-B23D789F44B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C51C4CD1-9294-48A6-B0BA-BAE098A0CEF0}" type="pres">
      <dgm:prSet presAssocID="{CFA0CE15-6AB9-454D-8612-B23D789F44B8}" presName="spaceRect" presStyleCnt="0"/>
      <dgm:spPr/>
    </dgm:pt>
    <dgm:pt modelId="{6D65CC45-C73B-4F1E-9C26-C5A226DD80E1}" type="pres">
      <dgm:prSet presAssocID="{CFA0CE15-6AB9-454D-8612-B23D789F44B8}" presName="textRect" presStyleLbl="revTx" presStyleIdx="0" presStyleCnt="2">
        <dgm:presLayoutVars>
          <dgm:chMax val="1"/>
          <dgm:chPref val="1"/>
        </dgm:presLayoutVars>
      </dgm:prSet>
      <dgm:spPr/>
    </dgm:pt>
    <dgm:pt modelId="{78345DF0-3423-4B7F-964B-8BE5C13FD50F}" type="pres">
      <dgm:prSet presAssocID="{71515A69-B3EF-4A01-8B9A-4C226A543535}" presName="sibTrans" presStyleCnt="0"/>
      <dgm:spPr/>
    </dgm:pt>
    <dgm:pt modelId="{F17257DA-5E64-4E4B-8F02-CB89356D6D60}" type="pres">
      <dgm:prSet presAssocID="{5C4A5680-B33F-4F60-94B4-990D486F43F5}" presName="compNode" presStyleCnt="0"/>
      <dgm:spPr/>
    </dgm:pt>
    <dgm:pt modelId="{13063226-EF97-4065-8E59-2081CD410A18}" type="pres">
      <dgm:prSet presAssocID="{5C4A5680-B33F-4F60-94B4-990D486F43F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B678F96-1845-480A-87C7-23398A3AB356}" type="pres">
      <dgm:prSet presAssocID="{5C4A5680-B33F-4F60-94B4-990D486F43F5}" presName="spaceRect" presStyleCnt="0"/>
      <dgm:spPr/>
    </dgm:pt>
    <dgm:pt modelId="{8EDCE57E-BF52-4331-B0F6-04AC5E34D80E}" type="pres">
      <dgm:prSet presAssocID="{5C4A5680-B33F-4F60-94B4-990D486F43F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5520212-9C93-4C7B-B8ED-BEB5BB604805}" type="presOf" srcId="{5C4A5680-B33F-4F60-94B4-990D486F43F5}" destId="{8EDCE57E-BF52-4331-B0F6-04AC5E34D80E}" srcOrd="0" destOrd="0" presId="urn:microsoft.com/office/officeart/2018/2/layout/IconLabelList"/>
    <dgm:cxn modelId="{4B4F7446-7F07-4DDA-9978-A8C15292E9E7}" srcId="{8E2B1C91-5870-4820-B9CC-C9618AFD59BF}" destId="{5C4A5680-B33F-4F60-94B4-990D486F43F5}" srcOrd="1" destOrd="0" parTransId="{FC62BFE2-D18B-4CBE-9E9E-14AC0BA6AFD6}" sibTransId="{CD15B9A4-411D-4C18-84DA-F644906328A2}"/>
    <dgm:cxn modelId="{54DC046B-FEF4-4946-A8CF-E73C04620119}" srcId="{8E2B1C91-5870-4820-B9CC-C9618AFD59BF}" destId="{CFA0CE15-6AB9-454D-8612-B23D789F44B8}" srcOrd="0" destOrd="0" parTransId="{B2F8ED90-C8AC-4C8E-AEE6-80AF4C2CF72A}" sibTransId="{71515A69-B3EF-4A01-8B9A-4C226A543535}"/>
    <dgm:cxn modelId="{ED287893-D444-4C15-A731-EB5D9AFD5D20}" type="presOf" srcId="{CFA0CE15-6AB9-454D-8612-B23D789F44B8}" destId="{6D65CC45-C73B-4F1E-9C26-C5A226DD80E1}" srcOrd="0" destOrd="0" presId="urn:microsoft.com/office/officeart/2018/2/layout/IconLabelList"/>
    <dgm:cxn modelId="{3193A4EC-6DD2-438C-8C1D-A3371F181559}" type="presOf" srcId="{8E2B1C91-5870-4820-B9CC-C9618AFD59BF}" destId="{F22CEC6D-0E9D-4590-AD2B-57A8F0CD7A09}" srcOrd="0" destOrd="0" presId="urn:microsoft.com/office/officeart/2018/2/layout/IconLabelList"/>
    <dgm:cxn modelId="{87DF6054-09A6-4C4F-AA0F-64A8B9B35111}" type="presParOf" srcId="{F22CEC6D-0E9D-4590-AD2B-57A8F0CD7A09}" destId="{5155B2B5-86AF-44BA-8415-2DC4787DBDBF}" srcOrd="0" destOrd="0" presId="urn:microsoft.com/office/officeart/2018/2/layout/IconLabelList"/>
    <dgm:cxn modelId="{A13F5FE8-9F56-4910-8827-7EB170DB644E}" type="presParOf" srcId="{5155B2B5-86AF-44BA-8415-2DC4787DBDBF}" destId="{5A1D6EF6-8644-40DA-B6CC-0E94B7DE0210}" srcOrd="0" destOrd="0" presId="urn:microsoft.com/office/officeart/2018/2/layout/IconLabelList"/>
    <dgm:cxn modelId="{4E729833-2EDA-4694-A0EB-88D92E2B117B}" type="presParOf" srcId="{5155B2B5-86AF-44BA-8415-2DC4787DBDBF}" destId="{C51C4CD1-9294-48A6-B0BA-BAE098A0CEF0}" srcOrd="1" destOrd="0" presId="urn:microsoft.com/office/officeart/2018/2/layout/IconLabelList"/>
    <dgm:cxn modelId="{BE6F82F2-3CAF-4F21-B0CA-E738C1FDACC2}" type="presParOf" srcId="{5155B2B5-86AF-44BA-8415-2DC4787DBDBF}" destId="{6D65CC45-C73B-4F1E-9C26-C5A226DD80E1}" srcOrd="2" destOrd="0" presId="urn:microsoft.com/office/officeart/2018/2/layout/IconLabelList"/>
    <dgm:cxn modelId="{2DE2C401-D4AA-4C64-8A6B-5D1F22A8E55E}" type="presParOf" srcId="{F22CEC6D-0E9D-4590-AD2B-57A8F0CD7A09}" destId="{78345DF0-3423-4B7F-964B-8BE5C13FD50F}" srcOrd="1" destOrd="0" presId="urn:microsoft.com/office/officeart/2018/2/layout/IconLabelList"/>
    <dgm:cxn modelId="{B6760C60-C139-4F70-88CC-877480CC6DFE}" type="presParOf" srcId="{F22CEC6D-0E9D-4590-AD2B-57A8F0CD7A09}" destId="{F17257DA-5E64-4E4B-8F02-CB89356D6D60}" srcOrd="2" destOrd="0" presId="urn:microsoft.com/office/officeart/2018/2/layout/IconLabelList"/>
    <dgm:cxn modelId="{AA490C09-A822-4F32-A5F9-09099DA41C30}" type="presParOf" srcId="{F17257DA-5E64-4E4B-8F02-CB89356D6D60}" destId="{13063226-EF97-4065-8E59-2081CD410A18}" srcOrd="0" destOrd="0" presId="urn:microsoft.com/office/officeart/2018/2/layout/IconLabelList"/>
    <dgm:cxn modelId="{7F16EAF5-5064-4096-B568-20CD3FBEACC2}" type="presParOf" srcId="{F17257DA-5E64-4E4B-8F02-CB89356D6D60}" destId="{3B678F96-1845-480A-87C7-23398A3AB356}" srcOrd="1" destOrd="0" presId="urn:microsoft.com/office/officeart/2018/2/layout/IconLabelList"/>
    <dgm:cxn modelId="{B02EF066-D845-490C-B544-74E1834B39E9}" type="presParOf" srcId="{F17257DA-5E64-4E4B-8F02-CB89356D6D60}" destId="{8EDCE57E-BF52-4331-B0F6-04AC5E34D80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D6EF6-8644-40DA-B6CC-0E94B7DE0210}">
      <dsp:nvSpPr>
        <dsp:cNvPr id="0" name=""/>
        <dsp:cNvSpPr/>
      </dsp:nvSpPr>
      <dsp:spPr>
        <a:xfrm>
          <a:off x="722305" y="724946"/>
          <a:ext cx="1093500" cy="1093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5CC45-C73B-4F1E-9C26-C5A226DD80E1}">
      <dsp:nvSpPr>
        <dsp:cNvPr id="0" name=""/>
        <dsp:cNvSpPr/>
      </dsp:nvSpPr>
      <dsp:spPr>
        <a:xfrm>
          <a:off x="54055" y="2253715"/>
          <a:ext cx="2430000" cy="137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Software: Utilize web technologies like HTML/CSS, React (or Angular), and Python (with Flask or Django) for web app development. For mobile apps, consider React Native or Flutter.</a:t>
          </a:r>
        </a:p>
      </dsp:txBody>
      <dsp:txXfrm>
        <a:off x="54055" y="2253715"/>
        <a:ext cx="2430000" cy="1372675"/>
      </dsp:txXfrm>
    </dsp:sp>
    <dsp:sp modelId="{13063226-EF97-4065-8E59-2081CD410A18}">
      <dsp:nvSpPr>
        <dsp:cNvPr id="0" name=""/>
        <dsp:cNvSpPr/>
      </dsp:nvSpPr>
      <dsp:spPr>
        <a:xfrm>
          <a:off x="3577555" y="724946"/>
          <a:ext cx="1093500" cy="1093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CE57E-BF52-4331-B0F6-04AC5E34D80E}">
      <dsp:nvSpPr>
        <dsp:cNvPr id="0" name=""/>
        <dsp:cNvSpPr/>
      </dsp:nvSpPr>
      <dsp:spPr>
        <a:xfrm>
          <a:off x="2909305" y="2253715"/>
          <a:ext cx="2430000" cy="137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AI Agent: Implement AI algorithms using deep learning frameworks like TensorFlow or PyTorch for image-to-sketch conversion. Incorporate speech recognition libraries or APIs such as Google Cloud Speech-to-Text or Microsoft Azure Speech Service for voice-activated commands.</a:t>
          </a:r>
        </a:p>
      </dsp:txBody>
      <dsp:txXfrm>
        <a:off x="2909305" y="2253715"/>
        <a:ext cx="2430000" cy="1372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F962-D49C-E1F1-890D-28CB2D62D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07096-E536-45DD-7170-33CCF229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A6E33-7234-544C-0295-945A1235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6446-3569-4502-8ADB-87833EAB20E3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DC75D-E0CE-E6C2-13CC-6D084440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B7DC1-8B83-FF59-25C8-95E4A433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F664-1BB2-4C55-9A30-9D7FDF54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8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A8F6F-74A1-CFDC-3547-6B1445D7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502D6-A8D8-1BBA-AE2A-2887CE78D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F1839-4504-F02D-AD7C-378D47FE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6446-3569-4502-8ADB-87833EAB20E3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B6466-EBF9-DAB3-9709-331D5EC0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25D2C-9734-3EE1-283B-9A64D5C1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F664-1BB2-4C55-9A30-9D7FDF54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435A26-2C46-91BE-FCFB-FB8BA3326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6E614-B067-94D0-740E-FC98230F0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7FE52-1215-E92F-FD27-14A9FACC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6446-3569-4502-8ADB-87833EAB20E3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8FBCF-8B12-BF2D-0F7E-C7968CEA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751EE-4443-3E7C-EC08-3248534B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F664-1BB2-4C55-9A30-9D7FDF54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4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87436-2D4B-F715-52D1-39879ED6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8550D-98B3-634B-87A7-A37A5887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5E83A-BB09-209A-7585-4D11AE249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6446-3569-4502-8ADB-87833EAB20E3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BB9B8-E4A8-0B91-8D56-AD415115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07621-2C94-1C9D-56B8-78D0CD5F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F664-1BB2-4C55-9A30-9D7FDF54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9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0C5F-DC3C-A020-FB30-03DE82258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CDB33-3D90-B1AF-5F24-EDF206F5B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31085-BC22-9D5F-442F-F306E6ED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6446-3569-4502-8ADB-87833EAB20E3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C44B0-8CCE-3C52-5062-B651B144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CD24A-7544-3D94-4199-D5AB2DE6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F664-1BB2-4C55-9A30-9D7FDF54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3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907C-F923-0932-9640-2A1E2F6B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E1385-3366-5FC0-A0B2-1B0AE1364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52753-8049-3D13-30D8-1E3EA9BE8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0ED2B-6DDB-4392-793E-77178A0B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6446-3569-4502-8ADB-87833EAB20E3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D9888-352C-9D3E-A5EC-6FF46C67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4BA8B-6657-F6DB-D178-37D16532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F664-1BB2-4C55-9A30-9D7FDF54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9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FF04-E398-7FEB-1D96-3172168E5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F725F-6039-A5B0-040C-E6E957BE2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4F2E5-19E2-663E-365A-FC4A48EEE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9CECD-5302-5356-85FA-B75715F6D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1EDFC-644B-AF7B-EE59-9CBB169A9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3942D-A4DF-ED0D-4FA5-78E81A9C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6446-3569-4502-8ADB-87833EAB20E3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0C9BA-B586-8838-26F6-4DEA8811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9270A-85C8-2859-382F-92756B90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F664-1BB2-4C55-9A30-9D7FDF54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6075-72EE-A054-43E6-CDA131BA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D86DC-B53E-1899-62D4-D2B7EEE5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6446-3569-4502-8ADB-87833EAB20E3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F4F3B-4D77-8DDB-BB92-1734A92B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738EA-F308-2817-1376-8DA059D0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F664-1BB2-4C55-9A30-9D7FDF54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8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93CBF-2019-5DAD-C794-672279A8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6446-3569-4502-8ADB-87833EAB20E3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ECAE2-7AFB-B039-03BA-6B76A06B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3652B-9BE5-55FD-7513-BB0DF4EE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F664-1BB2-4C55-9A30-9D7FDF54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0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CF92-52E6-E9EA-C930-A973B5EB8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1D754-C84D-29B1-01E0-DCC5B6D3F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7915A-4141-FF6C-184D-CC984F3F6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95719-1822-CD4B-8721-5A386CC1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6446-3569-4502-8ADB-87833EAB20E3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A54AE-3BBC-0832-EC93-9C53521C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9E3B9-810F-8B52-CCFE-2DAE6A98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F664-1BB2-4C55-9A30-9D7FDF54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5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E6ED-697A-CA17-3033-B7CD5D41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448DA-64BE-1996-F289-1048A5163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3CA7B-7FEE-55FE-5E4C-5221CCC39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0AC4A-A33E-7764-CD2B-594CCAD5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6446-3569-4502-8ADB-87833EAB20E3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22F1A-1B2B-4E9B-F166-349B090A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CE2E0-5E73-7FF0-6F70-F293983A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F664-1BB2-4C55-9A30-9D7FDF54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7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7C78D-7D05-64DF-2306-C2C6314C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7DA98-5860-1CFC-F981-672E7935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3AC13-4483-2173-651E-904BFE2B3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6446-3569-4502-8ADB-87833EAB20E3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6C41E-22AC-38E6-CD66-4F92D02D4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64AF2-7637-5F29-A39C-518AF8DAC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0F664-1BB2-4C55-9A30-9D7FDF546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5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E25DB-4460-F097-04E7-DC14628E9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9FE5F-5EDF-9F69-B2AC-6601EF498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PencilPlay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70A46-391B-E0E0-0886-F65BE2A21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Draw, Create, and Play, PencilPlay - Where Fun Meets Artistry!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7368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 descr="Scribbles on a notebook">
            <a:extLst>
              <a:ext uri="{FF2B5EF4-FFF2-40B4-BE49-F238E27FC236}">
                <a16:creationId xmlns:a16="http://schemas.microsoft.com/office/drawing/2014/main" id="{981D22B0-5451-EA67-5AA2-CE879C6C5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20" t="1122" b="6967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2475B-9960-CC12-8688-1BA613A6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Objective and Key feature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ADB6-46F0-AA46-CB2E-0F109523A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868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 Develop a kid-friendly web/mobile app</a:t>
            </a:r>
          </a:p>
          <a:p>
            <a:r>
              <a:rPr lang="en-US" sz="1700"/>
              <a:t> Enable users to upload images and convert them into pencil sketches using AI</a:t>
            </a:r>
          </a:p>
          <a:p>
            <a:r>
              <a:rPr lang="en-US" sz="1700"/>
              <a:t> Enhance interactivity with features like colorization, rotation, translation, and voice commands</a:t>
            </a:r>
          </a:p>
        </p:txBody>
      </p:sp>
    </p:spTree>
    <p:extLst>
      <p:ext uri="{BB962C8B-B14F-4D97-AF65-F5344CB8AC3E}">
        <p14:creationId xmlns:p14="http://schemas.microsoft.com/office/powerpoint/2010/main" val="627767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84A94-4DFC-0746-7661-B0A8A0E57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/>
              <a:t>Software Technology and AI Agent: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1" name="Picture 20">
            <a:extLst>
              <a:ext uri="{FF2B5EF4-FFF2-40B4-BE49-F238E27FC236}">
                <a16:creationId xmlns:a16="http://schemas.microsoft.com/office/drawing/2014/main" id="{55F53479-B625-DAAC-C4B1-6EE51D406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" b="5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63CB69F-5E00-589B-B588-3B1ED13D4C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203898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761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5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111CB-527A-FC4E-7C71-B949CDCD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CA" sz="4200"/>
              <a:t>The BOYS: Image To Pencil Sketch App</a:t>
            </a:r>
          </a:p>
        </p:txBody>
      </p:sp>
      <p:sp>
        <p:nvSpPr>
          <p:cNvPr id="6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9270A9E0-CFC1-AED0-C028-260C693AD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CA" sz="2200" dirty="0"/>
              <a:t>Product Manager – Marcos </a:t>
            </a:r>
            <a:r>
              <a:rPr lang="en-CA" sz="2200" dirty="0" err="1"/>
              <a:t>Bittencourt</a:t>
            </a:r>
            <a:endParaRPr lang="en-CA" sz="2200" dirty="0"/>
          </a:p>
          <a:p>
            <a:r>
              <a:rPr lang="en-CA" sz="2200" dirty="0"/>
              <a:t>Team Lead – </a:t>
            </a:r>
            <a:r>
              <a:rPr lang="en-CA" sz="2200" dirty="0" err="1"/>
              <a:t>Simranjeet</a:t>
            </a:r>
            <a:r>
              <a:rPr lang="en-CA" sz="2200" dirty="0"/>
              <a:t> Singh (100854757)</a:t>
            </a:r>
          </a:p>
          <a:p>
            <a:r>
              <a:rPr lang="en-CA" sz="2200" dirty="0"/>
              <a:t>Team Member – Mohammed Anas </a:t>
            </a:r>
            <a:r>
              <a:rPr lang="en-CA" sz="2200" dirty="0" err="1"/>
              <a:t>Teli</a:t>
            </a:r>
            <a:r>
              <a:rPr lang="en-CA" sz="2200" dirty="0"/>
              <a:t> (100906944)</a:t>
            </a:r>
          </a:p>
          <a:p>
            <a:r>
              <a:rPr lang="en-CA" sz="2200" dirty="0"/>
              <a:t>Team Member – Faizan Shaikh (100898068) </a:t>
            </a:r>
          </a:p>
        </p:txBody>
      </p:sp>
      <p:pic>
        <p:nvPicPr>
          <p:cNvPr id="5" name="Picture 4" descr="One orange paper boat leading a group of white paper boats">
            <a:extLst>
              <a:ext uri="{FF2B5EF4-FFF2-40B4-BE49-F238E27FC236}">
                <a16:creationId xmlns:a16="http://schemas.microsoft.com/office/drawing/2014/main" id="{05E5DCE3-1431-6634-9D3D-B5BD6ECF6D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8" r="2955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8658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PencilPlay</vt:lpstr>
      <vt:lpstr>Objective and Key feature</vt:lpstr>
      <vt:lpstr>Software Technology and AI Agent:</vt:lpstr>
      <vt:lpstr>The BOYS: Image To Pencil Sketch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PencilPlay</dc:title>
  <dc:creator>Simranjeet Singh</dc:creator>
  <cp:lastModifiedBy>Faizan Shaikh</cp:lastModifiedBy>
  <cp:revision>2</cp:revision>
  <dcterms:created xsi:type="dcterms:W3CDTF">2023-05-24T21:38:22Z</dcterms:created>
  <dcterms:modified xsi:type="dcterms:W3CDTF">2023-05-24T21:50:18Z</dcterms:modified>
</cp:coreProperties>
</file>