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C3C2A5-C353-18B4-D881-CCCB784774D7}" v="843" dt="2022-04-24T19:29:58.869"/>
    <p1510:client id="{31A81D55-0131-4028-9E32-343EE4136158}" v="163" dt="2022-04-24T14:51:21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0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5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70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5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38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21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1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6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2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14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5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2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Kdtree_2d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7998103/kd-tree-vs-octree-for-3d-radius-search" TargetMode="External"/><Relationship Id="rId2" Type="http://schemas.openxmlformats.org/officeDocument/2006/relationships/hyperlink" Target="https://en.wikipedia.org/wiki/K-d_tre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9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8439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  <a:cs typeface="Calibri Light"/>
              </a:rPr>
              <a:t>Police Station Locator Using KD-Trees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453F-D9C7-8690-0435-7950FB40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Data Structure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73D5E-0E60-BA43-5CB2-194A308BB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3585891" cy="512064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18" charset="2"/>
              <a:buChar char="•"/>
            </a:pPr>
            <a:r>
              <a:rPr lang="en-US" sz="1500">
                <a:cs typeface="Calibri" panose="020F0502020204030204"/>
              </a:rPr>
              <a:t>What is KD-Tree ?</a:t>
            </a:r>
            <a:endParaRPr lang="en-US" sz="1500"/>
          </a:p>
          <a:p>
            <a:pPr marL="0" indent="0">
              <a:buNone/>
            </a:pPr>
            <a:r>
              <a:rPr lang="en-US" sz="1500">
                <a:ea typeface="+mn-lt"/>
                <a:cs typeface="+mn-lt"/>
              </a:rPr>
              <a:t>A K-D Tree (also called as K-Dimensional Tree) is a binary search tree where data in each node is a K-Dimensional point in space. In short, it is a space partitioning.</a:t>
            </a:r>
            <a:endParaRPr lang="en-US" sz="1500">
              <a:cs typeface="Calibri" panose="020F0502020204030204"/>
            </a:endParaRPr>
          </a:p>
          <a:p>
            <a:pPr marL="0" indent="0">
              <a:buNone/>
            </a:pPr>
            <a:endParaRPr lang="en-US" sz="1500">
              <a:cs typeface="Calibri" panose="020F0502020204030204"/>
            </a:endParaRPr>
          </a:p>
          <a:p>
            <a:pPr marL="342900" indent="-342900">
              <a:buFont typeface="Arial" pitchFamily="18" charset="2"/>
              <a:buChar char="•"/>
            </a:pPr>
            <a:r>
              <a:rPr lang="en-US" sz="1500">
                <a:cs typeface="Calibri" panose="020F0502020204030204"/>
              </a:rPr>
              <a:t>Why KD-Tree ?</a:t>
            </a:r>
            <a:endParaRPr lang="en-US" sz="1500"/>
          </a:p>
          <a:p>
            <a:pPr marL="502920" lvl="1" indent="0">
              <a:buNone/>
            </a:pPr>
            <a:r>
              <a:rPr lang="en-US" sz="1500">
                <a:cs typeface="Calibri" panose="020F0502020204030204"/>
              </a:rPr>
              <a:t>Some parameters that I consider,</a:t>
            </a:r>
          </a:p>
          <a:p>
            <a:pPr marL="1303020" lvl="2" indent="-342900">
              <a:buFont typeface="Arial" pitchFamily="18" charset="2"/>
              <a:buChar char="•"/>
            </a:pPr>
            <a:r>
              <a:rPr lang="en-US" sz="1500">
                <a:cs typeface="Calibri" panose="020F0502020204030204"/>
              </a:rPr>
              <a:t>Need to insert data semi-frequently</a:t>
            </a:r>
          </a:p>
          <a:p>
            <a:pPr marL="1303020" lvl="2" indent="-342900">
              <a:buFont typeface="Arial" pitchFamily="18" charset="2"/>
              <a:buChar char="•"/>
            </a:pPr>
            <a:r>
              <a:rPr lang="en-US" sz="1500">
                <a:cs typeface="Calibri" panose="020F0502020204030204"/>
              </a:rPr>
              <a:t>Dimension of data can be more</a:t>
            </a:r>
          </a:p>
          <a:p>
            <a:pPr marL="1303020" lvl="2" indent="-342900">
              <a:buFont typeface="Arial" pitchFamily="18" charset="2"/>
              <a:buChar char="•"/>
            </a:pPr>
            <a:r>
              <a:rPr lang="en-US" sz="1500">
                <a:cs typeface="Calibri" panose="020F0502020204030204"/>
              </a:rPr>
              <a:t>Need Accuracy</a:t>
            </a:r>
          </a:p>
          <a:p>
            <a:pPr marL="502920" lvl="1" indent="0">
              <a:buNone/>
            </a:pPr>
            <a:r>
              <a:rPr lang="en-US" sz="1500">
                <a:cs typeface="Calibri" panose="020F0502020204030204"/>
              </a:rPr>
              <a:t>KD-Tree satisfy all these parameters well.</a:t>
            </a:r>
          </a:p>
        </p:txBody>
      </p:sp>
      <p:pic>
        <p:nvPicPr>
          <p:cNvPr id="4" name="Picture 4" descr="Chart, bubble chart, box and whisker chart&#10;&#10;Description automatically generated">
            <a:extLst>
              <a:ext uri="{FF2B5EF4-FFF2-40B4-BE49-F238E27FC236}">
                <a16:creationId xmlns:a16="http://schemas.microsoft.com/office/drawing/2014/main" id="{744F5B54-B2CC-1DE4-B352-8F396C843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18120" y="1700327"/>
            <a:ext cx="3474720" cy="345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9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6786C-A0C2-A35D-3DEF-43F0CA054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Project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27748-26FC-8485-771F-08CFAB4C5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pPr marL="342900" indent="-342900">
              <a:buFont typeface="Arial" pitchFamily="18" charset="2"/>
              <a:buChar char="•"/>
            </a:pPr>
            <a:r>
              <a:rPr lang="en-US" dirty="0"/>
              <a:t>As per the location provided; the search is performed on the KD-Tree to get the accurate location of the nearby police station</a:t>
            </a:r>
          </a:p>
          <a:p>
            <a:pPr marL="342900" indent="-342900">
              <a:buFont typeface="Arial" pitchFamily="18" charset="2"/>
              <a:buChar char="•"/>
            </a:pPr>
            <a:r>
              <a:rPr lang="en-US" dirty="0"/>
              <a:t>The result is based on the radius of search and other parameters like if there is any female officer available or not etc.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041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DEC70-37B4-17B4-0B1B-AD079014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1374E-F682-59A1-28D5-71FB6D979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pPr>
              <a:buFont typeface="Arial" pitchFamily="18" charset="2"/>
              <a:buChar char="•"/>
            </a:pPr>
            <a:r>
              <a:rPr lang="en-US" dirty="0">
                <a:ea typeface="+mn-lt"/>
                <a:cs typeface="+mn-lt"/>
                <a:hlinkClick r:id="rId2"/>
              </a:rPr>
              <a:t>https://en.wikipedia.org/wiki/K-d_tree</a:t>
            </a:r>
            <a:endParaRPr lang="en-US">
              <a:ea typeface="+mn-lt"/>
              <a:cs typeface="+mn-lt"/>
            </a:endParaRPr>
          </a:p>
          <a:p>
            <a:pPr>
              <a:buFont typeface="Arial" pitchFamily="18" charset="2"/>
              <a:buChar char="•"/>
            </a:pPr>
            <a:r>
              <a:rPr lang="en-US" dirty="0">
                <a:ea typeface="+mn-lt"/>
                <a:cs typeface="+mn-lt"/>
                <a:hlinkClick r:id="rId3"/>
              </a:rPr>
              <a:t>https://stackoverflow.com/questions/17998103/kd-tree-vs-octree-for-3d-radius-search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359085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Frame</vt:lpstr>
      <vt:lpstr>Police Station Locator Using KD-Trees</vt:lpstr>
      <vt:lpstr>Data Structure Used</vt:lpstr>
      <vt:lpstr>Project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230</cp:revision>
  <dcterms:created xsi:type="dcterms:W3CDTF">2022-04-24T14:39:07Z</dcterms:created>
  <dcterms:modified xsi:type="dcterms:W3CDTF">2022-04-24T19:31:35Z</dcterms:modified>
</cp:coreProperties>
</file>