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3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3120" cy="183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246132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1432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6"/>
          <p:cNvSpPr>
            <a:spLocks noGrp="1"/>
          </p:cNvSpPr>
          <p:nvPr>
            <p:ph type="body"/>
          </p:nvPr>
        </p:nvSpPr>
        <p:spPr>
          <a:xfrm>
            <a:off x="246132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7"/>
          <p:cNvSpPr>
            <a:spLocks noGrp="1"/>
          </p:cNvSpPr>
          <p:nvPr>
            <p:ph type="body"/>
          </p:nvPr>
        </p:nvSpPr>
        <p:spPr>
          <a:xfrm>
            <a:off x="41432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6132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1432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46132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1432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3120" cy="183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46132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1432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246132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1432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3120" cy="183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246132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1432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246132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41432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3120" cy="183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46132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1432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246132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41432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3120" cy="183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3120" cy="183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246132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1432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246132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41432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3120" cy="183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246132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1432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246132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41432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3120" cy="183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246132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1432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246132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41432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3120" cy="183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49752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3328560" y="2862360"/>
            <a:ext cx="24278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246132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143240" y="127764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 type="body"/>
          </p:nvPr>
        </p:nvSpPr>
        <p:spPr>
          <a:xfrm>
            <a:off x="246132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7"/>
          <p:cNvSpPr>
            <a:spLocks noGrp="1"/>
          </p:cNvSpPr>
          <p:nvPr>
            <p:ph type="body"/>
          </p:nvPr>
        </p:nvSpPr>
        <p:spPr>
          <a:xfrm>
            <a:off x="4143240" y="2862360"/>
            <a:ext cx="160164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ffaff"/>
            </a:gs>
            <a:gs pos="58000">
              <a:srgbClr val="6db9e4"/>
            </a:gs>
            <a:gs pos="100000">
              <a:srgbClr val="6db9e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79040" y="1137240"/>
            <a:ext cx="4959360" cy="286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70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70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IN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ffaff"/>
            </a:gs>
            <a:gs pos="58000">
              <a:srgbClr val="6db9e4"/>
            </a:gs>
            <a:gs pos="100000">
              <a:srgbClr val="6db9e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9040" y="1353960"/>
            <a:ext cx="2324520" cy="341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30080" y="1353960"/>
            <a:ext cx="2324520" cy="341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 text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lin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8404200" y="4642920"/>
            <a:ext cx="548280" cy="31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096AF3E7-D020-4ACF-87A8-F962D82FF9D2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4506e"/>
            </a:gs>
            <a:gs pos="58000">
              <a:srgbClr val="1e263a"/>
            </a:gs>
            <a:gs pos="100000">
              <a:srgbClr val="1e263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/>
          </p:nvPr>
        </p:nvSpPr>
        <p:spPr>
          <a:xfrm>
            <a:off x="8404200" y="4642920"/>
            <a:ext cx="548280" cy="31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9489CD99-295A-42BD-816C-6F756B7D769D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tlin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4fc68"/>
            </a:gs>
            <a:gs pos="58000">
              <a:srgbClr val="9ece46"/>
            </a:gs>
            <a:gs pos="100000">
              <a:srgbClr val="9ece46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79040" y="1517400"/>
            <a:ext cx="4960080" cy="162792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e659"/>
            </a:gs>
            <a:gs pos="58000">
              <a:srgbClr val="f5a73b"/>
            </a:gs>
            <a:gs pos="100000">
              <a:srgbClr val="f5a73b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81920" y="768240"/>
            <a:ext cx="6652080" cy="3622680"/>
          </a:xfrm>
          <a:custGeom>
            <a:avLst/>
            <a:gdLst/>
            <a:ahLst/>
            <a:rect l="l" t="t" r="r" b="b"/>
            <a:pathLst>
              <a:path w="266097" h="144918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eaeef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5715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286640" y="1250280"/>
            <a:ext cx="4844520" cy="265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/>
          </p:nvPr>
        </p:nvSpPr>
        <p:spPr>
          <a:xfrm>
            <a:off x="8404200" y="4642920"/>
            <a:ext cx="548280" cy="31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BC1EFE47-144F-40AE-B072-3592BE80F2A0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9f4d"/>
            </a:gs>
            <a:gs pos="58000">
              <a:srgbClr val="f36846"/>
            </a:gs>
            <a:gs pos="100000">
              <a:srgbClr val="f36846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5200" cy="303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/>
          </p:nvPr>
        </p:nvSpPr>
        <p:spPr>
          <a:xfrm>
            <a:off x="8404200" y="4642920"/>
            <a:ext cx="548280" cy="31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FA73002A-31E9-4004-BB99-27468D9500FC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4fc68"/>
            </a:gs>
            <a:gs pos="58000">
              <a:srgbClr val="9ece46"/>
            </a:gs>
            <a:gs pos="100000">
              <a:srgbClr val="9ece46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79040" y="1353960"/>
            <a:ext cx="1878120" cy="341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2854800" y="1353960"/>
            <a:ext cx="1878120" cy="341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utl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930560" y="1353960"/>
            <a:ext cx="1878120" cy="341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utl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sldNum"/>
          </p:nvPr>
        </p:nvSpPr>
        <p:spPr>
          <a:xfrm>
            <a:off x="8404200" y="4642920"/>
            <a:ext cx="548280" cy="31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B364C361-6820-4FBA-911C-51B83CFF62B7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e659"/>
            </a:gs>
            <a:gs pos="58000">
              <a:srgbClr val="f5a73b"/>
            </a:gs>
            <a:gs pos="100000">
              <a:srgbClr val="f5a73b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3120" cy="396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Num"/>
          </p:nvPr>
        </p:nvSpPr>
        <p:spPr>
          <a:xfrm>
            <a:off x="8404200" y="4642920"/>
            <a:ext cx="548280" cy="31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B10F9C66-35E1-4309-958D-2B19EB3449DC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aeef0"/>
            </a:gs>
            <a:gs pos="58000">
              <a:srgbClr val="989ca7"/>
            </a:gs>
            <a:gs pos="100000">
              <a:srgbClr val="989ca7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855360" y="4177800"/>
            <a:ext cx="7432920" cy="316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utl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Num"/>
          </p:nvPr>
        </p:nvSpPr>
        <p:spPr>
          <a:xfrm>
            <a:off x="8404200" y="4642920"/>
            <a:ext cx="548280" cy="316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95FBBD54-AD67-4F41-96A6-0AD0774F3E6A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8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8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8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slideLayout" Target="../slideLayouts/slideLayout6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0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twitter.com/googledocs/status/730087240156643328" TargetMode="External"/><Relationship Id="rId2" Type="http://schemas.openxmlformats.org/officeDocument/2006/relationships/slideLayout" Target="../slideLayouts/slideLayout6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504000" y="633240"/>
            <a:ext cx="5535360" cy="123876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Bebas Neue"/>
                <a:ea typeface="Bebas Neue"/>
              </a:rPr>
              <a:t>Seminar Presentation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4" name="Google Shape;46;p11" descr=""/>
          <p:cNvPicPr/>
          <p:nvPr/>
        </p:nvPicPr>
        <p:blipFill>
          <a:blip r:embed="rId1"/>
          <a:stretch/>
        </p:blipFill>
        <p:spPr>
          <a:xfrm>
            <a:off x="5976000" y="718200"/>
            <a:ext cx="3162240" cy="4033800"/>
          </a:xfrm>
          <a:prstGeom prst="rect">
            <a:avLst/>
          </a:prstGeom>
          <a:ln>
            <a:noFill/>
          </a:ln>
        </p:spPr>
      </p:pic>
      <p:pic>
        <p:nvPicPr>
          <p:cNvPr id="355" name="Google Shape;47;p11" descr=""/>
          <p:cNvPicPr/>
          <p:nvPr/>
        </p:nvPicPr>
        <p:blipFill>
          <a:blip r:embed="rId2"/>
          <a:stretch/>
        </p:blipFill>
        <p:spPr>
          <a:xfrm>
            <a:off x="5640840" y="96840"/>
            <a:ext cx="767160" cy="767160"/>
          </a:xfrm>
          <a:prstGeom prst="rect">
            <a:avLst/>
          </a:prstGeom>
          <a:ln>
            <a:noFill/>
          </a:ln>
        </p:spPr>
      </p:pic>
      <p:sp>
        <p:nvSpPr>
          <p:cNvPr id="356" name="TextShape 2"/>
          <p:cNvSpPr txBox="1"/>
          <p:nvPr/>
        </p:nvSpPr>
        <p:spPr>
          <a:xfrm>
            <a:off x="-72000" y="1656000"/>
            <a:ext cx="6840000" cy="307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META TALK: LEARNING TO DATA-EFFICIENTLY GENERATE AUDIO-DRIVEN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LIP-SYNCHRONIZED TALKING FACE WITH HIGH DEFINITION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BY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AJITH 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(PRP19CS008)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661680" y="288000"/>
            <a:ext cx="7618320" cy="54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Steps: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720000" y="772200"/>
            <a:ext cx="8064000" cy="40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9f4d"/>
            </a:gs>
            <a:gs pos="58000">
              <a:srgbClr val="f36846"/>
            </a:gs>
            <a:gs pos="100000">
              <a:srgbClr val="f36846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779040" y="759960"/>
            <a:ext cx="7472880" cy="39600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U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s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e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 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d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i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a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g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r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a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m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s 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t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o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 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e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x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p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l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a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i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n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 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y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o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u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r 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i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d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e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a</a:t>
            </a: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s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8404200" y="4642920"/>
            <a:ext cx="548280" cy="31644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BAAA8421-36B4-458A-AF96-C4533C9256B9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2842200" y="1450800"/>
            <a:ext cx="1213200" cy="5853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8160">
            <a:solidFill>
              <a:schemeClr val="lt1"/>
            </a:solidFill>
            <a:round/>
          </a:ln>
          <a:effectLst>
            <a:outerShdw algn="bl" blurRad="5715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IBM Plex Sans Condensed"/>
                <a:ea typeface="IBM Plex Sans Condensed"/>
              </a:rPr>
              <a:t>Lorem Ipsum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4238640" y="2641320"/>
            <a:ext cx="1213200" cy="5853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8160">
            <a:solidFill>
              <a:schemeClr val="lt1"/>
            </a:solidFill>
            <a:round/>
          </a:ln>
          <a:effectLst>
            <a:outerShdw algn="bl" blurRad="5715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IBM Plex Sans Condensed"/>
                <a:ea typeface="IBM Plex Sans Condensed"/>
              </a:rPr>
              <a:t>Lorem Ipsum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82" name="CustomShape 5"/>
          <p:cNvSpPr/>
          <p:nvPr/>
        </p:nvSpPr>
        <p:spPr>
          <a:xfrm>
            <a:off x="1445760" y="2641320"/>
            <a:ext cx="1213200" cy="5853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8160">
            <a:solidFill>
              <a:schemeClr val="lt1"/>
            </a:solidFill>
            <a:round/>
          </a:ln>
          <a:effectLst>
            <a:outerShdw algn="bl" blurRad="5715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IBM Plex Sans Condensed"/>
                <a:ea typeface="IBM Plex Sans Condensed"/>
              </a:rPr>
              <a:t>Lorem Ipsum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779040" y="3831840"/>
            <a:ext cx="1213200" cy="5853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  <a:effectLst>
            <a:outerShdw algn="bl" blurRad="5715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IBM Plex Sans Condensed"/>
                <a:ea typeface="IBM Plex Sans Condensed"/>
              </a:rPr>
              <a:t>Lorem Ipsum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2112480" y="3831840"/>
            <a:ext cx="1213200" cy="5853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  <a:effectLst>
            <a:outerShdw algn="bl" blurRad="5715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IBM Plex Sans Condensed"/>
                <a:ea typeface="IBM Plex Sans Condensed"/>
              </a:rPr>
              <a:t>Lorem Ipsum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85" name="CustomShape 8"/>
          <p:cNvSpPr/>
          <p:nvPr/>
        </p:nvSpPr>
        <p:spPr>
          <a:xfrm>
            <a:off x="3571920" y="3831840"/>
            <a:ext cx="1213200" cy="5853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  <a:effectLst>
            <a:outerShdw algn="bl" blurRad="5715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IBM Plex Sans Condensed"/>
                <a:ea typeface="IBM Plex Sans Condensed"/>
              </a:rPr>
              <a:t>Lorem Ipsum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4905360" y="3831840"/>
            <a:ext cx="1213200" cy="5853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  <a:effectLst>
            <a:outerShdw algn="bl" blurRad="5715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IBM Plex Sans Condensed"/>
                <a:ea typeface="IBM Plex Sans Condensed"/>
              </a:rPr>
              <a:t>Lorem Ipsum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 flipH="1" rot="16200000">
            <a:off x="3845160" y="1640520"/>
            <a:ext cx="604440" cy="13960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lt2"/>
            </a:solidFill>
            <a:round/>
          </a:ln>
          <a:effectLst>
            <a:outerShdw algn="bl" blurRad="5715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8" name="CustomShape 11"/>
          <p:cNvSpPr/>
          <p:nvPr/>
        </p:nvSpPr>
        <p:spPr>
          <a:xfrm rot="16200000">
            <a:off x="2448360" y="1640880"/>
            <a:ext cx="604440" cy="13960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lt2"/>
            </a:solidFill>
            <a:round/>
          </a:ln>
          <a:effectLst>
            <a:outerShdw algn="bl" blurRad="5715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9" name="CustomShape 12"/>
          <p:cNvSpPr/>
          <p:nvPr/>
        </p:nvSpPr>
        <p:spPr>
          <a:xfrm flipH="1" rot="16200000">
            <a:off x="2082960" y="3196080"/>
            <a:ext cx="604440" cy="666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lt2"/>
            </a:solidFill>
            <a:round/>
          </a:ln>
          <a:effectLst>
            <a:outerShdw algn="bl" blurRad="5715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0" name="CustomShape 13"/>
          <p:cNvSpPr/>
          <p:nvPr/>
        </p:nvSpPr>
        <p:spPr>
          <a:xfrm rot="16200000">
            <a:off x="1416960" y="3196440"/>
            <a:ext cx="604440" cy="666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lt2"/>
            </a:solidFill>
            <a:round/>
          </a:ln>
          <a:effectLst>
            <a:outerShdw algn="bl" blurRad="5715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1" name="CustomShape 14"/>
          <p:cNvSpPr/>
          <p:nvPr/>
        </p:nvSpPr>
        <p:spPr>
          <a:xfrm flipH="1" rot="16200000">
            <a:off x="4876560" y="3195720"/>
            <a:ext cx="604440" cy="6667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lt2"/>
            </a:solidFill>
            <a:round/>
          </a:ln>
          <a:effectLst>
            <a:outerShdw algn="bl" blurRad="5715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2" name="CustomShape 15"/>
          <p:cNvSpPr/>
          <p:nvPr/>
        </p:nvSpPr>
        <p:spPr>
          <a:xfrm rot="16200000">
            <a:off x="4209840" y="3196440"/>
            <a:ext cx="604440" cy="666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lt2"/>
            </a:solidFill>
            <a:round/>
          </a:ln>
          <a:effectLst>
            <a:outerShdw algn="bl" blurRad="5715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393" name="Group 16"/>
          <p:cNvGrpSpPr/>
          <p:nvPr/>
        </p:nvGrpSpPr>
        <p:grpSpPr>
          <a:xfrm>
            <a:off x="5864400" y="1238760"/>
            <a:ext cx="2840040" cy="3644640"/>
            <a:chOff x="5864400" y="1238760"/>
            <a:chExt cx="2840040" cy="3644640"/>
          </a:xfrm>
        </p:grpSpPr>
        <p:pic>
          <p:nvPicPr>
            <p:cNvPr id="394" name="Google Shape;181;p22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40040" cy="3644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5" name="Google Shape;182;p22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41560" cy="17028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ffaff"/>
            </a:gs>
            <a:gs pos="58000">
              <a:srgbClr val="6db9e4"/>
            </a:gs>
            <a:gs pos="100000">
              <a:srgbClr val="6db9e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779040" y="759960"/>
            <a:ext cx="7593120" cy="39600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And tables to compare data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97" name="Table 2"/>
          <p:cNvGraphicFramePr/>
          <p:nvPr/>
        </p:nvGraphicFramePr>
        <p:xfrm>
          <a:off x="779040" y="1564560"/>
          <a:ext cx="4975200" cy="2807280"/>
        </p:xfrm>
        <a:graphic>
          <a:graphicData uri="http://schemas.openxmlformats.org/drawingml/2006/table">
            <a:tbl>
              <a:tblPr/>
              <a:tblGrid>
                <a:gridCol w="1243800"/>
                <a:gridCol w="1243800"/>
                <a:gridCol w="1243800"/>
                <a:gridCol w="1243800"/>
              </a:tblGrid>
              <a:tr h="369720">
                <a:tc>
                  <a:tcPr marL="91080" marR="91080">
                    <a:lnL w="9360">
                      <a:solidFill>
                        <a:srgbClr val="6db9e4"/>
                      </a:solidFill>
                    </a:lnL>
                    <a:lnR w="9360">
                      <a:solidFill>
                        <a:srgbClr val="6db9e4"/>
                      </a:solidFill>
                    </a:lnR>
                    <a:lnT w="9360">
                      <a:solidFill>
                        <a:srgbClr val="6db9e4"/>
                      </a:solidFill>
                    </a:lnT>
                    <a:lnB w="9360">
                      <a:solidFill>
                        <a:srgbClr val="6db9e4"/>
                      </a:solidFill>
                    </a:lnB>
                    <a:solidFill>
                      <a:srgbClr val="1e263a"/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</a:rPr>
                        <a:t>A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db9e4"/>
                      </a:solidFill>
                    </a:lnL>
                    <a:lnR w="9360">
                      <a:solidFill>
                        <a:srgbClr val="6db9e4"/>
                      </a:solidFill>
                    </a:lnR>
                    <a:lnT w="9360">
                      <a:solidFill>
                        <a:srgbClr val="6db9e4"/>
                      </a:solidFill>
                    </a:lnT>
                    <a:lnB w="9360">
                      <a:solidFill>
                        <a:srgbClr val="6db9e4"/>
                      </a:solidFill>
                    </a:lnB>
                    <a:solidFill>
                      <a:srgbClr val="1e263a"/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</a:rPr>
                        <a:t>B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db9e4"/>
                      </a:solidFill>
                    </a:lnL>
                    <a:lnR w="9360">
                      <a:solidFill>
                        <a:srgbClr val="6db9e4"/>
                      </a:solidFill>
                    </a:lnR>
                    <a:lnT w="9360">
                      <a:solidFill>
                        <a:srgbClr val="6db9e4"/>
                      </a:solidFill>
                    </a:lnT>
                    <a:lnB w="9360">
                      <a:solidFill>
                        <a:srgbClr val="6db9e4"/>
                      </a:solidFill>
                    </a:lnB>
                    <a:solidFill>
                      <a:srgbClr val="1e263a"/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</a:rPr>
                        <a:t>C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db9e4"/>
                      </a:solidFill>
                    </a:lnL>
                    <a:lnR w="9360">
                      <a:solidFill>
                        <a:srgbClr val="6db9e4"/>
                      </a:solidFill>
                    </a:lnR>
                    <a:lnT w="9360">
                      <a:solidFill>
                        <a:srgbClr val="6db9e4"/>
                      </a:solidFill>
                    </a:lnT>
                    <a:lnB w="9360">
                      <a:solidFill>
                        <a:srgbClr val="6db9e4"/>
                      </a:solidFill>
                    </a:lnB>
                    <a:solidFill>
                      <a:srgbClr val="1e263a"/>
                    </a:solidFill>
                  </a:tcPr>
                </a:tc>
              </a:tr>
              <a:tr h="81252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989ca7"/>
                          </a:solidFill>
                          <a:latin typeface="IBM Plex Sans Condensed"/>
                          <a:ea typeface="IBM Plex Sans Condensed"/>
                        </a:rPr>
                        <a:t>Yellow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db9e4"/>
                      </a:solidFill>
                    </a:lnL>
                    <a:lnR w="9360">
                      <a:solidFill>
                        <a:srgbClr val="6db9e4"/>
                      </a:solidFill>
                    </a:lnR>
                    <a:lnT w="9360">
                      <a:solidFill>
                        <a:srgbClr val="6db9e4"/>
                      </a:solidFill>
                    </a:lnT>
                    <a:lnB w="9360">
                      <a:solidFill>
                        <a:srgbClr val="6db9e4"/>
                      </a:solidFill>
                    </a:lnB>
                    <a:solidFill>
                      <a:srgbClr val="eaeef0"/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600" spc="-1" strike="noStrike">
                          <a:solidFill>
                            <a:srgbClr val="000000"/>
                          </a:solidFill>
                          <a:latin typeface="IBM Plex Sans Condensed"/>
                          <a:ea typeface="IBM Plex Sans Condensed"/>
                        </a:rPr>
                        <a:t>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db9e4"/>
                      </a:solidFill>
                    </a:lnL>
                    <a:lnR w="9360">
                      <a:solidFill>
                        <a:srgbClr val="6db9e4"/>
                      </a:solidFill>
                    </a:lnR>
                    <a:lnT w="9360">
                      <a:solidFill>
                        <a:srgbClr val="6db9e4"/>
                      </a:solidFill>
                    </a:lnT>
                    <a:lnB w="9360">
                      <a:solidFill>
                        <a:srgbClr val="6db9e4"/>
                      </a:solidFill>
                    </a:lnB>
                    <a:solidFill>
                      <a:srgbClr val="eaeef0"/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600" spc="-1" strike="noStrike">
                          <a:solidFill>
                            <a:srgbClr val="000000"/>
                          </a:solidFill>
                          <a:latin typeface="IBM Plex Sans Condensed"/>
                          <a:ea typeface="IBM Plex Sans Condensed"/>
                        </a:rPr>
                        <a:t>20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db9e4"/>
                      </a:solidFill>
                    </a:lnL>
                    <a:lnR w="9360">
                      <a:solidFill>
                        <a:srgbClr val="6db9e4"/>
                      </a:solidFill>
                    </a:lnR>
                    <a:lnT w="9360">
                      <a:solidFill>
                        <a:srgbClr val="6db9e4"/>
                      </a:solidFill>
                    </a:lnT>
                    <a:lnB w="9360">
                      <a:solidFill>
                        <a:srgbClr val="6db9e4"/>
                      </a:solidFill>
                    </a:lnB>
                    <a:solidFill>
                      <a:srgbClr val="eaeef0"/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600" spc="-1" strike="noStrike">
                          <a:solidFill>
                            <a:srgbClr val="000000"/>
                          </a:solidFill>
                          <a:latin typeface="IBM Plex Sans Condensed"/>
                          <a:ea typeface="IBM Plex Sans Condensed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db9e4"/>
                      </a:solidFill>
                    </a:lnL>
                    <a:lnR w="9360">
                      <a:solidFill>
                        <a:srgbClr val="6db9e4"/>
                      </a:solidFill>
                    </a:lnR>
                    <a:lnT w="9360">
                      <a:solidFill>
                        <a:srgbClr val="6db9e4"/>
                      </a:solidFill>
                    </a:lnT>
                    <a:lnB w="9360">
                      <a:solidFill>
                        <a:srgbClr val="6db9e4"/>
                      </a:solidFill>
                    </a:lnB>
                    <a:solidFill>
                      <a:srgbClr val="eaeef0"/>
                    </a:solidFill>
                  </a:tcPr>
                </a:tc>
              </a:tr>
              <a:tr h="81252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989ca7"/>
                          </a:solidFill>
                          <a:latin typeface="IBM Plex Sans Condensed"/>
                          <a:ea typeface="IBM Plex Sans Condensed"/>
                        </a:rPr>
                        <a:t>Blue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db9e4"/>
                      </a:solidFill>
                    </a:lnL>
                    <a:lnR w="9360">
                      <a:solidFill>
                        <a:srgbClr val="6db9e4"/>
                      </a:solidFill>
                    </a:lnR>
                    <a:lnT w="9360">
                      <a:solidFill>
                        <a:srgbClr val="6db9e4"/>
                      </a:solidFill>
                    </a:lnT>
                    <a:lnB w="9360">
                      <a:solidFill>
                        <a:srgbClr val="6db9e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600" spc="-1" strike="noStrike">
                          <a:solidFill>
                            <a:srgbClr val="000000"/>
                          </a:solidFill>
                          <a:latin typeface="IBM Plex Sans Condensed"/>
                          <a:ea typeface="IBM Plex Sans Condensed"/>
                        </a:rPr>
                        <a:t>30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db9e4"/>
                      </a:solidFill>
                    </a:lnL>
                    <a:lnR w="9360">
                      <a:solidFill>
                        <a:srgbClr val="6db9e4"/>
                      </a:solidFill>
                    </a:lnR>
                    <a:lnT w="9360">
                      <a:solidFill>
                        <a:srgbClr val="6db9e4"/>
                      </a:solidFill>
                    </a:lnT>
                    <a:lnB w="9360">
                      <a:solidFill>
                        <a:srgbClr val="6db9e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600" spc="-1" strike="noStrike">
                          <a:solidFill>
                            <a:srgbClr val="000000"/>
                          </a:solidFill>
                          <a:latin typeface="IBM Plex Sans Condensed"/>
                          <a:ea typeface="IBM Plex Sans Condensed"/>
                        </a:rPr>
                        <a:t>15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db9e4"/>
                      </a:solidFill>
                    </a:lnL>
                    <a:lnR w="9360">
                      <a:solidFill>
                        <a:srgbClr val="6db9e4"/>
                      </a:solidFill>
                    </a:lnR>
                    <a:lnT w="9360">
                      <a:solidFill>
                        <a:srgbClr val="6db9e4"/>
                      </a:solidFill>
                    </a:lnT>
                    <a:lnB w="9360">
                      <a:solidFill>
                        <a:srgbClr val="6db9e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600" spc="-1" strike="noStrike">
                          <a:solidFill>
                            <a:srgbClr val="000000"/>
                          </a:solidFill>
                          <a:latin typeface="IBM Plex Sans Condensed"/>
                          <a:ea typeface="IBM Plex Sans Condensed"/>
                        </a:rPr>
                        <a:t>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db9e4"/>
                      </a:solidFill>
                    </a:lnL>
                    <a:lnR w="9360">
                      <a:solidFill>
                        <a:srgbClr val="6db9e4"/>
                      </a:solidFill>
                    </a:lnR>
                    <a:lnT w="9360">
                      <a:solidFill>
                        <a:srgbClr val="6db9e4"/>
                      </a:solidFill>
                    </a:lnT>
                    <a:lnB w="9360">
                      <a:solidFill>
                        <a:srgbClr val="6db9e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1252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989ca7"/>
                          </a:solidFill>
                          <a:latin typeface="IBM Plex Sans Condensed"/>
                          <a:ea typeface="IBM Plex Sans Condensed"/>
                        </a:rPr>
                        <a:t>Orange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db9e4"/>
                      </a:solidFill>
                    </a:lnL>
                    <a:lnR w="9360">
                      <a:solidFill>
                        <a:srgbClr val="6db9e4"/>
                      </a:solidFill>
                    </a:lnR>
                    <a:lnT w="9360">
                      <a:solidFill>
                        <a:srgbClr val="6db9e4"/>
                      </a:solidFill>
                    </a:lnT>
                    <a:lnB w="9360">
                      <a:solidFill>
                        <a:srgbClr val="6db9e4"/>
                      </a:solidFill>
                    </a:lnB>
                    <a:solidFill>
                      <a:srgbClr val="eaeef0"/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600" spc="-1" strike="noStrike">
                          <a:solidFill>
                            <a:srgbClr val="000000"/>
                          </a:solidFill>
                          <a:latin typeface="IBM Plex Sans Condensed"/>
                          <a:ea typeface="IBM Plex Sans Condensed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db9e4"/>
                      </a:solidFill>
                    </a:lnL>
                    <a:lnR w="9360">
                      <a:solidFill>
                        <a:srgbClr val="6db9e4"/>
                      </a:solidFill>
                    </a:lnR>
                    <a:lnT w="9360">
                      <a:solidFill>
                        <a:srgbClr val="6db9e4"/>
                      </a:solidFill>
                    </a:lnT>
                    <a:lnB w="9360">
                      <a:solidFill>
                        <a:srgbClr val="6db9e4"/>
                      </a:solidFill>
                    </a:lnB>
                    <a:solidFill>
                      <a:srgbClr val="eaeef0"/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600" spc="-1" strike="noStrike">
                          <a:solidFill>
                            <a:srgbClr val="000000"/>
                          </a:solidFill>
                          <a:latin typeface="IBM Plex Sans Condensed"/>
                          <a:ea typeface="IBM Plex Sans Condensed"/>
                        </a:rPr>
                        <a:t>24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db9e4"/>
                      </a:solidFill>
                    </a:lnL>
                    <a:lnR w="9360">
                      <a:solidFill>
                        <a:srgbClr val="6db9e4"/>
                      </a:solidFill>
                    </a:lnR>
                    <a:lnT w="9360">
                      <a:solidFill>
                        <a:srgbClr val="6db9e4"/>
                      </a:solidFill>
                    </a:lnT>
                    <a:lnB w="9360">
                      <a:solidFill>
                        <a:srgbClr val="6db9e4"/>
                      </a:solidFill>
                    </a:lnB>
                    <a:solidFill>
                      <a:srgbClr val="eaeef0"/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600" spc="-1" strike="noStrike">
                          <a:solidFill>
                            <a:srgbClr val="000000"/>
                          </a:solidFill>
                          <a:latin typeface="IBM Plex Sans Condensed"/>
                          <a:ea typeface="IBM Plex Sans Condensed"/>
                        </a:rPr>
                        <a:t>16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db9e4"/>
                      </a:solidFill>
                    </a:lnL>
                    <a:lnR w="9360">
                      <a:solidFill>
                        <a:srgbClr val="6db9e4"/>
                      </a:solidFill>
                    </a:lnR>
                    <a:lnT w="9360">
                      <a:solidFill>
                        <a:srgbClr val="6db9e4"/>
                      </a:solidFill>
                    </a:lnT>
                    <a:lnB w="9360">
                      <a:solidFill>
                        <a:srgbClr val="6db9e4"/>
                      </a:solidFill>
                    </a:lnB>
                    <a:solidFill>
                      <a:srgbClr val="eaeef0"/>
                    </a:solidFill>
                  </a:tcPr>
                </a:tc>
              </a:tr>
            </a:tbl>
          </a:graphicData>
        </a:graphic>
      </p:graphicFrame>
      <p:sp>
        <p:nvSpPr>
          <p:cNvPr id="398" name="TextShape 3"/>
          <p:cNvSpPr txBox="1"/>
          <p:nvPr/>
        </p:nvSpPr>
        <p:spPr>
          <a:xfrm>
            <a:off x="8404200" y="4642920"/>
            <a:ext cx="548280" cy="31644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DE28E8F3-A92A-4A22-B1FA-88C2CFB3C1FE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pic>
        <p:nvPicPr>
          <p:cNvPr id="399" name="Google Shape;190;p23" descr=""/>
          <p:cNvPicPr/>
          <p:nvPr/>
        </p:nvPicPr>
        <p:blipFill>
          <a:blip r:embed="rId1"/>
          <a:stretch/>
        </p:blipFill>
        <p:spPr>
          <a:xfrm>
            <a:off x="5910120" y="1129320"/>
            <a:ext cx="2904480" cy="3705120"/>
          </a:xfrm>
          <a:prstGeom prst="rect">
            <a:avLst/>
          </a:prstGeom>
          <a:ln>
            <a:noFill/>
          </a:ln>
        </p:spPr>
      </p:pic>
      <p:pic>
        <p:nvPicPr>
          <p:cNvPr id="400" name="Google Shape;191;p23" descr=""/>
          <p:cNvPicPr/>
          <p:nvPr/>
        </p:nvPicPr>
        <p:blipFill>
          <a:blip r:embed="rId2"/>
          <a:stretch/>
        </p:blipFill>
        <p:spPr>
          <a:xfrm>
            <a:off x="5787360" y="786600"/>
            <a:ext cx="365760" cy="3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aeef0"/>
            </a:gs>
            <a:gs pos="58000">
              <a:srgbClr val="989ca7"/>
            </a:gs>
            <a:gs pos="100000">
              <a:srgbClr val="989ca7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1"/>
          <p:cNvGrpSpPr/>
          <p:nvPr/>
        </p:nvGrpSpPr>
        <p:grpSpPr>
          <a:xfrm>
            <a:off x="6016680" y="1238760"/>
            <a:ext cx="2840040" cy="3644640"/>
            <a:chOff x="6016680" y="1238760"/>
            <a:chExt cx="2840040" cy="3644640"/>
          </a:xfrm>
        </p:grpSpPr>
        <p:pic>
          <p:nvPicPr>
            <p:cNvPr id="402" name="Google Shape;222;p26" descr=""/>
            <p:cNvPicPr/>
            <p:nvPr/>
          </p:nvPicPr>
          <p:blipFill>
            <a:blip r:embed="rId1"/>
            <a:stretch/>
          </p:blipFill>
          <p:spPr>
            <a:xfrm>
              <a:off x="6016680" y="1238760"/>
              <a:ext cx="2840040" cy="3644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3" name="Google Shape;223;p26" descr=""/>
            <p:cNvPicPr/>
            <p:nvPr/>
          </p:nvPicPr>
          <p:blipFill>
            <a:blip r:embed="rId2"/>
            <a:stretch/>
          </p:blipFill>
          <p:spPr>
            <a:xfrm>
              <a:off x="7234200" y="1833480"/>
              <a:ext cx="253080" cy="170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04" name="TextShape 2"/>
          <p:cNvSpPr txBox="1"/>
          <p:nvPr/>
        </p:nvSpPr>
        <p:spPr>
          <a:xfrm>
            <a:off x="2715120" y="571680"/>
            <a:ext cx="3713760" cy="89460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Bebas Neue"/>
                <a:ea typeface="Bebas Neue"/>
              </a:rPr>
              <a:t>89,526,124$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2715120" y="1411200"/>
            <a:ext cx="371376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15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That’s a lot of money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6" name="TextShape 4"/>
          <p:cNvSpPr txBox="1"/>
          <p:nvPr/>
        </p:nvSpPr>
        <p:spPr>
          <a:xfrm>
            <a:off x="2715120" y="3200760"/>
            <a:ext cx="3713760" cy="89460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Bebas Neue"/>
                <a:ea typeface="Bebas Neue"/>
              </a:rPr>
              <a:t>100%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TextShape 5"/>
          <p:cNvSpPr txBox="1"/>
          <p:nvPr/>
        </p:nvSpPr>
        <p:spPr>
          <a:xfrm>
            <a:off x="2715120" y="4040280"/>
            <a:ext cx="371376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15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Total success!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8" name="TextShape 6"/>
          <p:cNvSpPr txBox="1"/>
          <p:nvPr/>
        </p:nvSpPr>
        <p:spPr>
          <a:xfrm>
            <a:off x="2715120" y="1886400"/>
            <a:ext cx="3713760" cy="89460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Bebas Neue"/>
                <a:ea typeface="Bebas Neue"/>
              </a:rPr>
              <a:t>185,244 users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Shape 7"/>
          <p:cNvSpPr txBox="1"/>
          <p:nvPr/>
        </p:nvSpPr>
        <p:spPr>
          <a:xfrm>
            <a:off x="2715120" y="2725920"/>
            <a:ext cx="371376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15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And a lot of users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10" name="TextShape 8"/>
          <p:cNvSpPr txBox="1"/>
          <p:nvPr/>
        </p:nvSpPr>
        <p:spPr>
          <a:xfrm>
            <a:off x="8404200" y="4642920"/>
            <a:ext cx="548280" cy="31644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56D389A9-7ADB-44D3-8DB1-62156D7C3867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pic>
        <p:nvPicPr>
          <p:cNvPr id="411" name="Google Shape;231;p26" descr=""/>
          <p:cNvPicPr/>
          <p:nvPr/>
        </p:nvPicPr>
        <p:blipFill>
          <a:blip r:embed="rId3"/>
          <a:stretch/>
        </p:blipFill>
        <p:spPr>
          <a:xfrm flipH="1">
            <a:off x="332640" y="1369440"/>
            <a:ext cx="2572560" cy="343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roup 1"/>
          <p:cNvGrpSpPr/>
          <p:nvPr/>
        </p:nvGrpSpPr>
        <p:grpSpPr>
          <a:xfrm>
            <a:off x="5209920" y="1136520"/>
            <a:ext cx="3610080" cy="1289520"/>
            <a:chOff x="5209920" y="1136520"/>
            <a:chExt cx="3610080" cy="1289520"/>
          </a:xfrm>
        </p:grpSpPr>
        <p:sp>
          <p:nvSpPr>
            <p:cNvPr id="413" name="CustomShape 2"/>
            <p:cNvSpPr/>
            <p:nvPr/>
          </p:nvSpPr>
          <p:spPr>
            <a:xfrm>
              <a:off x="6696360" y="1136520"/>
              <a:ext cx="2123640" cy="1289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1e263a"/>
                  </a:solidFill>
                  <a:latin typeface="IBM Plex Sans Condensed"/>
                  <a:ea typeface="IBM Plex Sans Condensed"/>
                </a:rPr>
                <a:t>Vestibulum congue tempus</a:t>
              </a: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1e263a"/>
                  </a:solidFill>
                  <a:latin typeface="IBM Plex Sans Condensed"/>
                  <a:ea typeface="IBM Plex Sans Condensed"/>
                </a:rPr>
                <a:t>Lorem ipsum dolor sit amet, consectetur adipiscing elit, sed do eiusmod tempor. Donec facilisis lacus eget mauris.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14" name="CustomShape 3"/>
            <p:cNvSpPr/>
            <p:nvPr/>
          </p:nvSpPr>
          <p:spPr>
            <a:xfrm>
              <a:off x="5209920" y="1781280"/>
              <a:ext cx="128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5" name="CustomShape 4"/>
          <p:cNvSpPr/>
          <p:nvPr/>
        </p:nvSpPr>
        <p:spPr>
          <a:xfrm rot="3600000">
            <a:off x="3170160" y="1312560"/>
            <a:ext cx="2774160" cy="2774160"/>
          </a:xfrm>
          <a:prstGeom prst="blockArc">
            <a:avLst>
              <a:gd name="adj1" fmla="val 12622480"/>
              <a:gd name="adj2" fmla="val 19781569"/>
              <a:gd name="adj3" fmla="val 20773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6" name="Google Shape;240;p27" descr=""/>
          <p:cNvPicPr/>
          <p:nvPr/>
        </p:nvPicPr>
        <p:blipFill>
          <a:blip r:embed="rId1"/>
          <a:srcRect l="0" t="0" r="-4677" b="-3871"/>
          <a:stretch/>
        </p:blipFill>
        <p:spPr>
          <a:xfrm flipH="1">
            <a:off x="3309480" y="1812600"/>
            <a:ext cx="2405520" cy="3189960"/>
          </a:xfrm>
          <a:prstGeom prst="rect">
            <a:avLst/>
          </a:prstGeom>
          <a:ln>
            <a:noFill/>
          </a:ln>
        </p:spPr>
      </p:pic>
      <p:sp>
        <p:nvSpPr>
          <p:cNvPr id="417" name="TextShape 5"/>
          <p:cNvSpPr txBox="1"/>
          <p:nvPr/>
        </p:nvSpPr>
        <p:spPr>
          <a:xfrm>
            <a:off x="779040" y="759960"/>
            <a:ext cx="7593120" cy="39600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Our process is easy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TextShape 6"/>
          <p:cNvSpPr txBox="1"/>
          <p:nvPr/>
        </p:nvSpPr>
        <p:spPr>
          <a:xfrm>
            <a:off x="8404200" y="4642920"/>
            <a:ext cx="548280" cy="31644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85C18868-5BBD-4B33-8CB0-54C9837706E0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grpSp>
        <p:nvGrpSpPr>
          <p:cNvPr id="419" name="Group 7"/>
          <p:cNvGrpSpPr/>
          <p:nvPr/>
        </p:nvGrpSpPr>
        <p:grpSpPr>
          <a:xfrm>
            <a:off x="323640" y="2063160"/>
            <a:ext cx="2952000" cy="1289520"/>
            <a:chOff x="323640" y="2063160"/>
            <a:chExt cx="2952000" cy="1289520"/>
          </a:xfrm>
        </p:grpSpPr>
        <p:sp>
          <p:nvSpPr>
            <p:cNvPr id="420" name="CustomShape 8"/>
            <p:cNvSpPr/>
            <p:nvPr/>
          </p:nvSpPr>
          <p:spPr>
            <a:xfrm>
              <a:off x="323640" y="2063160"/>
              <a:ext cx="2123640" cy="1289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1e263a"/>
                  </a:solidFill>
                  <a:latin typeface="IBM Plex Sans Condensed"/>
                  <a:ea typeface="IBM Plex Sans Condensed"/>
                </a:rPr>
                <a:t>Vestibulum congue tempus</a:t>
              </a:r>
              <a:endParaRPr b="0" lang="en-IN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endParaRPr b="0" lang="en-IN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1e263a"/>
                  </a:solidFill>
                  <a:latin typeface="IBM Plex Sans Condensed"/>
                  <a:ea typeface="IBM Plex Sans Condensed"/>
                </a:rPr>
                <a:t>Lorem ipsum dolor sit amet, consectetur adipiscing elit, sed do eiusmod tempor. Donec facilisis lacus eget mauris.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21" name="CustomShape 9"/>
            <p:cNvSpPr/>
            <p:nvPr/>
          </p:nvSpPr>
          <p:spPr>
            <a:xfrm rot="10800000">
              <a:off x="2642400" y="2723400"/>
              <a:ext cx="63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2" name="Group 10"/>
          <p:cNvGrpSpPr/>
          <p:nvPr/>
        </p:nvGrpSpPr>
        <p:grpSpPr>
          <a:xfrm>
            <a:off x="5209920" y="3096720"/>
            <a:ext cx="3610080" cy="1289520"/>
            <a:chOff x="5209920" y="3096720"/>
            <a:chExt cx="3610080" cy="1289520"/>
          </a:xfrm>
        </p:grpSpPr>
        <p:sp>
          <p:nvSpPr>
            <p:cNvPr id="423" name="CustomShape 11"/>
            <p:cNvSpPr/>
            <p:nvPr/>
          </p:nvSpPr>
          <p:spPr>
            <a:xfrm>
              <a:off x="6696360" y="3096720"/>
              <a:ext cx="2123640" cy="1289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1e263a"/>
                  </a:solidFill>
                  <a:latin typeface="IBM Plex Sans Condensed"/>
                  <a:ea typeface="IBM Plex Sans Condensed"/>
                </a:rPr>
                <a:t>Vestibulum congue tempus</a:t>
              </a: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1e263a"/>
                  </a:solidFill>
                  <a:latin typeface="IBM Plex Sans Condensed"/>
                  <a:ea typeface="IBM Plex Sans Condensed"/>
                </a:rPr>
                <a:t>Lorem ipsum dolor sit amet, consectetur adipiscing elit, sed do eiusmod tempor. Donec facilisis lacus eget mauris.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424" name="CustomShape 12"/>
            <p:cNvSpPr/>
            <p:nvPr/>
          </p:nvSpPr>
          <p:spPr>
            <a:xfrm>
              <a:off x="5209920" y="3724560"/>
              <a:ext cx="128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5" name="CustomShape 13"/>
          <p:cNvSpPr/>
          <p:nvPr/>
        </p:nvSpPr>
        <p:spPr>
          <a:xfrm rot="10800000">
            <a:off x="3183840" y="1291320"/>
            <a:ext cx="2774520" cy="2774520"/>
          </a:xfrm>
          <a:prstGeom prst="blockArc">
            <a:avLst>
              <a:gd name="adj1" fmla="val 12622480"/>
              <a:gd name="adj2" fmla="val 19662822"/>
              <a:gd name="adj3" fmla="val 20729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4"/>
          <p:cNvSpPr/>
          <p:nvPr/>
        </p:nvSpPr>
        <p:spPr>
          <a:xfrm rot="18000000">
            <a:off x="3194280" y="1312560"/>
            <a:ext cx="2774160" cy="2774160"/>
          </a:xfrm>
          <a:prstGeom prst="blockArc">
            <a:avLst>
              <a:gd name="adj1" fmla="val 12622480"/>
              <a:gd name="adj2" fmla="val 19703271"/>
              <a:gd name="adj3" fmla="val 20851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7" name="Group 15"/>
          <p:cNvGrpSpPr/>
          <p:nvPr/>
        </p:nvGrpSpPr>
        <p:grpSpPr>
          <a:xfrm>
            <a:off x="3235320" y="2852640"/>
            <a:ext cx="790200" cy="789840"/>
            <a:chOff x="3235320" y="2852640"/>
            <a:chExt cx="790200" cy="789840"/>
          </a:xfrm>
        </p:grpSpPr>
        <p:sp>
          <p:nvSpPr>
            <p:cNvPr id="428" name="CustomShape 16"/>
            <p:cNvSpPr/>
            <p:nvPr/>
          </p:nvSpPr>
          <p:spPr>
            <a:xfrm rot="14439000">
              <a:off x="3340800" y="2958480"/>
              <a:ext cx="578160" cy="578520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accent1"/>
            </a:solidFill>
            <a:ln>
              <a:noFill/>
            </a:ln>
            <a:effectLst>
              <a:outerShdw algn="bl" blurRad="142875" rotWithShape="0">
                <a:srgbClr val="000000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17"/>
            <p:cNvSpPr/>
            <p:nvPr/>
          </p:nvSpPr>
          <p:spPr>
            <a:xfrm rot="3600000">
              <a:off x="3341160" y="2958120"/>
              <a:ext cx="578160" cy="57852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0" name="Group 18"/>
          <p:cNvGrpSpPr/>
          <p:nvPr/>
        </p:nvGrpSpPr>
        <p:grpSpPr>
          <a:xfrm>
            <a:off x="4264200" y="1308600"/>
            <a:ext cx="584640" cy="585000"/>
            <a:chOff x="4264200" y="1308600"/>
            <a:chExt cx="584640" cy="585000"/>
          </a:xfrm>
        </p:grpSpPr>
        <p:sp>
          <p:nvSpPr>
            <p:cNvPr id="431" name="CustomShape 19"/>
            <p:cNvSpPr/>
            <p:nvPr/>
          </p:nvSpPr>
          <p:spPr>
            <a:xfrm rot="39000">
              <a:off x="4267080" y="1311840"/>
              <a:ext cx="578160" cy="578520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accent2"/>
            </a:solidFill>
            <a:ln>
              <a:noFill/>
            </a:ln>
            <a:effectLst>
              <a:outerShdw algn="bl" blurRad="142875" rotWithShape="0">
                <a:srgbClr val="000000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20"/>
            <p:cNvSpPr/>
            <p:nvPr/>
          </p:nvSpPr>
          <p:spPr>
            <a:xfrm rot="10800000">
              <a:off x="4267440" y="1312200"/>
              <a:ext cx="578160" cy="57852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3" name="Group 21"/>
          <p:cNvGrpSpPr/>
          <p:nvPr/>
        </p:nvGrpSpPr>
        <p:grpSpPr>
          <a:xfrm>
            <a:off x="5126760" y="2829600"/>
            <a:ext cx="792360" cy="792360"/>
            <a:chOff x="5126760" y="2829600"/>
            <a:chExt cx="792360" cy="792360"/>
          </a:xfrm>
        </p:grpSpPr>
        <p:sp>
          <p:nvSpPr>
            <p:cNvPr id="434" name="CustomShape 22"/>
            <p:cNvSpPr/>
            <p:nvPr/>
          </p:nvSpPr>
          <p:spPr>
            <a:xfrm rot="7239000">
              <a:off x="5233680" y="2936160"/>
              <a:ext cx="578160" cy="578520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dk2"/>
            </a:solidFill>
            <a:ln>
              <a:noFill/>
            </a:ln>
            <a:effectLst>
              <a:outerShdw algn="bl" blurRad="142875" rotWithShape="0">
                <a:srgbClr val="000000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23"/>
            <p:cNvSpPr/>
            <p:nvPr/>
          </p:nvSpPr>
          <p:spPr>
            <a:xfrm rot="18000000">
              <a:off x="5232960" y="2936160"/>
              <a:ext cx="578160" cy="57852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6" name="CustomShape 24"/>
          <p:cNvSpPr/>
          <p:nvPr/>
        </p:nvSpPr>
        <p:spPr>
          <a:xfrm>
            <a:off x="4334400" y="1383480"/>
            <a:ext cx="508680" cy="2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Bebas Neue"/>
                <a:ea typeface="Bebas Neue"/>
              </a:rPr>
              <a:t>03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37" name="CustomShape 25"/>
          <p:cNvSpPr/>
          <p:nvPr/>
        </p:nvSpPr>
        <p:spPr>
          <a:xfrm>
            <a:off x="3375720" y="3015720"/>
            <a:ext cx="508680" cy="2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Bebas Neue"/>
                <a:ea typeface="Bebas Neue"/>
              </a:rPr>
              <a:t>01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38" name="CustomShape 26"/>
          <p:cNvSpPr/>
          <p:nvPr/>
        </p:nvSpPr>
        <p:spPr>
          <a:xfrm>
            <a:off x="5281920" y="2986200"/>
            <a:ext cx="508680" cy="2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Bebas Neue"/>
                <a:ea typeface="Bebas Neue"/>
              </a:rPr>
              <a:t>02 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9f4d"/>
            </a:gs>
            <a:gs pos="58000">
              <a:srgbClr val="f36846"/>
            </a:gs>
            <a:gs pos="100000">
              <a:srgbClr val="f36846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779040" y="759960"/>
            <a:ext cx="7593120" cy="39600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Let’s review some concepts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TextShape 2"/>
          <p:cNvSpPr txBox="1"/>
          <p:nvPr/>
        </p:nvSpPr>
        <p:spPr>
          <a:xfrm>
            <a:off x="779040" y="1353960"/>
            <a:ext cx="1878120" cy="152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Yellow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Is the color of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gold, butter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and ripe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lemons. In the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spectrum of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visible light,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yellow is found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between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green and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orange.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TextShape 3"/>
          <p:cNvSpPr txBox="1"/>
          <p:nvPr/>
        </p:nvSpPr>
        <p:spPr>
          <a:xfrm>
            <a:off x="2854800" y="1353960"/>
            <a:ext cx="1878120" cy="152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Bl</a:t>
            </a:r>
            <a:r>
              <a:rPr b="1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u</a:t>
            </a:r>
            <a:r>
              <a:rPr b="1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Is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the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col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our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of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the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cle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ar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sky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an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d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the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de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ep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se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a.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It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is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loc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ate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d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bet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we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en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viol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et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an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d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gre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en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on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the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opt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ical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sp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ect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ru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m.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TextShape 4"/>
          <p:cNvSpPr txBox="1"/>
          <p:nvPr/>
        </p:nvSpPr>
        <p:spPr>
          <a:xfrm>
            <a:off x="4930560" y="1353960"/>
            <a:ext cx="1878120" cy="152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R</a:t>
            </a:r>
            <a:r>
              <a:rPr b="1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</a:t>
            </a:r>
            <a:r>
              <a:rPr b="1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Is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the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col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or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of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blo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od,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an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d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be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ca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us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of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thi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s it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ha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s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his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tori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call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y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be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en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ass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oci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ate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d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wit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h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sac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rifi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ce,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da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ng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er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an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d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co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ura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ge.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TextShape 5"/>
          <p:cNvSpPr txBox="1"/>
          <p:nvPr/>
        </p:nvSpPr>
        <p:spPr>
          <a:xfrm>
            <a:off x="8404200" y="4642920"/>
            <a:ext cx="548280" cy="31644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2C8D28E5-66B8-4AB4-9333-5AEB93C2345F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444" name="TextShape 6"/>
          <p:cNvSpPr txBox="1"/>
          <p:nvPr/>
        </p:nvSpPr>
        <p:spPr>
          <a:xfrm>
            <a:off x="779040" y="3030480"/>
            <a:ext cx="1878120" cy="152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Yellow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Is the color of gold, butter and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ripe lemons. In the spectrum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of visible light, yellow is found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between green and orange.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TextShape 7"/>
          <p:cNvSpPr txBox="1"/>
          <p:nvPr/>
        </p:nvSpPr>
        <p:spPr>
          <a:xfrm>
            <a:off x="2854800" y="3030480"/>
            <a:ext cx="1878120" cy="152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Bl</a:t>
            </a:r>
            <a:r>
              <a:rPr b="1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u</a:t>
            </a:r>
            <a:r>
              <a:rPr b="1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Is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the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col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our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of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the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cle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ar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sky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an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d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the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de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ep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se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a.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It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is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loc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ate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d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bet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we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en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viol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et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an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d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gre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en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on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the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opt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ical 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sp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ect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ru</a:t>
            </a: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m.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Shape 8"/>
          <p:cNvSpPr txBox="1"/>
          <p:nvPr/>
        </p:nvSpPr>
        <p:spPr>
          <a:xfrm>
            <a:off x="4930560" y="3030480"/>
            <a:ext cx="1878120" cy="152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Red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Is the color of blood, and because of this it has historically been associated with sacrifice, danger and courage.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7" name="Group 9"/>
          <p:cNvGrpSpPr/>
          <p:nvPr/>
        </p:nvGrpSpPr>
        <p:grpSpPr>
          <a:xfrm>
            <a:off x="6715800" y="1238760"/>
            <a:ext cx="2427840" cy="3644640"/>
            <a:chOff x="6715800" y="1238760"/>
            <a:chExt cx="2427840" cy="3644640"/>
          </a:xfrm>
        </p:grpSpPr>
        <p:pic>
          <p:nvPicPr>
            <p:cNvPr id="448" name="Google Shape;276;p28" descr=""/>
            <p:cNvPicPr/>
            <p:nvPr/>
          </p:nvPicPr>
          <p:blipFill>
            <a:blip r:embed="rId1"/>
            <a:srcRect l="0" t="0" r="14496" b="0"/>
            <a:stretch/>
          </p:blipFill>
          <p:spPr>
            <a:xfrm>
              <a:off x="6715800" y="1238760"/>
              <a:ext cx="2427840" cy="3644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9" name="Google Shape;277;p28" descr=""/>
            <p:cNvPicPr/>
            <p:nvPr/>
          </p:nvPicPr>
          <p:blipFill>
            <a:blip r:embed="rId2"/>
            <a:stretch/>
          </p:blipFill>
          <p:spPr>
            <a:xfrm>
              <a:off x="7938720" y="1833480"/>
              <a:ext cx="241560" cy="1702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50" name="Google Shape;278;p28" descr=""/>
          <p:cNvPicPr/>
          <p:nvPr/>
        </p:nvPicPr>
        <p:blipFill>
          <a:blip r:embed="rId3"/>
          <a:stretch/>
        </p:blipFill>
        <p:spPr>
          <a:xfrm>
            <a:off x="6374520" y="605520"/>
            <a:ext cx="704520" cy="70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9f4d"/>
            </a:gs>
            <a:gs pos="58000">
              <a:srgbClr val="f36846"/>
            </a:gs>
            <a:gs pos="100000">
              <a:srgbClr val="f36846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779040" y="759960"/>
            <a:ext cx="7593120" cy="39600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SWOT Analysis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8404200" y="4642920"/>
            <a:ext cx="548280" cy="31644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0C4A78C8-59E2-4DD6-96E4-89B1928FBDD4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783360" y="1350000"/>
            <a:ext cx="3719520" cy="1401120"/>
          </a:xfrm>
          <a:prstGeom prst="rect">
            <a:avLst/>
          </a:prstGeom>
          <a:solidFill>
            <a:srgbClr val="ffffff">
              <a:alpha val="1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rIns="13716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STRENGTHS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Blue is the colour of the clear sky and the deep sea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4656960" y="1350000"/>
            <a:ext cx="3719520" cy="1401120"/>
          </a:xfrm>
          <a:prstGeom prst="rect">
            <a:avLst/>
          </a:prstGeom>
          <a:solidFill>
            <a:srgbClr val="ffffff">
              <a:alpha val="1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WEAKNESSES</a:t>
            </a:r>
            <a:endParaRPr b="0" lang="en-IN" sz="1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Yellow is the color of gold, butter and ripe lemons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5" name="CustomShape 5"/>
          <p:cNvSpPr/>
          <p:nvPr/>
        </p:nvSpPr>
        <p:spPr>
          <a:xfrm>
            <a:off x="783360" y="2904840"/>
            <a:ext cx="3719520" cy="1401120"/>
          </a:xfrm>
          <a:prstGeom prst="rect">
            <a:avLst/>
          </a:prstGeom>
          <a:solidFill>
            <a:srgbClr val="ffffff">
              <a:alpha val="1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rIns="13716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Black is the color of ebony and of outer space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OPPORTUNITIES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6" name="CustomShape 6"/>
          <p:cNvSpPr/>
          <p:nvPr/>
        </p:nvSpPr>
        <p:spPr>
          <a:xfrm>
            <a:off x="4656960" y="2904840"/>
            <a:ext cx="3719520" cy="1401120"/>
          </a:xfrm>
          <a:prstGeom prst="rect">
            <a:avLst/>
          </a:prstGeom>
          <a:solidFill>
            <a:srgbClr val="ffffff">
              <a:alpha val="1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White is the color of milk and fresh snow</a:t>
            </a:r>
            <a:endParaRPr b="0" lang="en-IN" sz="1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THREATS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7" name="CustomShape 7"/>
          <p:cNvSpPr/>
          <p:nvPr/>
        </p:nvSpPr>
        <p:spPr>
          <a:xfrm>
            <a:off x="3435480" y="1681560"/>
            <a:ext cx="2137320" cy="2137320"/>
          </a:xfrm>
          <a:prstGeom prst="pie">
            <a:avLst>
              <a:gd name="adj1" fmla="val 10788866"/>
              <a:gd name="adj2" fmla="val 16200000"/>
            </a:avLst>
          </a:prstGeom>
          <a:gradFill rotWithShape="0">
            <a:gsLst>
              <a:gs pos="0">
                <a:srgbClr val="9ffaff"/>
              </a:gs>
              <a:gs pos="58000">
                <a:srgbClr val="6db9e4"/>
              </a:gs>
              <a:gs pos="100000">
                <a:srgbClr val="6db9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8"/>
          <p:cNvSpPr/>
          <p:nvPr/>
        </p:nvSpPr>
        <p:spPr>
          <a:xfrm rot="5400000">
            <a:off x="3589560" y="1681560"/>
            <a:ext cx="2137320" cy="2137320"/>
          </a:xfrm>
          <a:prstGeom prst="pie">
            <a:avLst>
              <a:gd name="adj1" fmla="val 10788866"/>
              <a:gd name="adj2" fmla="val 16200000"/>
            </a:avLst>
          </a:prstGeom>
          <a:gradFill rotWithShape="0">
            <a:gsLst>
              <a:gs pos="0">
                <a:srgbClr val="ffe659"/>
              </a:gs>
              <a:gs pos="58000">
                <a:srgbClr val="f5a73b"/>
              </a:gs>
              <a:gs pos="100000">
                <a:srgbClr val="f5a73b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9"/>
          <p:cNvSpPr/>
          <p:nvPr/>
        </p:nvSpPr>
        <p:spPr>
          <a:xfrm rot="10800000">
            <a:off x="3589560" y="1836720"/>
            <a:ext cx="2137320" cy="2137320"/>
          </a:xfrm>
          <a:prstGeom prst="pie">
            <a:avLst>
              <a:gd name="adj1" fmla="val 10788866"/>
              <a:gd name="adj2" fmla="val 16200000"/>
            </a:avLst>
          </a:prstGeom>
          <a:gradFill rotWithShape="0">
            <a:gsLst>
              <a:gs pos="0">
                <a:srgbClr val="ff9f4d"/>
              </a:gs>
              <a:gs pos="58000">
                <a:srgbClr val="f36846"/>
              </a:gs>
              <a:gs pos="100000">
                <a:srgbClr val="f3684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0"/>
          <p:cNvSpPr/>
          <p:nvPr/>
        </p:nvSpPr>
        <p:spPr>
          <a:xfrm rot="16200000">
            <a:off x="3435480" y="1837080"/>
            <a:ext cx="2137320" cy="2137320"/>
          </a:xfrm>
          <a:prstGeom prst="pie">
            <a:avLst>
              <a:gd name="adj1" fmla="val 10788866"/>
              <a:gd name="adj2" fmla="val 16200000"/>
            </a:avLst>
          </a:prstGeom>
          <a:gradFill rotWithShape="0">
            <a:gsLst>
              <a:gs pos="0">
                <a:srgbClr val="f4fc68"/>
              </a:gs>
              <a:gs pos="58000">
                <a:srgbClr val="9ece46"/>
              </a:gs>
              <a:gs pos="100000">
                <a:srgbClr val="9ece4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TextShape 11"/>
          <p:cNvSpPr txBox="1"/>
          <p:nvPr/>
        </p:nvSpPr>
        <p:spPr>
          <a:xfrm>
            <a:off x="4003560" y="2127240"/>
            <a:ext cx="201600" cy="415800"/>
          </a:xfrm>
          <a:prstGeom prst="rect">
            <a:avLst/>
          </a:prstGeom>
        </p:spPr>
        <p:txBody>
          <a:bodyPr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Bebas Neue"/>
                <a:ea typeface="Arial"/>
              </a:rPr>
              <a:t>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62" name="TextShape 12"/>
          <p:cNvSpPr txBox="1"/>
          <p:nvPr/>
        </p:nvSpPr>
        <p:spPr>
          <a:xfrm>
            <a:off x="4901760" y="2134080"/>
            <a:ext cx="312480" cy="405000"/>
          </a:xfrm>
          <a:prstGeom prst="rect">
            <a:avLst/>
          </a:prstGeom>
        </p:spPr>
        <p:txBody>
          <a:bodyPr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Bebas Neue"/>
                <a:ea typeface="Arial"/>
              </a:rPr>
              <a:t>W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63" name="TextShape 13"/>
          <p:cNvSpPr txBox="1"/>
          <p:nvPr/>
        </p:nvSpPr>
        <p:spPr>
          <a:xfrm>
            <a:off x="3972960" y="3105720"/>
            <a:ext cx="204840" cy="415800"/>
          </a:xfrm>
          <a:prstGeom prst="rect">
            <a:avLst/>
          </a:prstGeom>
        </p:spPr>
        <p:txBody>
          <a:bodyPr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Bebas Neue"/>
                <a:ea typeface="Arial"/>
              </a:rPr>
              <a:t>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64" name="TextShape 14"/>
          <p:cNvSpPr txBox="1"/>
          <p:nvPr/>
        </p:nvSpPr>
        <p:spPr>
          <a:xfrm>
            <a:off x="5002920" y="3112560"/>
            <a:ext cx="208440" cy="405000"/>
          </a:xfrm>
          <a:prstGeom prst="rect">
            <a:avLst/>
          </a:prstGeom>
        </p:spPr>
        <p:txBody>
          <a:bodyPr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Bebas Neue"/>
                <a:ea typeface="Arial"/>
              </a:rPr>
              <a:t>T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4506e"/>
            </a:gs>
            <a:gs pos="58000">
              <a:srgbClr val="1e263a"/>
            </a:gs>
            <a:gs pos="100000">
              <a:srgbClr val="1e263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262080" y="0"/>
            <a:ext cx="8619120" cy="46692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Bebas Neue"/>
                <a:ea typeface="Bebas Neue"/>
              </a:rPr>
              <a:t>Business Model Canvas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8404200" y="4642920"/>
            <a:ext cx="548280" cy="31644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E47B174E-16C9-43F9-9451-E8C35F087751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1986120" y="466920"/>
            <a:ext cx="1723320" cy="159408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Key Activities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Insert your content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1986120" y="2061720"/>
            <a:ext cx="1723320" cy="159408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Key Resources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Insert your content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69" name="CustomShape 5"/>
          <p:cNvSpPr/>
          <p:nvPr/>
        </p:nvSpPr>
        <p:spPr>
          <a:xfrm>
            <a:off x="3710160" y="466920"/>
            <a:ext cx="1723320" cy="318888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Value Propositions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Insert your content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70" name="CustomShape 6"/>
          <p:cNvSpPr/>
          <p:nvPr/>
        </p:nvSpPr>
        <p:spPr>
          <a:xfrm>
            <a:off x="5433840" y="466920"/>
            <a:ext cx="1723320" cy="159408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Customer Relationships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Insert your content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71" name="CustomShape 7"/>
          <p:cNvSpPr/>
          <p:nvPr/>
        </p:nvSpPr>
        <p:spPr>
          <a:xfrm>
            <a:off x="5433840" y="2061720"/>
            <a:ext cx="1723320" cy="159408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Channels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Insert your content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72" name="CustomShape 8"/>
          <p:cNvSpPr/>
          <p:nvPr/>
        </p:nvSpPr>
        <p:spPr>
          <a:xfrm>
            <a:off x="7157880" y="466920"/>
            <a:ext cx="1723320" cy="318888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Customer Segments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Insert your content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73" name="CustomShape 9"/>
          <p:cNvSpPr/>
          <p:nvPr/>
        </p:nvSpPr>
        <p:spPr>
          <a:xfrm>
            <a:off x="262080" y="466920"/>
            <a:ext cx="1723320" cy="318888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Key Partners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Insert your content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74" name="CustomShape 10"/>
          <p:cNvSpPr/>
          <p:nvPr/>
        </p:nvSpPr>
        <p:spPr>
          <a:xfrm>
            <a:off x="262080" y="3656520"/>
            <a:ext cx="4309560" cy="123480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Cost Structure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Insert your content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75" name="CustomShape 11"/>
          <p:cNvSpPr/>
          <p:nvPr/>
        </p:nvSpPr>
        <p:spPr>
          <a:xfrm>
            <a:off x="4572000" y="3656520"/>
            <a:ext cx="4309560" cy="1234800"/>
          </a:xfrm>
          <a:prstGeom prst="rect">
            <a:avLst/>
          </a:pr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Revenue Streams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 Condensed"/>
                <a:ea typeface="IBM Plex Sans Condensed"/>
              </a:rPr>
              <a:t>Insert your content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76" name="CustomShape 12"/>
          <p:cNvSpPr/>
          <p:nvPr/>
        </p:nvSpPr>
        <p:spPr>
          <a:xfrm>
            <a:off x="4280040" y="3732480"/>
            <a:ext cx="215640" cy="21420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3"/>
          <p:cNvSpPr/>
          <p:nvPr/>
        </p:nvSpPr>
        <p:spPr>
          <a:xfrm>
            <a:off x="6866280" y="543240"/>
            <a:ext cx="214920" cy="19296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4"/>
          <p:cNvSpPr/>
          <p:nvPr/>
        </p:nvSpPr>
        <p:spPr>
          <a:xfrm>
            <a:off x="1702800" y="543240"/>
            <a:ext cx="206640" cy="20664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5"/>
          <p:cNvSpPr/>
          <p:nvPr/>
        </p:nvSpPr>
        <p:spPr>
          <a:xfrm>
            <a:off x="8608680" y="543240"/>
            <a:ext cx="196560" cy="20736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0" name="Group 16"/>
          <p:cNvGrpSpPr/>
          <p:nvPr/>
        </p:nvGrpSpPr>
        <p:grpSpPr>
          <a:xfrm>
            <a:off x="8561880" y="3732480"/>
            <a:ext cx="233280" cy="171000"/>
            <a:chOff x="8561880" y="3732480"/>
            <a:chExt cx="233280" cy="171000"/>
          </a:xfrm>
        </p:grpSpPr>
        <p:sp>
          <p:nvSpPr>
            <p:cNvPr id="481" name="CustomShape 17"/>
            <p:cNvSpPr/>
            <p:nvPr/>
          </p:nvSpPr>
          <p:spPr>
            <a:xfrm>
              <a:off x="8561880" y="3732480"/>
              <a:ext cx="233280" cy="1710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18"/>
            <p:cNvSpPr/>
            <p:nvPr/>
          </p:nvSpPr>
          <p:spPr>
            <a:xfrm>
              <a:off x="8578440" y="3745800"/>
              <a:ext cx="200520" cy="12816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3" name="CustomShape 19"/>
          <p:cNvSpPr/>
          <p:nvPr/>
        </p:nvSpPr>
        <p:spPr>
          <a:xfrm>
            <a:off x="3424320" y="543240"/>
            <a:ext cx="209160" cy="20916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4" name="Group 20"/>
          <p:cNvGrpSpPr/>
          <p:nvPr/>
        </p:nvGrpSpPr>
        <p:grpSpPr>
          <a:xfrm>
            <a:off x="5169600" y="543240"/>
            <a:ext cx="187920" cy="239400"/>
            <a:chOff x="5169600" y="543240"/>
            <a:chExt cx="187920" cy="239400"/>
          </a:xfrm>
        </p:grpSpPr>
        <p:sp>
          <p:nvSpPr>
            <p:cNvPr id="485" name="CustomShape 21"/>
            <p:cNvSpPr/>
            <p:nvPr/>
          </p:nvSpPr>
          <p:spPr>
            <a:xfrm>
              <a:off x="5169600" y="543240"/>
              <a:ext cx="187920" cy="23940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22"/>
            <p:cNvSpPr/>
            <p:nvPr/>
          </p:nvSpPr>
          <p:spPr>
            <a:xfrm>
              <a:off x="5179680" y="673200"/>
              <a:ext cx="58320" cy="10944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23"/>
            <p:cNvSpPr/>
            <p:nvPr/>
          </p:nvSpPr>
          <p:spPr>
            <a:xfrm>
              <a:off x="5289120" y="673200"/>
              <a:ext cx="58320" cy="10944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8" name="Group 24"/>
          <p:cNvGrpSpPr/>
          <p:nvPr/>
        </p:nvGrpSpPr>
        <p:grpSpPr>
          <a:xfrm>
            <a:off x="3342600" y="2137680"/>
            <a:ext cx="282600" cy="257400"/>
            <a:chOff x="3342600" y="2137680"/>
            <a:chExt cx="282600" cy="257400"/>
          </a:xfrm>
        </p:grpSpPr>
        <p:sp>
          <p:nvSpPr>
            <p:cNvPr id="489" name="CustomShape 25"/>
            <p:cNvSpPr/>
            <p:nvPr/>
          </p:nvSpPr>
          <p:spPr>
            <a:xfrm>
              <a:off x="3486960" y="2279160"/>
              <a:ext cx="109440" cy="11592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26"/>
            <p:cNvSpPr/>
            <p:nvPr/>
          </p:nvSpPr>
          <p:spPr>
            <a:xfrm>
              <a:off x="3371040" y="2278800"/>
              <a:ext cx="109080" cy="11592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27"/>
            <p:cNvSpPr/>
            <p:nvPr/>
          </p:nvSpPr>
          <p:spPr>
            <a:xfrm>
              <a:off x="3377880" y="2137680"/>
              <a:ext cx="211680" cy="12132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28"/>
            <p:cNvSpPr/>
            <p:nvPr/>
          </p:nvSpPr>
          <p:spPr>
            <a:xfrm>
              <a:off x="3342600" y="2202480"/>
              <a:ext cx="141120" cy="11628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29"/>
            <p:cNvSpPr/>
            <p:nvPr/>
          </p:nvSpPr>
          <p:spPr>
            <a:xfrm>
              <a:off x="3484080" y="2202480"/>
              <a:ext cx="141120" cy="11628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4" name="Group 30"/>
          <p:cNvGrpSpPr/>
          <p:nvPr/>
        </p:nvGrpSpPr>
        <p:grpSpPr>
          <a:xfrm>
            <a:off x="6789960" y="2139120"/>
            <a:ext cx="277920" cy="266760"/>
            <a:chOff x="6789960" y="2139120"/>
            <a:chExt cx="277920" cy="266760"/>
          </a:xfrm>
        </p:grpSpPr>
        <p:sp>
          <p:nvSpPr>
            <p:cNvPr id="495" name="CustomShape 31"/>
            <p:cNvSpPr/>
            <p:nvPr/>
          </p:nvSpPr>
          <p:spPr>
            <a:xfrm>
              <a:off x="6962040" y="2139120"/>
              <a:ext cx="82800" cy="9144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32"/>
            <p:cNvSpPr/>
            <p:nvPr/>
          </p:nvSpPr>
          <p:spPr>
            <a:xfrm>
              <a:off x="6836400" y="2152800"/>
              <a:ext cx="65880" cy="7596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33"/>
            <p:cNvSpPr/>
            <p:nvPr/>
          </p:nvSpPr>
          <p:spPr>
            <a:xfrm>
              <a:off x="6789960" y="2284560"/>
              <a:ext cx="92520" cy="5616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34"/>
            <p:cNvSpPr/>
            <p:nvPr/>
          </p:nvSpPr>
          <p:spPr>
            <a:xfrm>
              <a:off x="6903720" y="2323800"/>
              <a:ext cx="45720" cy="820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35"/>
            <p:cNvSpPr/>
            <p:nvPr/>
          </p:nvSpPr>
          <p:spPr>
            <a:xfrm>
              <a:off x="6984720" y="2260440"/>
              <a:ext cx="83160" cy="4608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36"/>
            <p:cNvSpPr/>
            <p:nvPr/>
          </p:nvSpPr>
          <p:spPr>
            <a:xfrm>
              <a:off x="6882120" y="2220120"/>
              <a:ext cx="97200" cy="975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6248520" y="312120"/>
            <a:ext cx="2437920" cy="15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SlidesCarnival </a:t>
            </a:r>
            <a:r>
              <a:rPr b="1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icons are </a:t>
            </a:r>
            <a:r>
              <a:rPr b="1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editable shapes. </a:t>
            </a:r>
            <a:br/>
            <a:br/>
            <a:r>
              <a:rPr b="0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This means that </a:t>
            </a:r>
            <a:r>
              <a:rPr b="0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you can: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marL="182880" indent="-148320">
              <a:lnSpc>
                <a:spcPct val="115000"/>
              </a:lnSpc>
              <a:spcBef>
                <a:spcPts val="799"/>
              </a:spcBef>
              <a:buClr>
                <a:srgbClr val="1e263a"/>
              </a:buClr>
              <a:buFont typeface="IBM Plex Sans Condensed"/>
              <a:buChar char="▪"/>
              <a:tabLst>
                <a:tab algn="l" pos="0"/>
              </a:tabLst>
            </a:pPr>
            <a:r>
              <a:rPr b="0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Resize them </a:t>
            </a:r>
            <a:r>
              <a:rPr b="0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without losing </a:t>
            </a:r>
            <a:r>
              <a:rPr b="0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quality.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marL="182880" indent="-148320">
              <a:lnSpc>
                <a:spcPct val="115000"/>
              </a:lnSpc>
              <a:spcBef>
                <a:spcPts val="799"/>
              </a:spcBef>
              <a:buClr>
                <a:srgbClr val="1e263a"/>
              </a:buClr>
              <a:buFont typeface="IBM Plex Sans Condensed"/>
              <a:buChar char="▪"/>
              <a:tabLst>
                <a:tab algn="l" pos="0"/>
              </a:tabLst>
            </a:pPr>
            <a:r>
              <a:rPr b="0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Change fill color </a:t>
            </a:r>
            <a:r>
              <a:rPr b="0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and opacity.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marL="182880" indent="-148320">
              <a:lnSpc>
                <a:spcPct val="115000"/>
              </a:lnSpc>
              <a:spcBef>
                <a:spcPts val="799"/>
              </a:spcBef>
              <a:buClr>
                <a:srgbClr val="1e263a"/>
              </a:buClr>
              <a:buFont typeface="IBM Plex Sans Condensed"/>
              <a:buChar char="▪"/>
              <a:tabLst>
                <a:tab algn="l" pos="0"/>
              </a:tabLst>
            </a:pPr>
            <a:r>
              <a:rPr b="0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Change line </a:t>
            </a:r>
            <a:r>
              <a:rPr b="0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color, width and </a:t>
            </a:r>
            <a:r>
              <a:rPr b="0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style.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r>
              <a:rPr b="0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Isn’t that nice? :)</a:t>
            </a:r>
            <a:br/>
            <a:br/>
            <a:r>
              <a:rPr b="0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Examples: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02" name="Group 2"/>
          <p:cNvGrpSpPr/>
          <p:nvPr/>
        </p:nvGrpSpPr>
        <p:grpSpPr>
          <a:xfrm>
            <a:off x="358920" y="342360"/>
            <a:ext cx="346680" cy="438840"/>
            <a:chOff x="358920" y="342360"/>
            <a:chExt cx="346680" cy="438840"/>
          </a:xfrm>
        </p:grpSpPr>
        <p:sp>
          <p:nvSpPr>
            <p:cNvPr id="503" name="CustomShape 3"/>
            <p:cNvSpPr/>
            <p:nvPr/>
          </p:nvSpPr>
          <p:spPr>
            <a:xfrm>
              <a:off x="389520" y="3934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4"/>
            <p:cNvSpPr/>
            <p:nvPr/>
          </p:nvSpPr>
          <p:spPr>
            <a:xfrm>
              <a:off x="3999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5"/>
            <p:cNvSpPr/>
            <p:nvPr/>
          </p:nvSpPr>
          <p:spPr>
            <a:xfrm>
              <a:off x="46908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6"/>
            <p:cNvSpPr/>
            <p:nvPr/>
          </p:nvSpPr>
          <p:spPr>
            <a:xfrm>
              <a:off x="5385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7"/>
            <p:cNvSpPr/>
            <p:nvPr/>
          </p:nvSpPr>
          <p:spPr>
            <a:xfrm>
              <a:off x="60804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8"/>
            <p:cNvSpPr/>
            <p:nvPr/>
          </p:nvSpPr>
          <p:spPr>
            <a:xfrm>
              <a:off x="358920" y="361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9" name="Group 9"/>
          <p:cNvGrpSpPr/>
          <p:nvPr/>
        </p:nvGrpSpPr>
        <p:grpSpPr>
          <a:xfrm>
            <a:off x="910080" y="406080"/>
            <a:ext cx="371160" cy="308880"/>
            <a:chOff x="910080" y="406080"/>
            <a:chExt cx="371160" cy="308880"/>
          </a:xfrm>
        </p:grpSpPr>
        <p:sp>
          <p:nvSpPr>
            <p:cNvPr id="510" name="CustomShape 10"/>
            <p:cNvSpPr/>
            <p:nvPr/>
          </p:nvSpPr>
          <p:spPr>
            <a:xfrm>
              <a:off x="1030680" y="530640"/>
              <a:ext cx="119520" cy="11952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11"/>
            <p:cNvSpPr/>
            <p:nvPr/>
          </p:nvSpPr>
          <p:spPr>
            <a:xfrm>
              <a:off x="910080" y="406080"/>
              <a:ext cx="371160" cy="30888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2" name="Group 12"/>
          <p:cNvGrpSpPr/>
          <p:nvPr/>
        </p:nvGrpSpPr>
        <p:grpSpPr>
          <a:xfrm>
            <a:off x="1481760" y="404640"/>
            <a:ext cx="354960" cy="312120"/>
            <a:chOff x="1481760" y="404640"/>
            <a:chExt cx="354960" cy="312120"/>
          </a:xfrm>
        </p:grpSpPr>
        <p:sp>
          <p:nvSpPr>
            <p:cNvPr id="513" name="CustomShape 13"/>
            <p:cNvSpPr/>
            <p:nvPr/>
          </p:nvSpPr>
          <p:spPr>
            <a:xfrm>
              <a:off x="1481760" y="404640"/>
              <a:ext cx="354960" cy="31212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14"/>
            <p:cNvSpPr/>
            <p:nvPr/>
          </p:nvSpPr>
          <p:spPr>
            <a:xfrm>
              <a:off x="1512720" y="435240"/>
              <a:ext cx="293760" cy="25092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5" name="CustomShape 15"/>
          <p:cNvSpPr/>
          <p:nvPr/>
        </p:nvSpPr>
        <p:spPr>
          <a:xfrm>
            <a:off x="2077560" y="393480"/>
            <a:ext cx="290520" cy="33444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6"/>
          <p:cNvSpPr/>
          <p:nvPr/>
        </p:nvSpPr>
        <p:spPr>
          <a:xfrm>
            <a:off x="2661120" y="394560"/>
            <a:ext cx="250920" cy="3322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7" name="Group 17"/>
          <p:cNvGrpSpPr/>
          <p:nvPr/>
        </p:nvGrpSpPr>
        <p:grpSpPr>
          <a:xfrm>
            <a:off x="3146040" y="388440"/>
            <a:ext cx="407880" cy="344520"/>
            <a:chOff x="3146040" y="388440"/>
            <a:chExt cx="407880" cy="344520"/>
          </a:xfrm>
        </p:grpSpPr>
        <p:sp>
          <p:nvSpPr>
            <p:cNvPr id="518" name="CustomShape 18"/>
            <p:cNvSpPr/>
            <p:nvPr/>
          </p:nvSpPr>
          <p:spPr>
            <a:xfrm>
              <a:off x="3285360" y="388800"/>
              <a:ext cx="128880" cy="34416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19"/>
            <p:cNvSpPr/>
            <p:nvPr/>
          </p:nvSpPr>
          <p:spPr>
            <a:xfrm>
              <a:off x="3146040" y="388440"/>
              <a:ext cx="128160" cy="34020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20"/>
            <p:cNvSpPr/>
            <p:nvPr/>
          </p:nvSpPr>
          <p:spPr>
            <a:xfrm>
              <a:off x="3425760" y="392760"/>
              <a:ext cx="128160" cy="33948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1" name="Group 21"/>
          <p:cNvGrpSpPr/>
          <p:nvPr/>
        </p:nvGrpSpPr>
        <p:grpSpPr>
          <a:xfrm>
            <a:off x="3745800" y="362160"/>
            <a:ext cx="335520" cy="396720"/>
            <a:chOff x="3745800" y="362160"/>
            <a:chExt cx="335520" cy="396720"/>
          </a:xfrm>
        </p:grpSpPr>
        <p:sp>
          <p:nvSpPr>
            <p:cNvPr id="522" name="CustomShape 22"/>
            <p:cNvSpPr/>
            <p:nvPr/>
          </p:nvSpPr>
          <p:spPr>
            <a:xfrm>
              <a:off x="3770280" y="416520"/>
              <a:ext cx="311040" cy="8064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23"/>
            <p:cNvSpPr/>
            <p:nvPr/>
          </p:nvSpPr>
          <p:spPr>
            <a:xfrm>
              <a:off x="3745800" y="509760"/>
              <a:ext cx="311040" cy="8100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24"/>
            <p:cNvSpPr/>
            <p:nvPr/>
          </p:nvSpPr>
          <p:spPr>
            <a:xfrm>
              <a:off x="3895200" y="362160"/>
              <a:ext cx="36360" cy="4140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25"/>
            <p:cNvSpPr/>
            <p:nvPr/>
          </p:nvSpPr>
          <p:spPr>
            <a:xfrm>
              <a:off x="3895200" y="603000"/>
              <a:ext cx="36360" cy="15588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6" name="CustomShape 26"/>
          <p:cNvSpPr/>
          <p:nvPr/>
        </p:nvSpPr>
        <p:spPr>
          <a:xfrm>
            <a:off x="4285080" y="392760"/>
            <a:ext cx="384480" cy="33552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7" name="Group 27"/>
          <p:cNvGrpSpPr/>
          <p:nvPr/>
        </p:nvGrpSpPr>
        <p:grpSpPr>
          <a:xfrm>
            <a:off x="4872240" y="395280"/>
            <a:ext cx="336600" cy="330120"/>
            <a:chOff x="4872240" y="395280"/>
            <a:chExt cx="336600" cy="330120"/>
          </a:xfrm>
        </p:grpSpPr>
        <p:sp>
          <p:nvSpPr>
            <p:cNvPr id="528" name="CustomShape 28"/>
            <p:cNvSpPr/>
            <p:nvPr/>
          </p:nvSpPr>
          <p:spPr>
            <a:xfrm>
              <a:off x="4872240" y="410760"/>
              <a:ext cx="336600" cy="5580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29"/>
            <p:cNvSpPr/>
            <p:nvPr/>
          </p:nvSpPr>
          <p:spPr>
            <a:xfrm>
              <a:off x="4872240" y="699120"/>
              <a:ext cx="336600" cy="2628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30"/>
            <p:cNvSpPr/>
            <p:nvPr/>
          </p:nvSpPr>
          <p:spPr>
            <a:xfrm>
              <a:off x="492012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31"/>
            <p:cNvSpPr/>
            <p:nvPr/>
          </p:nvSpPr>
          <p:spPr>
            <a:xfrm>
              <a:off x="513468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32"/>
            <p:cNvSpPr/>
            <p:nvPr/>
          </p:nvSpPr>
          <p:spPr>
            <a:xfrm>
              <a:off x="49672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33"/>
            <p:cNvSpPr/>
            <p:nvPr/>
          </p:nvSpPr>
          <p:spPr>
            <a:xfrm>
              <a:off x="49672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34"/>
            <p:cNvSpPr/>
            <p:nvPr/>
          </p:nvSpPr>
          <p:spPr>
            <a:xfrm>
              <a:off x="49672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35"/>
            <p:cNvSpPr/>
            <p:nvPr/>
          </p:nvSpPr>
          <p:spPr>
            <a:xfrm>
              <a:off x="5019840" y="6242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36"/>
            <p:cNvSpPr/>
            <p:nvPr/>
          </p:nvSpPr>
          <p:spPr>
            <a:xfrm>
              <a:off x="491472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37"/>
            <p:cNvSpPr/>
            <p:nvPr/>
          </p:nvSpPr>
          <p:spPr>
            <a:xfrm>
              <a:off x="491472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38"/>
            <p:cNvSpPr/>
            <p:nvPr/>
          </p:nvSpPr>
          <p:spPr>
            <a:xfrm>
              <a:off x="491472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39"/>
            <p:cNvSpPr/>
            <p:nvPr/>
          </p:nvSpPr>
          <p:spPr>
            <a:xfrm>
              <a:off x="5019840" y="568800"/>
              <a:ext cx="41400" cy="4464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40"/>
            <p:cNvSpPr/>
            <p:nvPr/>
          </p:nvSpPr>
          <p:spPr>
            <a:xfrm>
              <a:off x="4872240" y="477000"/>
              <a:ext cx="336600" cy="22788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41"/>
            <p:cNvSpPr/>
            <p:nvPr/>
          </p:nvSpPr>
          <p:spPr>
            <a:xfrm>
              <a:off x="512460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42"/>
            <p:cNvSpPr/>
            <p:nvPr/>
          </p:nvSpPr>
          <p:spPr>
            <a:xfrm>
              <a:off x="512460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43"/>
            <p:cNvSpPr/>
            <p:nvPr/>
          </p:nvSpPr>
          <p:spPr>
            <a:xfrm>
              <a:off x="512460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44"/>
            <p:cNvSpPr/>
            <p:nvPr/>
          </p:nvSpPr>
          <p:spPr>
            <a:xfrm>
              <a:off x="50716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45"/>
            <p:cNvSpPr/>
            <p:nvPr/>
          </p:nvSpPr>
          <p:spPr>
            <a:xfrm>
              <a:off x="5019840" y="5180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46"/>
            <p:cNvSpPr/>
            <p:nvPr/>
          </p:nvSpPr>
          <p:spPr>
            <a:xfrm>
              <a:off x="50716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47"/>
            <p:cNvSpPr/>
            <p:nvPr/>
          </p:nvSpPr>
          <p:spPr>
            <a:xfrm>
              <a:off x="50716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8" name="Group 48"/>
          <p:cNvGrpSpPr/>
          <p:nvPr/>
        </p:nvGrpSpPr>
        <p:grpSpPr>
          <a:xfrm>
            <a:off x="5438520" y="392760"/>
            <a:ext cx="331560" cy="330840"/>
            <a:chOff x="5438520" y="392760"/>
            <a:chExt cx="331560" cy="330840"/>
          </a:xfrm>
        </p:grpSpPr>
        <p:sp>
          <p:nvSpPr>
            <p:cNvPr id="549" name="CustomShape 49"/>
            <p:cNvSpPr/>
            <p:nvPr/>
          </p:nvSpPr>
          <p:spPr>
            <a:xfrm>
              <a:off x="5438520" y="392760"/>
              <a:ext cx="331560" cy="33084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50"/>
            <p:cNvSpPr/>
            <p:nvPr/>
          </p:nvSpPr>
          <p:spPr>
            <a:xfrm>
              <a:off x="5469120" y="423360"/>
              <a:ext cx="270360" cy="26964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1" name="Group 51"/>
          <p:cNvGrpSpPr/>
          <p:nvPr/>
        </p:nvGrpSpPr>
        <p:grpSpPr>
          <a:xfrm>
            <a:off x="358920" y="914400"/>
            <a:ext cx="347040" cy="420120"/>
            <a:chOff x="358920" y="914400"/>
            <a:chExt cx="347040" cy="420120"/>
          </a:xfrm>
        </p:grpSpPr>
        <p:sp>
          <p:nvSpPr>
            <p:cNvPr id="552" name="CustomShape 52"/>
            <p:cNvSpPr/>
            <p:nvPr/>
          </p:nvSpPr>
          <p:spPr>
            <a:xfrm>
              <a:off x="358920" y="946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53"/>
            <p:cNvSpPr/>
            <p:nvPr/>
          </p:nvSpPr>
          <p:spPr>
            <a:xfrm>
              <a:off x="389520" y="9144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54"/>
            <p:cNvSpPr/>
            <p:nvPr/>
          </p:nvSpPr>
          <p:spPr>
            <a:xfrm>
              <a:off x="635760" y="914400"/>
              <a:ext cx="70200" cy="7020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5" name="Group 55"/>
          <p:cNvGrpSpPr/>
          <p:nvPr/>
        </p:nvGrpSpPr>
        <p:grpSpPr>
          <a:xfrm>
            <a:off x="912240" y="904680"/>
            <a:ext cx="367200" cy="437760"/>
            <a:chOff x="912240" y="904680"/>
            <a:chExt cx="367200" cy="437760"/>
          </a:xfrm>
        </p:grpSpPr>
        <p:sp>
          <p:nvSpPr>
            <p:cNvPr id="556" name="CustomShape 56"/>
            <p:cNvSpPr/>
            <p:nvPr/>
          </p:nvSpPr>
          <p:spPr>
            <a:xfrm>
              <a:off x="912240" y="95472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57"/>
            <p:cNvSpPr/>
            <p:nvPr/>
          </p:nvSpPr>
          <p:spPr>
            <a:xfrm>
              <a:off x="963360" y="9046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58"/>
            <p:cNvSpPr/>
            <p:nvPr/>
          </p:nvSpPr>
          <p:spPr>
            <a:xfrm>
              <a:off x="1209240" y="904680"/>
              <a:ext cx="70200" cy="7020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9" name="Group 59"/>
          <p:cNvGrpSpPr/>
          <p:nvPr/>
        </p:nvGrpSpPr>
        <p:grpSpPr>
          <a:xfrm>
            <a:off x="1480320" y="975240"/>
            <a:ext cx="358200" cy="297720"/>
            <a:chOff x="1480320" y="975240"/>
            <a:chExt cx="358200" cy="297720"/>
          </a:xfrm>
        </p:grpSpPr>
        <p:sp>
          <p:nvSpPr>
            <p:cNvPr id="560" name="CustomShape 60"/>
            <p:cNvSpPr/>
            <p:nvPr/>
          </p:nvSpPr>
          <p:spPr>
            <a:xfrm>
              <a:off x="148032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61"/>
            <p:cNvSpPr/>
            <p:nvPr/>
          </p:nvSpPr>
          <p:spPr>
            <a:xfrm>
              <a:off x="166464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62"/>
            <p:cNvSpPr/>
            <p:nvPr/>
          </p:nvSpPr>
          <p:spPr>
            <a:xfrm>
              <a:off x="148032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63"/>
            <p:cNvSpPr/>
            <p:nvPr/>
          </p:nvSpPr>
          <p:spPr>
            <a:xfrm>
              <a:off x="166464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4" name="CustomShape 64"/>
          <p:cNvSpPr/>
          <p:nvPr/>
        </p:nvSpPr>
        <p:spPr>
          <a:xfrm>
            <a:off x="2048040" y="950400"/>
            <a:ext cx="349920" cy="34776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65"/>
          <p:cNvSpPr/>
          <p:nvPr/>
        </p:nvSpPr>
        <p:spPr>
          <a:xfrm>
            <a:off x="2612160" y="967680"/>
            <a:ext cx="348840" cy="31320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66"/>
          <p:cNvSpPr/>
          <p:nvPr/>
        </p:nvSpPr>
        <p:spPr>
          <a:xfrm>
            <a:off x="3180960" y="970200"/>
            <a:ext cx="338760" cy="307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67"/>
          <p:cNvSpPr/>
          <p:nvPr/>
        </p:nvSpPr>
        <p:spPr>
          <a:xfrm>
            <a:off x="3755520" y="973080"/>
            <a:ext cx="316080" cy="3016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8" name="Group 68"/>
          <p:cNvGrpSpPr/>
          <p:nvPr/>
        </p:nvGrpSpPr>
        <p:grpSpPr>
          <a:xfrm>
            <a:off x="4302720" y="952920"/>
            <a:ext cx="348840" cy="349200"/>
            <a:chOff x="4302720" y="952920"/>
            <a:chExt cx="348840" cy="349200"/>
          </a:xfrm>
        </p:grpSpPr>
        <p:sp>
          <p:nvSpPr>
            <p:cNvPr id="569" name="CustomShape 69"/>
            <p:cNvSpPr/>
            <p:nvPr/>
          </p:nvSpPr>
          <p:spPr>
            <a:xfrm>
              <a:off x="4328640" y="972360"/>
              <a:ext cx="126720" cy="12924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70"/>
            <p:cNvSpPr/>
            <p:nvPr/>
          </p:nvSpPr>
          <p:spPr>
            <a:xfrm>
              <a:off x="4302720" y="952920"/>
              <a:ext cx="348840" cy="34920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1" name="Group 71"/>
          <p:cNvGrpSpPr/>
          <p:nvPr/>
        </p:nvGrpSpPr>
        <p:grpSpPr>
          <a:xfrm>
            <a:off x="4824360" y="913680"/>
            <a:ext cx="432360" cy="421200"/>
            <a:chOff x="4824360" y="913680"/>
            <a:chExt cx="432360" cy="421200"/>
          </a:xfrm>
        </p:grpSpPr>
        <p:sp>
          <p:nvSpPr>
            <p:cNvPr id="572" name="CustomShape 72"/>
            <p:cNvSpPr/>
            <p:nvPr/>
          </p:nvSpPr>
          <p:spPr>
            <a:xfrm>
              <a:off x="4824360" y="913680"/>
              <a:ext cx="432360" cy="4212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73"/>
            <p:cNvSpPr/>
            <p:nvPr/>
          </p:nvSpPr>
          <p:spPr>
            <a:xfrm>
              <a:off x="4899960" y="983520"/>
              <a:ext cx="281520" cy="2815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4" name="Group 74"/>
          <p:cNvGrpSpPr/>
          <p:nvPr/>
        </p:nvGrpSpPr>
        <p:grpSpPr>
          <a:xfrm>
            <a:off x="5402160" y="921600"/>
            <a:ext cx="403920" cy="405000"/>
            <a:chOff x="5402160" y="921600"/>
            <a:chExt cx="403920" cy="405000"/>
          </a:xfrm>
        </p:grpSpPr>
        <p:sp>
          <p:nvSpPr>
            <p:cNvPr id="575" name="CustomShape 75"/>
            <p:cNvSpPr/>
            <p:nvPr/>
          </p:nvSpPr>
          <p:spPr>
            <a:xfrm>
              <a:off x="5591520" y="1132920"/>
              <a:ext cx="101160" cy="19368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76"/>
            <p:cNvSpPr/>
            <p:nvPr/>
          </p:nvSpPr>
          <p:spPr>
            <a:xfrm>
              <a:off x="5402160" y="921600"/>
              <a:ext cx="403920" cy="21672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7" name="Group 77"/>
          <p:cNvGrpSpPr/>
          <p:nvPr/>
        </p:nvGrpSpPr>
        <p:grpSpPr>
          <a:xfrm>
            <a:off x="337680" y="1550880"/>
            <a:ext cx="389520" cy="273600"/>
            <a:chOff x="337680" y="1550880"/>
            <a:chExt cx="389520" cy="273600"/>
          </a:xfrm>
        </p:grpSpPr>
        <p:sp>
          <p:nvSpPr>
            <p:cNvPr id="578" name="CustomShape 78"/>
            <p:cNvSpPr/>
            <p:nvPr/>
          </p:nvSpPr>
          <p:spPr>
            <a:xfrm>
              <a:off x="337680" y="1550880"/>
              <a:ext cx="389520" cy="16488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79"/>
            <p:cNvSpPr/>
            <p:nvPr/>
          </p:nvSpPr>
          <p:spPr>
            <a:xfrm>
              <a:off x="337680" y="1587960"/>
              <a:ext cx="389520" cy="23652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0" name="Group 80"/>
          <p:cNvGrpSpPr/>
          <p:nvPr/>
        </p:nvGrpSpPr>
        <p:grpSpPr>
          <a:xfrm>
            <a:off x="901080" y="1496880"/>
            <a:ext cx="389520" cy="381600"/>
            <a:chOff x="901080" y="1496880"/>
            <a:chExt cx="389520" cy="381600"/>
          </a:xfrm>
        </p:grpSpPr>
        <p:sp>
          <p:nvSpPr>
            <p:cNvPr id="581" name="CustomShape 81"/>
            <p:cNvSpPr/>
            <p:nvPr/>
          </p:nvSpPr>
          <p:spPr>
            <a:xfrm>
              <a:off x="901080" y="1496880"/>
              <a:ext cx="389520" cy="38160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82"/>
            <p:cNvSpPr/>
            <p:nvPr/>
          </p:nvSpPr>
          <p:spPr>
            <a:xfrm>
              <a:off x="1025640" y="164124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83"/>
            <p:cNvSpPr/>
            <p:nvPr/>
          </p:nvSpPr>
          <p:spPr>
            <a:xfrm>
              <a:off x="1025640" y="166896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84"/>
            <p:cNvSpPr/>
            <p:nvPr/>
          </p:nvSpPr>
          <p:spPr>
            <a:xfrm>
              <a:off x="1025640" y="1697040"/>
              <a:ext cx="59040" cy="972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5" name="Group 85"/>
          <p:cNvGrpSpPr/>
          <p:nvPr/>
        </p:nvGrpSpPr>
        <p:grpSpPr>
          <a:xfrm>
            <a:off x="1476720" y="1505160"/>
            <a:ext cx="365040" cy="365040"/>
            <a:chOff x="1476720" y="1505160"/>
            <a:chExt cx="365040" cy="365040"/>
          </a:xfrm>
        </p:grpSpPr>
        <p:sp>
          <p:nvSpPr>
            <p:cNvPr id="586" name="CustomShape 86"/>
            <p:cNvSpPr/>
            <p:nvPr/>
          </p:nvSpPr>
          <p:spPr>
            <a:xfrm>
              <a:off x="1716120" y="1505160"/>
              <a:ext cx="125640" cy="12564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87"/>
            <p:cNvSpPr/>
            <p:nvPr/>
          </p:nvSpPr>
          <p:spPr>
            <a:xfrm>
              <a:off x="1476720" y="1553040"/>
              <a:ext cx="317160" cy="31716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8" name="Group 88"/>
          <p:cNvGrpSpPr/>
          <p:nvPr/>
        </p:nvGrpSpPr>
        <p:grpSpPr>
          <a:xfrm>
            <a:off x="2038680" y="1503720"/>
            <a:ext cx="368280" cy="367920"/>
            <a:chOff x="2038680" y="1503720"/>
            <a:chExt cx="368280" cy="367920"/>
          </a:xfrm>
        </p:grpSpPr>
        <p:sp>
          <p:nvSpPr>
            <p:cNvPr id="589" name="CustomShape 89"/>
            <p:cNvSpPr/>
            <p:nvPr/>
          </p:nvSpPr>
          <p:spPr>
            <a:xfrm>
              <a:off x="2038680" y="1724040"/>
              <a:ext cx="147600" cy="14760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90"/>
            <p:cNvSpPr/>
            <p:nvPr/>
          </p:nvSpPr>
          <p:spPr>
            <a:xfrm>
              <a:off x="2259720" y="1503720"/>
              <a:ext cx="147240" cy="14724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91"/>
            <p:cNvSpPr/>
            <p:nvPr/>
          </p:nvSpPr>
          <p:spPr>
            <a:xfrm>
              <a:off x="2096640" y="1566360"/>
              <a:ext cx="247680" cy="24768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2" name="CustomShape 92"/>
          <p:cNvSpPr/>
          <p:nvPr/>
        </p:nvSpPr>
        <p:spPr>
          <a:xfrm>
            <a:off x="2618640" y="1519920"/>
            <a:ext cx="335520" cy="33552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3" name="Group 93"/>
          <p:cNvGrpSpPr/>
          <p:nvPr/>
        </p:nvGrpSpPr>
        <p:grpSpPr>
          <a:xfrm>
            <a:off x="3200760" y="1476000"/>
            <a:ext cx="298800" cy="423360"/>
            <a:chOff x="3200760" y="1476000"/>
            <a:chExt cx="298800" cy="423360"/>
          </a:xfrm>
        </p:grpSpPr>
        <p:sp>
          <p:nvSpPr>
            <p:cNvPr id="594" name="CustomShape 94"/>
            <p:cNvSpPr/>
            <p:nvPr/>
          </p:nvSpPr>
          <p:spPr>
            <a:xfrm>
              <a:off x="3200760" y="1479240"/>
              <a:ext cx="37080" cy="42012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95"/>
            <p:cNvSpPr/>
            <p:nvPr/>
          </p:nvSpPr>
          <p:spPr>
            <a:xfrm>
              <a:off x="3248640" y="1476000"/>
              <a:ext cx="250920" cy="19152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6" name="Group 96"/>
          <p:cNvGrpSpPr/>
          <p:nvPr/>
        </p:nvGrpSpPr>
        <p:grpSpPr>
          <a:xfrm>
            <a:off x="3716640" y="1566720"/>
            <a:ext cx="393480" cy="241920"/>
            <a:chOff x="3716640" y="1566720"/>
            <a:chExt cx="393480" cy="241920"/>
          </a:xfrm>
        </p:grpSpPr>
        <p:sp>
          <p:nvSpPr>
            <p:cNvPr id="597" name="CustomShape 97"/>
            <p:cNvSpPr/>
            <p:nvPr/>
          </p:nvSpPr>
          <p:spPr>
            <a:xfrm>
              <a:off x="3896280" y="156672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98"/>
            <p:cNvSpPr/>
            <p:nvPr/>
          </p:nvSpPr>
          <p:spPr>
            <a:xfrm>
              <a:off x="407592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99"/>
            <p:cNvSpPr/>
            <p:nvPr/>
          </p:nvSpPr>
          <p:spPr>
            <a:xfrm>
              <a:off x="3744720" y="1611360"/>
              <a:ext cx="337680" cy="14868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100"/>
            <p:cNvSpPr/>
            <p:nvPr/>
          </p:nvSpPr>
          <p:spPr>
            <a:xfrm>
              <a:off x="371664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101"/>
            <p:cNvSpPr/>
            <p:nvPr/>
          </p:nvSpPr>
          <p:spPr>
            <a:xfrm>
              <a:off x="3776760" y="1771560"/>
              <a:ext cx="273240" cy="3708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2" name="Group 102"/>
          <p:cNvGrpSpPr/>
          <p:nvPr/>
        </p:nvGrpSpPr>
        <p:grpSpPr>
          <a:xfrm>
            <a:off x="4299120" y="1507680"/>
            <a:ext cx="356040" cy="360000"/>
            <a:chOff x="4299120" y="1507680"/>
            <a:chExt cx="356040" cy="360000"/>
          </a:xfrm>
        </p:grpSpPr>
        <p:sp>
          <p:nvSpPr>
            <p:cNvPr id="603" name="CustomShape 103"/>
            <p:cNvSpPr/>
            <p:nvPr/>
          </p:nvSpPr>
          <p:spPr>
            <a:xfrm>
              <a:off x="4388400" y="1761840"/>
              <a:ext cx="177120" cy="10584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104"/>
            <p:cNvSpPr/>
            <p:nvPr/>
          </p:nvSpPr>
          <p:spPr>
            <a:xfrm>
              <a:off x="4299120" y="1507680"/>
              <a:ext cx="356040" cy="24624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5" name="Group 105"/>
          <p:cNvGrpSpPr/>
          <p:nvPr/>
        </p:nvGrpSpPr>
        <p:grpSpPr>
          <a:xfrm>
            <a:off x="4861440" y="1496880"/>
            <a:ext cx="358200" cy="381600"/>
            <a:chOff x="4861440" y="1496880"/>
            <a:chExt cx="358200" cy="381600"/>
          </a:xfrm>
        </p:grpSpPr>
        <p:sp>
          <p:nvSpPr>
            <p:cNvPr id="606" name="CustomShape 106"/>
            <p:cNvSpPr/>
            <p:nvPr/>
          </p:nvSpPr>
          <p:spPr>
            <a:xfrm>
              <a:off x="4861440" y="1542960"/>
              <a:ext cx="315720" cy="31572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107"/>
            <p:cNvSpPr/>
            <p:nvPr/>
          </p:nvSpPr>
          <p:spPr>
            <a:xfrm>
              <a:off x="4943160" y="1624680"/>
              <a:ext cx="152280" cy="15228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108"/>
            <p:cNvSpPr/>
            <p:nvPr/>
          </p:nvSpPr>
          <p:spPr>
            <a:xfrm>
              <a:off x="4870080" y="1819440"/>
              <a:ext cx="62280" cy="5904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109"/>
            <p:cNvSpPr/>
            <p:nvPr/>
          </p:nvSpPr>
          <p:spPr>
            <a:xfrm>
              <a:off x="5106600" y="1819440"/>
              <a:ext cx="61920" cy="5904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110"/>
            <p:cNvSpPr/>
            <p:nvPr/>
          </p:nvSpPr>
          <p:spPr>
            <a:xfrm>
              <a:off x="5009760" y="1496880"/>
              <a:ext cx="209880" cy="21348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1" name="Group 111"/>
          <p:cNvGrpSpPr/>
          <p:nvPr/>
        </p:nvGrpSpPr>
        <p:grpSpPr>
          <a:xfrm>
            <a:off x="5408640" y="1492200"/>
            <a:ext cx="401400" cy="366480"/>
            <a:chOff x="5408640" y="1492200"/>
            <a:chExt cx="401400" cy="366480"/>
          </a:xfrm>
        </p:grpSpPr>
        <p:sp>
          <p:nvSpPr>
            <p:cNvPr id="612" name="CustomShape 112"/>
            <p:cNvSpPr/>
            <p:nvPr/>
          </p:nvSpPr>
          <p:spPr>
            <a:xfrm>
              <a:off x="5446440" y="1721160"/>
              <a:ext cx="98280" cy="13752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113"/>
            <p:cNvSpPr/>
            <p:nvPr/>
          </p:nvSpPr>
          <p:spPr>
            <a:xfrm>
              <a:off x="5785560" y="1609920"/>
              <a:ext cx="24480" cy="8280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114"/>
            <p:cNvSpPr/>
            <p:nvPr/>
          </p:nvSpPr>
          <p:spPr>
            <a:xfrm>
              <a:off x="5408640" y="1589400"/>
              <a:ext cx="81360" cy="12276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115"/>
            <p:cNvSpPr/>
            <p:nvPr/>
          </p:nvSpPr>
          <p:spPr>
            <a:xfrm>
              <a:off x="5501520" y="1512720"/>
              <a:ext cx="233280" cy="27576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116"/>
            <p:cNvSpPr/>
            <p:nvPr/>
          </p:nvSpPr>
          <p:spPr>
            <a:xfrm>
              <a:off x="5746680" y="1492200"/>
              <a:ext cx="28080" cy="31716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7" name="Group 117"/>
          <p:cNvGrpSpPr/>
          <p:nvPr/>
        </p:nvGrpSpPr>
        <p:grpSpPr>
          <a:xfrm>
            <a:off x="380880" y="2088720"/>
            <a:ext cx="302760" cy="325440"/>
            <a:chOff x="380880" y="2088720"/>
            <a:chExt cx="302760" cy="325440"/>
          </a:xfrm>
        </p:grpSpPr>
        <p:sp>
          <p:nvSpPr>
            <p:cNvPr id="618" name="CustomShape 118"/>
            <p:cNvSpPr/>
            <p:nvPr/>
          </p:nvSpPr>
          <p:spPr>
            <a:xfrm>
              <a:off x="380880" y="2088720"/>
              <a:ext cx="302760" cy="32544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119"/>
            <p:cNvSpPr/>
            <p:nvPr/>
          </p:nvSpPr>
          <p:spPr>
            <a:xfrm>
              <a:off x="534600" y="2234160"/>
              <a:ext cx="20160" cy="1944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120"/>
            <p:cNvSpPr/>
            <p:nvPr/>
          </p:nvSpPr>
          <p:spPr>
            <a:xfrm>
              <a:off x="500760" y="2134080"/>
              <a:ext cx="63000" cy="1152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121"/>
            <p:cNvSpPr/>
            <p:nvPr/>
          </p:nvSpPr>
          <p:spPr>
            <a:xfrm>
              <a:off x="509400" y="2194560"/>
              <a:ext cx="25560" cy="2556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2" name="CustomShape 122"/>
          <p:cNvSpPr/>
          <p:nvPr/>
        </p:nvSpPr>
        <p:spPr>
          <a:xfrm>
            <a:off x="9363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123"/>
          <p:cNvSpPr/>
          <p:nvPr/>
        </p:nvSpPr>
        <p:spPr>
          <a:xfrm>
            <a:off x="14997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124"/>
          <p:cNvSpPr/>
          <p:nvPr/>
        </p:nvSpPr>
        <p:spPr>
          <a:xfrm>
            <a:off x="206352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25" name="Group 125"/>
          <p:cNvGrpSpPr/>
          <p:nvPr/>
        </p:nvGrpSpPr>
        <p:grpSpPr>
          <a:xfrm>
            <a:off x="2701440" y="2036520"/>
            <a:ext cx="170280" cy="425520"/>
            <a:chOff x="2701440" y="2036520"/>
            <a:chExt cx="170280" cy="425520"/>
          </a:xfrm>
        </p:grpSpPr>
        <p:sp>
          <p:nvSpPr>
            <p:cNvPr id="626" name="CustomShape 126"/>
            <p:cNvSpPr/>
            <p:nvPr/>
          </p:nvSpPr>
          <p:spPr>
            <a:xfrm>
              <a:off x="2701440" y="2125440"/>
              <a:ext cx="170280" cy="33660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127"/>
            <p:cNvSpPr/>
            <p:nvPr/>
          </p:nvSpPr>
          <p:spPr>
            <a:xfrm>
              <a:off x="2750760" y="2036520"/>
              <a:ext cx="71280" cy="7812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8" name="Group 128"/>
          <p:cNvGrpSpPr/>
          <p:nvPr/>
        </p:nvGrpSpPr>
        <p:grpSpPr>
          <a:xfrm>
            <a:off x="3843720" y="2090520"/>
            <a:ext cx="139680" cy="317160"/>
            <a:chOff x="3843720" y="2090520"/>
            <a:chExt cx="139680" cy="317160"/>
          </a:xfrm>
        </p:grpSpPr>
        <p:sp>
          <p:nvSpPr>
            <p:cNvPr id="629" name="CustomShape 129"/>
            <p:cNvSpPr/>
            <p:nvPr/>
          </p:nvSpPr>
          <p:spPr>
            <a:xfrm>
              <a:off x="3843720" y="2170080"/>
              <a:ext cx="139680" cy="23760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130"/>
            <p:cNvSpPr/>
            <p:nvPr/>
          </p:nvSpPr>
          <p:spPr>
            <a:xfrm>
              <a:off x="3881520" y="2090520"/>
              <a:ext cx="64080" cy="7020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1" name="Group 131"/>
          <p:cNvGrpSpPr/>
          <p:nvPr/>
        </p:nvGrpSpPr>
        <p:grpSpPr>
          <a:xfrm>
            <a:off x="3277800" y="2038680"/>
            <a:ext cx="144720" cy="421200"/>
            <a:chOff x="3277800" y="2038680"/>
            <a:chExt cx="144720" cy="421200"/>
          </a:xfrm>
        </p:grpSpPr>
        <p:sp>
          <p:nvSpPr>
            <p:cNvPr id="632" name="CustomShape 132"/>
            <p:cNvSpPr/>
            <p:nvPr/>
          </p:nvSpPr>
          <p:spPr>
            <a:xfrm>
              <a:off x="3316320" y="2038680"/>
              <a:ext cx="66960" cy="7632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133"/>
            <p:cNvSpPr/>
            <p:nvPr/>
          </p:nvSpPr>
          <p:spPr>
            <a:xfrm>
              <a:off x="3277800" y="2124720"/>
              <a:ext cx="144720" cy="33516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4" name="CustomShape 134"/>
          <p:cNvSpPr/>
          <p:nvPr/>
        </p:nvSpPr>
        <p:spPr>
          <a:xfrm>
            <a:off x="4317480" y="2082960"/>
            <a:ext cx="319320" cy="33660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5" name="Group 135"/>
          <p:cNvGrpSpPr/>
          <p:nvPr/>
        </p:nvGrpSpPr>
        <p:grpSpPr>
          <a:xfrm>
            <a:off x="4865040" y="2089080"/>
            <a:ext cx="351000" cy="324360"/>
            <a:chOff x="4865040" y="2089080"/>
            <a:chExt cx="351000" cy="324360"/>
          </a:xfrm>
        </p:grpSpPr>
        <p:sp>
          <p:nvSpPr>
            <p:cNvPr id="636" name="CustomShape 136"/>
            <p:cNvSpPr/>
            <p:nvPr/>
          </p:nvSpPr>
          <p:spPr>
            <a:xfrm>
              <a:off x="4865040" y="2212200"/>
              <a:ext cx="81720" cy="18396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137"/>
            <p:cNvSpPr/>
            <p:nvPr/>
          </p:nvSpPr>
          <p:spPr>
            <a:xfrm>
              <a:off x="4959720" y="2089080"/>
              <a:ext cx="256320" cy="3243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8" name="Group 138"/>
          <p:cNvGrpSpPr/>
          <p:nvPr/>
        </p:nvGrpSpPr>
        <p:grpSpPr>
          <a:xfrm>
            <a:off x="5496480" y="2079360"/>
            <a:ext cx="214920" cy="350640"/>
            <a:chOff x="5496480" y="2079360"/>
            <a:chExt cx="214920" cy="350640"/>
          </a:xfrm>
        </p:grpSpPr>
        <p:sp>
          <p:nvSpPr>
            <p:cNvPr id="639" name="CustomShape 139"/>
            <p:cNvSpPr/>
            <p:nvPr/>
          </p:nvSpPr>
          <p:spPr>
            <a:xfrm>
              <a:off x="5561280" y="237636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140"/>
            <p:cNvSpPr/>
            <p:nvPr/>
          </p:nvSpPr>
          <p:spPr>
            <a:xfrm>
              <a:off x="5561280" y="234720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141"/>
            <p:cNvSpPr/>
            <p:nvPr/>
          </p:nvSpPr>
          <p:spPr>
            <a:xfrm>
              <a:off x="5561280" y="2405520"/>
              <a:ext cx="85320" cy="244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142"/>
            <p:cNvSpPr/>
            <p:nvPr/>
          </p:nvSpPr>
          <p:spPr>
            <a:xfrm>
              <a:off x="5564520" y="2202840"/>
              <a:ext cx="79200" cy="13392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143"/>
            <p:cNvSpPr/>
            <p:nvPr/>
          </p:nvSpPr>
          <p:spPr>
            <a:xfrm>
              <a:off x="5496480" y="2079360"/>
              <a:ext cx="214920" cy="2574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4" name="Group 144"/>
          <p:cNvGrpSpPr/>
          <p:nvPr/>
        </p:nvGrpSpPr>
        <p:grpSpPr>
          <a:xfrm>
            <a:off x="477720" y="2615760"/>
            <a:ext cx="109080" cy="397800"/>
            <a:chOff x="477720" y="2615760"/>
            <a:chExt cx="109080" cy="397800"/>
          </a:xfrm>
        </p:grpSpPr>
        <p:sp>
          <p:nvSpPr>
            <p:cNvPr id="645" name="CustomShape 145"/>
            <p:cNvSpPr/>
            <p:nvPr/>
          </p:nvSpPr>
          <p:spPr>
            <a:xfrm>
              <a:off x="477720" y="2615760"/>
              <a:ext cx="109080" cy="39780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146"/>
            <p:cNvSpPr/>
            <p:nvPr/>
          </p:nvSpPr>
          <p:spPr>
            <a:xfrm>
              <a:off x="498240" y="2726640"/>
              <a:ext cx="68040" cy="26676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7" name="CustomShape 147"/>
          <p:cNvSpPr/>
          <p:nvPr/>
        </p:nvSpPr>
        <p:spPr>
          <a:xfrm>
            <a:off x="1492200" y="2600280"/>
            <a:ext cx="334440" cy="42948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148"/>
          <p:cNvSpPr/>
          <p:nvPr/>
        </p:nvSpPr>
        <p:spPr>
          <a:xfrm>
            <a:off x="972000" y="2600280"/>
            <a:ext cx="247680" cy="42948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9" name="Group 149"/>
          <p:cNvGrpSpPr/>
          <p:nvPr/>
        </p:nvGrpSpPr>
        <p:grpSpPr>
          <a:xfrm>
            <a:off x="2029680" y="2628720"/>
            <a:ext cx="386640" cy="372240"/>
            <a:chOff x="2029680" y="2628720"/>
            <a:chExt cx="386640" cy="372240"/>
          </a:xfrm>
        </p:grpSpPr>
        <p:sp>
          <p:nvSpPr>
            <p:cNvPr id="650" name="CustomShape 150"/>
            <p:cNvSpPr/>
            <p:nvPr/>
          </p:nvSpPr>
          <p:spPr>
            <a:xfrm>
              <a:off x="2128680" y="2921760"/>
              <a:ext cx="188640" cy="7920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151"/>
            <p:cNvSpPr/>
            <p:nvPr/>
          </p:nvSpPr>
          <p:spPr>
            <a:xfrm>
              <a:off x="2029680" y="2628720"/>
              <a:ext cx="386640" cy="28152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2" name="Group 152"/>
          <p:cNvGrpSpPr/>
          <p:nvPr/>
        </p:nvGrpSpPr>
        <p:grpSpPr>
          <a:xfrm>
            <a:off x="2579760" y="2684160"/>
            <a:ext cx="413280" cy="261000"/>
            <a:chOff x="2579760" y="2684160"/>
            <a:chExt cx="413280" cy="261000"/>
          </a:xfrm>
        </p:grpSpPr>
        <p:sp>
          <p:nvSpPr>
            <p:cNvPr id="653" name="CustomShape 153"/>
            <p:cNvSpPr/>
            <p:nvPr/>
          </p:nvSpPr>
          <p:spPr>
            <a:xfrm>
              <a:off x="2579760" y="2684160"/>
              <a:ext cx="413280" cy="26100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154"/>
            <p:cNvSpPr/>
            <p:nvPr/>
          </p:nvSpPr>
          <p:spPr>
            <a:xfrm>
              <a:off x="2699280" y="2727720"/>
              <a:ext cx="174240" cy="17424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5" name="CustomShape 155"/>
          <p:cNvSpPr/>
          <p:nvPr/>
        </p:nvSpPr>
        <p:spPr>
          <a:xfrm>
            <a:off x="3736080" y="2637360"/>
            <a:ext cx="354960" cy="354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56" name="Group 156"/>
          <p:cNvGrpSpPr/>
          <p:nvPr/>
        </p:nvGrpSpPr>
        <p:grpSpPr>
          <a:xfrm>
            <a:off x="4263480" y="2656800"/>
            <a:ext cx="427320" cy="316080"/>
            <a:chOff x="4263480" y="2656800"/>
            <a:chExt cx="427320" cy="316080"/>
          </a:xfrm>
        </p:grpSpPr>
        <p:sp>
          <p:nvSpPr>
            <p:cNvPr id="657" name="CustomShape 157"/>
            <p:cNvSpPr/>
            <p:nvPr/>
          </p:nvSpPr>
          <p:spPr>
            <a:xfrm>
              <a:off x="4263480" y="2656800"/>
              <a:ext cx="292320" cy="29196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158"/>
            <p:cNvSpPr/>
            <p:nvPr/>
          </p:nvSpPr>
          <p:spPr>
            <a:xfrm>
              <a:off x="4524840" y="2806920"/>
              <a:ext cx="165960" cy="1659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9" name="Group 159"/>
          <p:cNvGrpSpPr/>
          <p:nvPr/>
        </p:nvGrpSpPr>
        <p:grpSpPr>
          <a:xfrm>
            <a:off x="3177000" y="2638440"/>
            <a:ext cx="345960" cy="352440"/>
            <a:chOff x="3177000" y="2638440"/>
            <a:chExt cx="345960" cy="352440"/>
          </a:xfrm>
        </p:grpSpPr>
        <p:sp>
          <p:nvSpPr>
            <p:cNvPr id="660" name="CustomShape 160"/>
            <p:cNvSpPr/>
            <p:nvPr/>
          </p:nvSpPr>
          <p:spPr>
            <a:xfrm>
              <a:off x="3177000" y="2638440"/>
              <a:ext cx="263520" cy="26352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161"/>
            <p:cNvSpPr/>
            <p:nvPr/>
          </p:nvSpPr>
          <p:spPr>
            <a:xfrm>
              <a:off x="3207600" y="2669040"/>
              <a:ext cx="202320" cy="20232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162"/>
            <p:cNvSpPr/>
            <p:nvPr/>
          </p:nvSpPr>
          <p:spPr>
            <a:xfrm>
              <a:off x="3394080" y="2862720"/>
              <a:ext cx="128880" cy="12816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3" name="CustomShape 163"/>
          <p:cNvSpPr/>
          <p:nvPr/>
        </p:nvSpPr>
        <p:spPr>
          <a:xfrm>
            <a:off x="341280" y="3226320"/>
            <a:ext cx="386640" cy="30384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64"/>
          <p:cNvSpPr/>
          <p:nvPr/>
        </p:nvSpPr>
        <p:spPr>
          <a:xfrm>
            <a:off x="4906080" y="2621160"/>
            <a:ext cx="269280" cy="38772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5" name="Group 165"/>
          <p:cNvGrpSpPr/>
          <p:nvPr/>
        </p:nvGrpSpPr>
        <p:grpSpPr>
          <a:xfrm>
            <a:off x="5472000" y="2633040"/>
            <a:ext cx="264240" cy="375480"/>
            <a:chOff x="5472000" y="2633040"/>
            <a:chExt cx="264240" cy="375480"/>
          </a:xfrm>
        </p:grpSpPr>
        <p:sp>
          <p:nvSpPr>
            <p:cNvPr id="666" name="CustomShape 166"/>
            <p:cNvSpPr/>
            <p:nvPr/>
          </p:nvSpPr>
          <p:spPr>
            <a:xfrm>
              <a:off x="5472000" y="2633040"/>
              <a:ext cx="264240" cy="6516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167"/>
            <p:cNvSpPr/>
            <p:nvPr/>
          </p:nvSpPr>
          <p:spPr>
            <a:xfrm>
              <a:off x="5482800" y="2708640"/>
              <a:ext cx="242640" cy="29988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8" name="Group 168"/>
          <p:cNvGrpSpPr/>
          <p:nvPr/>
        </p:nvGrpSpPr>
        <p:grpSpPr>
          <a:xfrm>
            <a:off x="907560" y="3251880"/>
            <a:ext cx="376560" cy="252720"/>
            <a:chOff x="907560" y="3251880"/>
            <a:chExt cx="376560" cy="252720"/>
          </a:xfrm>
        </p:grpSpPr>
        <p:sp>
          <p:nvSpPr>
            <p:cNvPr id="669" name="CustomShape 169"/>
            <p:cNvSpPr/>
            <p:nvPr/>
          </p:nvSpPr>
          <p:spPr>
            <a:xfrm>
              <a:off x="907560" y="3251880"/>
              <a:ext cx="376560" cy="25272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170"/>
            <p:cNvSpPr/>
            <p:nvPr/>
          </p:nvSpPr>
          <p:spPr>
            <a:xfrm>
              <a:off x="951120" y="3399840"/>
              <a:ext cx="145080" cy="972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171"/>
            <p:cNvSpPr/>
            <p:nvPr/>
          </p:nvSpPr>
          <p:spPr>
            <a:xfrm>
              <a:off x="951120" y="3433680"/>
              <a:ext cx="102240" cy="972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172"/>
            <p:cNvSpPr/>
            <p:nvPr/>
          </p:nvSpPr>
          <p:spPr>
            <a:xfrm>
              <a:off x="1182960" y="3404880"/>
              <a:ext cx="51840" cy="3348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3" name="Group 173"/>
          <p:cNvGrpSpPr/>
          <p:nvPr/>
        </p:nvGrpSpPr>
        <p:grpSpPr>
          <a:xfrm>
            <a:off x="1476360" y="3232440"/>
            <a:ext cx="366120" cy="292320"/>
            <a:chOff x="1476360" y="3232440"/>
            <a:chExt cx="366120" cy="292320"/>
          </a:xfrm>
        </p:grpSpPr>
        <p:sp>
          <p:nvSpPr>
            <p:cNvPr id="674" name="CustomShape 174"/>
            <p:cNvSpPr/>
            <p:nvPr/>
          </p:nvSpPr>
          <p:spPr>
            <a:xfrm>
              <a:off x="17485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175"/>
            <p:cNvSpPr/>
            <p:nvPr/>
          </p:nvSpPr>
          <p:spPr>
            <a:xfrm>
              <a:off x="15703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176"/>
            <p:cNvSpPr/>
            <p:nvPr/>
          </p:nvSpPr>
          <p:spPr>
            <a:xfrm>
              <a:off x="1476360" y="3232440"/>
              <a:ext cx="366120" cy="24876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7" name="Group 177"/>
          <p:cNvGrpSpPr/>
          <p:nvPr/>
        </p:nvGrpSpPr>
        <p:grpSpPr>
          <a:xfrm>
            <a:off x="2043360" y="3227760"/>
            <a:ext cx="358920" cy="300960"/>
            <a:chOff x="2043360" y="3227760"/>
            <a:chExt cx="358920" cy="300960"/>
          </a:xfrm>
        </p:grpSpPr>
        <p:sp>
          <p:nvSpPr>
            <p:cNvPr id="678" name="CustomShape 178"/>
            <p:cNvSpPr/>
            <p:nvPr/>
          </p:nvSpPr>
          <p:spPr>
            <a:xfrm>
              <a:off x="2043360" y="3227760"/>
              <a:ext cx="358920" cy="14112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179"/>
            <p:cNvSpPr/>
            <p:nvPr/>
          </p:nvSpPr>
          <p:spPr>
            <a:xfrm>
              <a:off x="2043360" y="3371400"/>
              <a:ext cx="358920" cy="15732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0" name="Group 180"/>
          <p:cNvGrpSpPr/>
          <p:nvPr/>
        </p:nvGrpSpPr>
        <p:grpSpPr>
          <a:xfrm>
            <a:off x="2624400" y="3196800"/>
            <a:ext cx="324360" cy="338400"/>
            <a:chOff x="2624400" y="3196800"/>
            <a:chExt cx="324360" cy="338400"/>
          </a:xfrm>
        </p:grpSpPr>
        <p:sp>
          <p:nvSpPr>
            <p:cNvPr id="681" name="CustomShape 181"/>
            <p:cNvSpPr/>
            <p:nvPr/>
          </p:nvSpPr>
          <p:spPr>
            <a:xfrm>
              <a:off x="2624400" y="3221280"/>
              <a:ext cx="314280" cy="31392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182"/>
            <p:cNvSpPr/>
            <p:nvPr/>
          </p:nvSpPr>
          <p:spPr>
            <a:xfrm>
              <a:off x="2791800" y="3287160"/>
              <a:ext cx="156960" cy="8064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183"/>
            <p:cNvSpPr/>
            <p:nvPr/>
          </p:nvSpPr>
          <p:spPr>
            <a:xfrm>
              <a:off x="2791800" y="3196800"/>
              <a:ext cx="134280" cy="15696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4" name="Group 184"/>
          <p:cNvGrpSpPr/>
          <p:nvPr/>
        </p:nvGrpSpPr>
        <p:grpSpPr>
          <a:xfrm>
            <a:off x="3160800" y="3239640"/>
            <a:ext cx="378360" cy="277200"/>
            <a:chOff x="3160800" y="3239640"/>
            <a:chExt cx="378360" cy="277200"/>
          </a:xfrm>
        </p:grpSpPr>
        <p:sp>
          <p:nvSpPr>
            <p:cNvPr id="685" name="CustomShape 185"/>
            <p:cNvSpPr/>
            <p:nvPr/>
          </p:nvSpPr>
          <p:spPr>
            <a:xfrm>
              <a:off x="31608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186"/>
            <p:cNvSpPr/>
            <p:nvPr/>
          </p:nvSpPr>
          <p:spPr>
            <a:xfrm>
              <a:off x="320472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187"/>
            <p:cNvSpPr/>
            <p:nvPr/>
          </p:nvSpPr>
          <p:spPr>
            <a:xfrm>
              <a:off x="343080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188"/>
            <p:cNvSpPr/>
            <p:nvPr/>
          </p:nvSpPr>
          <p:spPr>
            <a:xfrm>
              <a:off x="3279600" y="3251520"/>
              <a:ext cx="64440" cy="23328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189"/>
            <p:cNvSpPr/>
            <p:nvPr/>
          </p:nvSpPr>
          <p:spPr>
            <a:xfrm>
              <a:off x="3354840" y="3310560"/>
              <a:ext cx="65160" cy="17424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0" name="Group 190"/>
          <p:cNvGrpSpPr/>
          <p:nvPr/>
        </p:nvGrpSpPr>
        <p:grpSpPr>
          <a:xfrm>
            <a:off x="3724200" y="3239640"/>
            <a:ext cx="378360" cy="277200"/>
            <a:chOff x="3724200" y="3239640"/>
            <a:chExt cx="378360" cy="277200"/>
          </a:xfrm>
        </p:grpSpPr>
        <p:sp>
          <p:nvSpPr>
            <p:cNvPr id="691" name="CustomShape 191"/>
            <p:cNvSpPr/>
            <p:nvPr/>
          </p:nvSpPr>
          <p:spPr>
            <a:xfrm>
              <a:off x="37242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192"/>
            <p:cNvSpPr/>
            <p:nvPr/>
          </p:nvSpPr>
          <p:spPr>
            <a:xfrm>
              <a:off x="3750840" y="3261600"/>
              <a:ext cx="325440" cy="20808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3" name="Group 193"/>
          <p:cNvGrpSpPr/>
          <p:nvPr/>
        </p:nvGrpSpPr>
        <p:grpSpPr>
          <a:xfrm>
            <a:off x="4301280" y="3211560"/>
            <a:ext cx="351720" cy="333360"/>
            <a:chOff x="4301280" y="3211560"/>
            <a:chExt cx="351720" cy="333360"/>
          </a:xfrm>
        </p:grpSpPr>
        <p:sp>
          <p:nvSpPr>
            <p:cNvPr id="694" name="CustomShape 194"/>
            <p:cNvSpPr/>
            <p:nvPr/>
          </p:nvSpPr>
          <p:spPr>
            <a:xfrm>
              <a:off x="4301280" y="3243240"/>
              <a:ext cx="351720" cy="22320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195"/>
            <p:cNvSpPr/>
            <p:nvPr/>
          </p:nvSpPr>
          <p:spPr>
            <a:xfrm>
              <a:off x="4466880" y="3211560"/>
              <a:ext cx="20160" cy="2124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196"/>
            <p:cNvSpPr/>
            <p:nvPr/>
          </p:nvSpPr>
          <p:spPr>
            <a:xfrm>
              <a:off x="43563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197"/>
            <p:cNvSpPr/>
            <p:nvPr/>
          </p:nvSpPr>
          <p:spPr>
            <a:xfrm>
              <a:off x="45471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198"/>
            <p:cNvSpPr/>
            <p:nvPr/>
          </p:nvSpPr>
          <p:spPr>
            <a:xfrm>
              <a:off x="4321440" y="3263760"/>
              <a:ext cx="311040" cy="18252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9" name="CustomShape 199"/>
          <p:cNvSpPr/>
          <p:nvPr/>
        </p:nvSpPr>
        <p:spPr>
          <a:xfrm>
            <a:off x="4844880" y="3182400"/>
            <a:ext cx="391680" cy="39168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00" name="Group 200"/>
          <p:cNvGrpSpPr/>
          <p:nvPr/>
        </p:nvGrpSpPr>
        <p:grpSpPr>
          <a:xfrm>
            <a:off x="5433120" y="3207600"/>
            <a:ext cx="341640" cy="341640"/>
            <a:chOff x="5433120" y="3207600"/>
            <a:chExt cx="341640" cy="341640"/>
          </a:xfrm>
        </p:grpSpPr>
        <p:sp>
          <p:nvSpPr>
            <p:cNvPr id="701" name="CustomShape 201"/>
            <p:cNvSpPr/>
            <p:nvPr/>
          </p:nvSpPr>
          <p:spPr>
            <a:xfrm>
              <a:off x="5562000" y="3336120"/>
              <a:ext cx="176760" cy="1767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202"/>
            <p:cNvSpPr/>
            <p:nvPr/>
          </p:nvSpPr>
          <p:spPr>
            <a:xfrm>
              <a:off x="5433120" y="3207600"/>
              <a:ext cx="341640" cy="34164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3" name="Group 203"/>
          <p:cNvGrpSpPr/>
          <p:nvPr/>
        </p:nvGrpSpPr>
        <p:grpSpPr>
          <a:xfrm>
            <a:off x="347400" y="3756600"/>
            <a:ext cx="370080" cy="370080"/>
            <a:chOff x="347400" y="3756600"/>
            <a:chExt cx="370080" cy="370080"/>
          </a:xfrm>
        </p:grpSpPr>
        <p:sp>
          <p:nvSpPr>
            <p:cNvPr id="704" name="CustomShape 204"/>
            <p:cNvSpPr/>
            <p:nvPr/>
          </p:nvSpPr>
          <p:spPr>
            <a:xfrm>
              <a:off x="347400" y="3756600"/>
              <a:ext cx="370080" cy="37008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205"/>
            <p:cNvSpPr/>
            <p:nvPr/>
          </p:nvSpPr>
          <p:spPr>
            <a:xfrm>
              <a:off x="369720" y="4043520"/>
              <a:ext cx="60840" cy="6084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206"/>
            <p:cNvSpPr/>
            <p:nvPr/>
          </p:nvSpPr>
          <p:spPr>
            <a:xfrm>
              <a:off x="417240" y="4079160"/>
              <a:ext cx="38880" cy="3888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207"/>
            <p:cNvSpPr/>
            <p:nvPr/>
          </p:nvSpPr>
          <p:spPr>
            <a:xfrm>
              <a:off x="356040" y="4017960"/>
              <a:ext cx="38880" cy="3888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8" name="CustomShape 208"/>
          <p:cNvSpPr/>
          <p:nvPr/>
        </p:nvSpPr>
        <p:spPr>
          <a:xfrm>
            <a:off x="895320" y="3828960"/>
            <a:ext cx="401040" cy="2264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09" name="Group 209"/>
          <p:cNvGrpSpPr/>
          <p:nvPr/>
        </p:nvGrpSpPr>
        <p:grpSpPr>
          <a:xfrm>
            <a:off x="1524960" y="3729240"/>
            <a:ext cx="269280" cy="425520"/>
            <a:chOff x="1524960" y="3729240"/>
            <a:chExt cx="269280" cy="425520"/>
          </a:xfrm>
        </p:grpSpPr>
        <p:sp>
          <p:nvSpPr>
            <p:cNvPr id="710" name="CustomShape 210"/>
            <p:cNvSpPr/>
            <p:nvPr/>
          </p:nvSpPr>
          <p:spPr>
            <a:xfrm>
              <a:off x="1698480" y="3912840"/>
              <a:ext cx="95760" cy="9576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211"/>
            <p:cNvSpPr/>
            <p:nvPr/>
          </p:nvSpPr>
          <p:spPr>
            <a:xfrm>
              <a:off x="1524960" y="3940920"/>
              <a:ext cx="130680" cy="13068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212"/>
            <p:cNvSpPr/>
            <p:nvPr/>
          </p:nvSpPr>
          <p:spPr>
            <a:xfrm>
              <a:off x="1576440" y="3729240"/>
              <a:ext cx="200160" cy="42552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3" name="Group 213"/>
          <p:cNvGrpSpPr/>
          <p:nvPr/>
        </p:nvGrpSpPr>
        <p:grpSpPr>
          <a:xfrm>
            <a:off x="2064240" y="3734640"/>
            <a:ext cx="317880" cy="414360"/>
            <a:chOff x="2064240" y="3734640"/>
            <a:chExt cx="317880" cy="414360"/>
          </a:xfrm>
        </p:grpSpPr>
        <p:sp>
          <p:nvSpPr>
            <p:cNvPr id="714" name="CustomShape 214"/>
            <p:cNvSpPr/>
            <p:nvPr/>
          </p:nvSpPr>
          <p:spPr>
            <a:xfrm>
              <a:off x="2249280" y="3734640"/>
              <a:ext cx="105480" cy="10476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215"/>
            <p:cNvSpPr/>
            <p:nvPr/>
          </p:nvSpPr>
          <p:spPr>
            <a:xfrm>
              <a:off x="2073600" y="3751560"/>
              <a:ext cx="308520" cy="39744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216"/>
            <p:cNvSpPr/>
            <p:nvPr/>
          </p:nvSpPr>
          <p:spPr>
            <a:xfrm>
              <a:off x="2064240" y="3786120"/>
              <a:ext cx="142920" cy="14292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7" name="CustomShape 217"/>
          <p:cNvSpPr/>
          <p:nvPr/>
        </p:nvSpPr>
        <p:spPr>
          <a:xfrm>
            <a:off x="3180240" y="3772080"/>
            <a:ext cx="339480" cy="33948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218"/>
          <p:cNvSpPr/>
          <p:nvPr/>
        </p:nvSpPr>
        <p:spPr>
          <a:xfrm>
            <a:off x="2616840" y="3793680"/>
            <a:ext cx="339480" cy="29664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219"/>
          <p:cNvSpPr/>
          <p:nvPr/>
        </p:nvSpPr>
        <p:spPr>
          <a:xfrm>
            <a:off x="3742200" y="3770640"/>
            <a:ext cx="342720" cy="34272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0" name="Group 220"/>
          <p:cNvGrpSpPr/>
          <p:nvPr/>
        </p:nvGrpSpPr>
        <p:grpSpPr>
          <a:xfrm>
            <a:off x="4280760" y="3775680"/>
            <a:ext cx="392760" cy="332280"/>
            <a:chOff x="4280760" y="3775680"/>
            <a:chExt cx="392760" cy="332280"/>
          </a:xfrm>
        </p:grpSpPr>
        <p:sp>
          <p:nvSpPr>
            <p:cNvPr id="721" name="CustomShape 221"/>
            <p:cNvSpPr/>
            <p:nvPr/>
          </p:nvSpPr>
          <p:spPr>
            <a:xfrm>
              <a:off x="4602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222"/>
            <p:cNvSpPr/>
            <p:nvPr/>
          </p:nvSpPr>
          <p:spPr>
            <a:xfrm>
              <a:off x="4296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223"/>
            <p:cNvSpPr/>
            <p:nvPr/>
          </p:nvSpPr>
          <p:spPr>
            <a:xfrm>
              <a:off x="4280760" y="3775680"/>
              <a:ext cx="392760" cy="27900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4" name="CustomShape 224"/>
          <p:cNvSpPr/>
          <p:nvPr/>
        </p:nvSpPr>
        <p:spPr>
          <a:xfrm>
            <a:off x="4864320" y="3765600"/>
            <a:ext cx="352800" cy="35280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5" name="Group 225"/>
          <p:cNvGrpSpPr/>
          <p:nvPr/>
        </p:nvGrpSpPr>
        <p:grpSpPr>
          <a:xfrm>
            <a:off x="5423040" y="3748680"/>
            <a:ext cx="362160" cy="386640"/>
            <a:chOff x="5423040" y="3748680"/>
            <a:chExt cx="362160" cy="386640"/>
          </a:xfrm>
        </p:grpSpPr>
        <p:sp>
          <p:nvSpPr>
            <p:cNvPr id="726" name="CustomShape 226"/>
            <p:cNvSpPr/>
            <p:nvPr/>
          </p:nvSpPr>
          <p:spPr>
            <a:xfrm>
              <a:off x="5423040" y="406188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227"/>
            <p:cNvSpPr/>
            <p:nvPr/>
          </p:nvSpPr>
          <p:spPr>
            <a:xfrm>
              <a:off x="5423040" y="410292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228"/>
            <p:cNvSpPr/>
            <p:nvPr/>
          </p:nvSpPr>
          <p:spPr>
            <a:xfrm>
              <a:off x="5458320" y="3748680"/>
              <a:ext cx="291960" cy="31500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9" name="CustomShape 229"/>
          <p:cNvSpPr/>
          <p:nvPr/>
        </p:nvSpPr>
        <p:spPr>
          <a:xfrm>
            <a:off x="299880" y="4368240"/>
            <a:ext cx="465120" cy="27432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0" name="Group 230"/>
          <p:cNvGrpSpPr/>
          <p:nvPr/>
        </p:nvGrpSpPr>
        <p:grpSpPr>
          <a:xfrm>
            <a:off x="910080" y="4322880"/>
            <a:ext cx="371160" cy="365040"/>
            <a:chOff x="910080" y="4322880"/>
            <a:chExt cx="371160" cy="365040"/>
          </a:xfrm>
        </p:grpSpPr>
        <p:sp>
          <p:nvSpPr>
            <p:cNvPr id="731" name="CustomShape 231"/>
            <p:cNvSpPr/>
            <p:nvPr/>
          </p:nvSpPr>
          <p:spPr>
            <a:xfrm>
              <a:off x="910080" y="4457880"/>
              <a:ext cx="313200" cy="18540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232"/>
            <p:cNvSpPr/>
            <p:nvPr/>
          </p:nvSpPr>
          <p:spPr>
            <a:xfrm>
              <a:off x="910080" y="4655520"/>
              <a:ext cx="371160" cy="3240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233"/>
            <p:cNvSpPr/>
            <p:nvPr/>
          </p:nvSpPr>
          <p:spPr>
            <a:xfrm>
              <a:off x="108396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234"/>
            <p:cNvSpPr/>
            <p:nvPr/>
          </p:nvSpPr>
          <p:spPr>
            <a:xfrm>
              <a:off x="104688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235"/>
            <p:cNvSpPr/>
            <p:nvPr/>
          </p:nvSpPr>
          <p:spPr>
            <a:xfrm>
              <a:off x="1120680" y="432288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6" name="Group 236"/>
          <p:cNvGrpSpPr/>
          <p:nvPr/>
        </p:nvGrpSpPr>
        <p:grpSpPr>
          <a:xfrm>
            <a:off x="1506960" y="4311000"/>
            <a:ext cx="304920" cy="388800"/>
            <a:chOff x="1506960" y="4311000"/>
            <a:chExt cx="304920" cy="388800"/>
          </a:xfrm>
        </p:grpSpPr>
        <p:sp>
          <p:nvSpPr>
            <p:cNvPr id="737" name="CustomShape 237"/>
            <p:cNvSpPr/>
            <p:nvPr/>
          </p:nvSpPr>
          <p:spPr>
            <a:xfrm>
              <a:off x="1506960" y="4311000"/>
              <a:ext cx="304920" cy="38844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CustomShape 238"/>
            <p:cNvSpPr/>
            <p:nvPr/>
          </p:nvSpPr>
          <p:spPr>
            <a:xfrm>
              <a:off x="152316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239"/>
            <p:cNvSpPr/>
            <p:nvPr/>
          </p:nvSpPr>
          <p:spPr>
            <a:xfrm>
              <a:off x="170100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0" name="Group 240"/>
          <p:cNvGrpSpPr/>
          <p:nvPr/>
        </p:nvGrpSpPr>
        <p:grpSpPr>
          <a:xfrm>
            <a:off x="2048040" y="4325760"/>
            <a:ext cx="349920" cy="359640"/>
            <a:chOff x="2048040" y="4325760"/>
            <a:chExt cx="349920" cy="359640"/>
          </a:xfrm>
        </p:grpSpPr>
        <p:sp>
          <p:nvSpPr>
            <p:cNvPr id="741" name="CustomShape 241"/>
            <p:cNvSpPr/>
            <p:nvPr/>
          </p:nvSpPr>
          <p:spPr>
            <a:xfrm>
              <a:off x="2227680" y="4509000"/>
              <a:ext cx="169200" cy="17640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242"/>
            <p:cNvSpPr/>
            <p:nvPr/>
          </p:nvSpPr>
          <p:spPr>
            <a:xfrm>
              <a:off x="2049120" y="4325760"/>
              <a:ext cx="170280" cy="17388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243"/>
            <p:cNvSpPr/>
            <p:nvPr/>
          </p:nvSpPr>
          <p:spPr>
            <a:xfrm>
              <a:off x="2048040" y="4330440"/>
              <a:ext cx="349920" cy="34992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4" name="Group 244"/>
          <p:cNvGrpSpPr/>
          <p:nvPr/>
        </p:nvGrpSpPr>
        <p:grpSpPr>
          <a:xfrm>
            <a:off x="2577240" y="4333320"/>
            <a:ext cx="418320" cy="343800"/>
            <a:chOff x="2577240" y="4333320"/>
            <a:chExt cx="418320" cy="343800"/>
          </a:xfrm>
        </p:grpSpPr>
        <p:sp>
          <p:nvSpPr>
            <p:cNvPr id="745" name="CustomShape 245"/>
            <p:cNvSpPr/>
            <p:nvPr/>
          </p:nvSpPr>
          <p:spPr>
            <a:xfrm>
              <a:off x="2577240" y="4586760"/>
              <a:ext cx="418320" cy="9036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CustomShape 246"/>
            <p:cNvSpPr/>
            <p:nvPr/>
          </p:nvSpPr>
          <p:spPr>
            <a:xfrm>
              <a:off x="2613960" y="4457520"/>
              <a:ext cx="344520" cy="11700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247"/>
            <p:cNvSpPr/>
            <p:nvPr/>
          </p:nvSpPr>
          <p:spPr>
            <a:xfrm>
              <a:off x="2773800" y="433332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248"/>
            <p:cNvSpPr/>
            <p:nvPr/>
          </p:nvSpPr>
          <p:spPr>
            <a:xfrm>
              <a:off x="273708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249"/>
            <p:cNvSpPr/>
            <p:nvPr/>
          </p:nvSpPr>
          <p:spPr>
            <a:xfrm>
              <a:off x="281016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0" name="Group 250"/>
          <p:cNvGrpSpPr/>
          <p:nvPr/>
        </p:nvGrpSpPr>
        <p:grpSpPr>
          <a:xfrm>
            <a:off x="3683880" y="4296600"/>
            <a:ext cx="459000" cy="417600"/>
            <a:chOff x="3683880" y="4296600"/>
            <a:chExt cx="459000" cy="417600"/>
          </a:xfrm>
        </p:grpSpPr>
        <p:sp>
          <p:nvSpPr>
            <p:cNvPr id="751" name="CustomShape 251"/>
            <p:cNvSpPr/>
            <p:nvPr/>
          </p:nvSpPr>
          <p:spPr>
            <a:xfrm>
              <a:off x="3918240" y="4525920"/>
              <a:ext cx="177840" cy="18792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CustomShape 252"/>
            <p:cNvSpPr/>
            <p:nvPr/>
          </p:nvSpPr>
          <p:spPr>
            <a:xfrm>
              <a:off x="3730320" y="4525560"/>
              <a:ext cx="177120" cy="18864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253"/>
            <p:cNvSpPr/>
            <p:nvPr/>
          </p:nvSpPr>
          <p:spPr>
            <a:xfrm>
              <a:off x="3741480" y="4296600"/>
              <a:ext cx="343800" cy="19728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254"/>
            <p:cNvSpPr/>
            <p:nvPr/>
          </p:nvSpPr>
          <p:spPr>
            <a:xfrm>
              <a:off x="368388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255"/>
            <p:cNvSpPr/>
            <p:nvPr/>
          </p:nvSpPr>
          <p:spPr>
            <a:xfrm>
              <a:off x="391356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6" name="Group 256"/>
          <p:cNvGrpSpPr/>
          <p:nvPr/>
        </p:nvGrpSpPr>
        <p:grpSpPr>
          <a:xfrm>
            <a:off x="3191040" y="4320360"/>
            <a:ext cx="318240" cy="369360"/>
            <a:chOff x="3191040" y="4320360"/>
            <a:chExt cx="318240" cy="369360"/>
          </a:xfrm>
        </p:grpSpPr>
        <p:sp>
          <p:nvSpPr>
            <p:cNvPr id="757" name="CustomShape 257"/>
            <p:cNvSpPr/>
            <p:nvPr/>
          </p:nvSpPr>
          <p:spPr>
            <a:xfrm>
              <a:off x="3345480" y="4320360"/>
              <a:ext cx="72000" cy="8604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258"/>
            <p:cNvSpPr/>
            <p:nvPr/>
          </p:nvSpPr>
          <p:spPr>
            <a:xfrm>
              <a:off x="3191040" y="4363560"/>
              <a:ext cx="318240" cy="32616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9" name="Group 259"/>
          <p:cNvGrpSpPr/>
          <p:nvPr/>
        </p:nvGrpSpPr>
        <p:grpSpPr>
          <a:xfrm>
            <a:off x="4251600" y="4289040"/>
            <a:ext cx="451080" cy="432360"/>
            <a:chOff x="4251600" y="4289040"/>
            <a:chExt cx="451080" cy="432360"/>
          </a:xfrm>
        </p:grpSpPr>
        <p:sp>
          <p:nvSpPr>
            <p:cNvPr id="760" name="CustomShape 260"/>
            <p:cNvSpPr/>
            <p:nvPr/>
          </p:nvSpPr>
          <p:spPr>
            <a:xfrm>
              <a:off x="4530960" y="4289040"/>
              <a:ext cx="134280" cy="14868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261"/>
            <p:cNvSpPr/>
            <p:nvPr/>
          </p:nvSpPr>
          <p:spPr>
            <a:xfrm>
              <a:off x="4326480" y="4311000"/>
              <a:ext cx="106920" cy="1238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262"/>
            <p:cNvSpPr/>
            <p:nvPr/>
          </p:nvSpPr>
          <p:spPr>
            <a:xfrm>
              <a:off x="4251600" y="4524840"/>
              <a:ext cx="15012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263"/>
            <p:cNvSpPr/>
            <p:nvPr/>
          </p:nvSpPr>
          <p:spPr>
            <a:xfrm>
              <a:off x="4435920" y="4588200"/>
              <a:ext cx="74160" cy="13320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264"/>
            <p:cNvSpPr/>
            <p:nvPr/>
          </p:nvSpPr>
          <p:spPr>
            <a:xfrm>
              <a:off x="4567680" y="4485600"/>
              <a:ext cx="13500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265"/>
            <p:cNvSpPr/>
            <p:nvPr/>
          </p:nvSpPr>
          <p:spPr>
            <a:xfrm>
              <a:off x="4401000" y="4420080"/>
              <a:ext cx="158040" cy="15840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66" name="CustomShape 266"/>
          <p:cNvSpPr/>
          <p:nvPr/>
        </p:nvSpPr>
        <p:spPr>
          <a:xfrm>
            <a:off x="4842360" y="4395960"/>
            <a:ext cx="396720" cy="21924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67" name="Group 267"/>
          <p:cNvGrpSpPr/>
          <p:nvPr/>
        </p:nvGrpSpPr>
        <p:grpSpPr>
          <a:xfrm>
            <a:off x="5458680" y="4353480"/>
            <a:ext cx="289080" cy="332280"/>
            <a:chOff x="5458680" y="4353480"/>
            <a:chExt cx="289080" cy="332280"/>
          </a:xfrm>
        </p:grpSpPr>
        <p:sp>
          <p:nvSpPr>
            <p:cNvPr id="768" name="CustomShape 268"/>
            <p:cNvSpPr/>
            <p:nvPr/>
          </p:nvSpPr>
          <p:spPr>
            <a:xfrm>
              <a:off x="5507640" y="4353480"/>
              <a:ext cx="87840" cy="12312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269"/>
            <p:cNvSpPr/>
            <p:nvPr/>
          </p:nvSpPr>
          <p:spPr>
            <a:xfrm>
              <a:off x="5458680" y="4450320"/>
              <a:ext cx="70200" cy="9756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270"/>
            <p:cNvSpPr/>
            <p:nvPr/>
          </p:nvSpPr>
          <p:spPr>
            <a:xfrm>
              <a:off x="5614560" y="4355280"/>
              <a:ext cx="87840" cy="12096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271"/>
            <p:cNvSpPr/>
            <p:nvPr/>
          </p:nvSpPr>
          <p:spPr>
            <a:xfrm>
              <a:off x="5675040" y="4453560"/>
              <a:ext cx="72720" cy="9648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272"/>
            <p:cNvSpPr/>
            <p:nvPr/>
          </p:nvSpPr>
          <p:spPr>
            <a:xfrm>
              <a:off x="5493960" y="4478400"/>
              <a:ext cx="220320" cy="20736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3" name="Group 273"/>
          <p:cNvGrpSpPr/>
          <p:nvPr/>
        </p:nvGrpSpPr>
        <p:grpSpPr>
          <a:xfrm>
            <a:off x="6248520" y="2233080"/>
            <a:ext cx="432360" cy="420840"/>
            <a:chOff x="6248520" y="2233080"/>
            <a:chExt cx="432360" cy="420840"/>
          </a:xfrm>
        </p:grpSpPr>
        <p:sp>
          <p:nvSpPr>
            <p:cNvPr id="774" name="CustomShape 274"/>
            <p:cNvSpPr/>
            <p:nvPr/>
          </p:nvSpPr>
          <p:spPr>
            <a:xfrm>
              <a:off x="6248520" y="223308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275"/>
            <p:cNvSpPr/>
            <p:nvPr/>
          </p:nvSpPr>
          <p:spPr>
            <a:xfrm>
              <a:off x="6324120" y="230292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6" name="CustomShape 276"/>
          <p:cNvSpPr/>
          <p:nvPr/>
        </p:nvSpPr>
        <p:spPr>
          <a:xfrm>
            <a:off x="6442560" y="246924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7" name="Group 277"/>
          <p:cNvGrpSpPr/>
          <p:nvPr/>
        </p:nvGrpSpPr>
        <p:grpSpPr>
          <a:xfrm>
            <a:off x="7133400" y="2212560"/>
            <a:ext cx="432360" cy="420840"/>
            <a:chOff x="7133400" y="2212560"/>
            <a:chExt cx="432360" cy="420840"/>
          </a:xfrm>
        </p:grpSpPr>
        <p:sp>
          <p:nvSpPr>
            <p:cNvPr id="778" name="CustomShape 278"/>
            <p:cNvSpPr/>
            <p:nvPr/>
          </p:nvSpPr>
          <p:spPr>
            <a:xfrm>
              <a:off x="7133400" y="221256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360">
              <a:solidFill>
                <a:srgbClr val="f1c232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279"/>
            <p:cNvSpPr/>
            <p:nvPr/>
          </p:nvSpPr>
          <p:spPr>
            <a:xfrm>
              <a:off x="7209000" y="228240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360">
              <a:solidFill>
                <a:srgbClr val="f1c232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0" name="CustomShape 280"/>
          <p:cNvSpPr/>
          <p:nvPr/>
        </p:nvSpPr>
        <p:spPr>
          <a:xfrm>
            <a:off x="7327440" y="244872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60">
            <a:solidFill>
              <a:srgbClr val="6d9e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1" name="Group 281"/>
          <p:cNvGrpSpPr/>
          <p:nvPr/>
        </p:nvGrpSpPr>
        <p:grpSpPr>
          <a:xfrm>
            <a:off x="6248880" y="2961720"/>
            <a:ext cx="1075680" cy="1047600"/>
            <a:chOff x="6248880" y="2961720"/>
            <a:chExt cx="1075680" cy="1047600"/>
          </a:xfrm>
        </p:grpSpPr>
        <p:sp>
          <p:nvSpPr>
            <p:cNvPr id="782" name="CustomShape 282"/>
            <p:cNvSpPr/>
            <p:nvPr/>
          </p:nvSpPr>
          <p:spPr>
            <a:xfrm>
              <a:off x="6248880" y="2961720"/>
              <a:ext cx="1075680" cy="10476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440">
              <a:solidFill>
                <a:srgbClr val="e69138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283"/>
            <p:cNvSpPr/>
            <p:nvPr/>
          </p:nvSpPr>
          <p:spPr>
            <a:xfrm>
              <a:off x="6436800" y="3135600"/>
              <a:ext cx="699840" cy="6998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440">
              <a:solidFill>
                <a:srgbClr val="e69138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4" name="CustomShape 284"/>
          <p:cNvSpPr/>
          <p:nvPr/>
        </p:nvSpPr>
        <p:spPr>
          <a:xfrm>
            <a:off x="6731280" y="3548880"/>
            <a:ext cx="996840" cy="5630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360">
            <a:solidFill>
              <a:srgbClr val="c9daf8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TextShape 285"/>
          <p:cNvSpPr txBox="1"/>
          <p:nvPr/>
        </p:nvSpPr>
        <p:spPr>
          <a:xfrm>
            <a:off x="8404200" y="4642920"/>
            <a:ext cx="548280" cy="31644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DFAC3220-1A2F-420C-8AFE-06186FC72273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786" name="TextShape 286"/>
          <p:cNvSpPr txBox="1"/>
          <p:nvPr/>
        </p:nvSpPr>
        <p:spPr>
          <a:xfrm>
            <a:off x="6248520" y="4223520"/>
            <a:ext cx="2437920" cy="5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Find more icons </a:t>
            </a:r>
            <a:r>
              <a:rPr b="1" lang="en" sz="9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at </a:t>
            </a:r>
            <a:r>
              <a:rPr b="0" lang="en" sz="900" spc="-1" strike="noStrike" u="sng">
                <a:solidFill>
                  <a:srgbClr val="293d6f"/>
                </a:solidFill>
                <a:uFillTx/>
                <a:latin typeface="IBM Plex Sans Condensed"/>
                <a:ea typeface="IBM Plex Sans Condensed"/>
                <a:hlinkClick r:id="rId1"/>
              </a:rPr>
              <a:t>slidescarnival.com/extra-free-resources-icons-and-maps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eaeef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roup 1"/>
          <p:cNvGrpSpPr/>
          <p:nvPr/>
        </p:nvGrpSpPr>
        <p:grpSpPr>
          <a:xfrm>
            <a:off x="3058920" y="1550160"/>
            <a:ext cx="445320" cy="445320"/>
            <a:chOff x="3058920" y="1550160"/>
            <a:chExt cx="445320" cy="445320"/>
          </a:xfrm>
        </p:grpSpPr>
        <p:sp>
          <p:nvSpPr>
            <p:cNvPr id="788" name="CustomShape 2"/>
            <p:cNvSpPr/>
            <p:nvPr/>
          </p:nvSpPr>
          <p:spPr>
            <a:xfrm>
              <a:off x="3264120" y="1831320"/>
              <a:ext cx="210960" cy="162360"/>
            </a:xfrm>
            <a:custGeom>
              <a:avLst/>
              <a:gdLst/>
              <a:ahLst/>
              <a:rect l="l" t="t" r="r" b="b"/>
              <a:pathLst>
                <a:path w="517" h="39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3"/>
            <p:cNvSpPr/>
            <p:nvPr/>
          </p:nvSpPr>
          <p:spPr>
            <a:xfrm>
              <a:off x="3098880" y="1839240"/>
              <a:ext cx="187560" cy="156240"/>
            </a:xfrm>
            <a:custGeom>
              <a:avLst/>
              <a:gdLst/>
              <a:ahLst/>
              <a:rect l="l" t="t" r="r" b="b"/>
              <a:pathLst>
                <a:path w="459" h="382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4"/>
            <p:cNvSpPr/>
            <p:nvPr/>
          </p:nvSpPr>
          <p:spPr>
            <a:xfrm>
              <a:off x="3087360" y="1552320"/>
              <a:ext cx="211320" cy="162360"/>
            </a:xfrm>
            <a:custGeom>
              <a:avLst/>
              <a:gdLst/>
              <a:ahLst/>
              <a:rect l="l" t="t" r="r" b="b"/>
              <a:pathLst>
                <a:path w="518" h="397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5"/>
            <p:cNvSpPr/>
            <p:nvPr/>
          </p:nvSpPr>
          <p:spPr>
            <a:xfrm>
              <a:off x="3058920" y="1672920"/>
              <a:ext cx="122760" cy="214560"/>
            </a:xfrm>
            <a:custGeom>
              <a:avLst/>
              <a:gdLst/>
              <a:ahLst/>
              <a:rect l="l" t="t" r="r" b="b"/>
              <a:pathLst>
                <a:path w="301" h="525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6"/>
            <p:cNvSpPr/>
            <p:nvPr/>
          </p:nvSpPr>
          <p:spPr>
            <a:xfrm>
              <a:off x="3381120" y="1657800"/>
              <a:ext cx="123120" cy="215280"/>
            </a:xfrm>
            <a:custGeom>
              <a:avLst/>
              <a:gdLst/>
              <a:ahLst/>
              <a:rect l="l" t="t" r="r" b="b"/>
              <a:pathLst>
                <a:path w="302" h="526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7"/>
            <p:cNvSpPr/>
            <p:nvPr/>
          </p:nvSpPr>
          <p:spPr>
            <a:xfrm>
              <a:off x="3276360" y="1550160"/>
              <a:ext cx="187560" cy="156600"/>
            </a:xfrm>
            <a:custGeom>
              <a:avLst/>
              <a:gdLst/>
              <a:ahLst/>
              <a:rect l="l" t="t" r="r" b="b"/>
              <a:pathLst>
                <a:path w="459" h="383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4" name="Group 8"/>
          <p:cNvGrpSpPr/>
          <p:nvPr/>
        </p:nvGrpSpPr>
        <p:grpSpPr>
          <a:xfrm>
            <a:off x="1779480" y="1550160"/>
            <a:ext cx="442800" cy="445320"/>
            <a:chOff x="1779480" y="1550160"/>
            <a:chExt cx="442800" cy="445320"/>
          </a:xfrm>
        </p:grpSpPr>
        <p:sp>
          <p:nvSpPr>
            <p:cNvPr id="795" name="CustomShape 9"/>
            <p:cNvSpPr/>
            <p:nvPr/>
          </p:nvSpPr>
          <p:spPr>
            <a:xfrm>
              <a:off x="1779480" y="1740600"/>
              <a:ext cx="210960" cy="254520"/>
            </a:xfrm>
            <a:custGeom>
              <a:avLst/>
              <a:gdLst/>
              <a:ahLst/>
              <a:rect l="l" t="t" r="r" b="b"/>
              <a:pathLst>
                <a:path w="478" h="574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10"/>
            <p:cNvSpPr/>
            <p:nvPr/>
          </p:nvSpPr>
          <p:spPr>
            <a:xfrm>
              <a:off x="1969200" y="1783440"/>
              <a:ext cx="253080" cy="21204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11"/>
            <p:cNvSpPr/>
            <p:nvPr/>
          </p:nvSpPr>
          <p:spPr>
            <a:xfrm>
              <a:off x="2011320" y="1550520"/>
              <a:ext cx="210960" cy="254160"/>
            </a:xfrm>
            <a:custGeom>
              <a:avLst/>
              <a:gdLst/>
              <a:ahLst/>
              <a:rect l="l" t="t" r="r" b="b"/>
              <a:pathLst>
                <a:path w="478" h="573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12"/>
            <p:cNvSpPr/>
            <p:nvPr/>
          </p:nvSpPr>
          <p:spPr>
            <a:xfrm>
              <a:off x="1779480" y="1550160"/>
              <a:ext cx="253440" cy="21204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9" name="Group 13"/>
          <p:cNvGrpSpPr/>
          <p:nvPr/>
        </p:nvGrpSpPr>
        <p:grpSpPr>
          <a:xfrm>
            <a:off x="1137960" y="1550160"/>
            <a:ext cx="446040" cy="444960"/>
            <a:chOff x="1137960" y="1550160"/>
            <a:chExt cx="446040" cy="444960"/>
          </a:xfrm>
        </p:grpSpPr>
        <p:sp>
          <p:nvSpPr>
            <p:cNvPr id="800" name="CustomShape 14"/>
            <p:cNvSpPr/>
            <p:nvPr/>
          </p:nvSpPr>
          <p:spPr>
            <a:xfrm>
              <a:off x="1170000" y="1825200"/>
              <a:ext cx="378000" cy="169920"/>
            </a:xfrm>
            <a:custGeom>
              <a:avLst/>
              <a:gdLst/>
              <a:ahLst/>
              <a:rect l="l" t="t" r="r" b="b"/>
              <a:pathLst>
                <a:path w="999" h="45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15"/>
            <p:cNvSpPr/>
            <p:nvPr/>
          </p:nvSpPr>
          <p:spPr>
            <a:xfrm>
              <a:off x="1371600" y="1550520"/>
              <a:ext cx="212400" cy="330480"/>
            </a:xfrm>
            <a:custGeom>
              <a:avLst/>
              <a:gdLst/>
              <a:ahLst/>
              <a:rect l="l" t="t" r="r" b="b"/>
              <a:pathLst>
                <a:path w="561" h="874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16"/>
            <p:cNvSpPr/>
            <p:nvPr/>
          </p:nvSpPr>
          <p:spPr>
            <a:xfrm>
              <a:off x="1137960" y="1550160"/>
              <a:ext cx="255240" cy="324000"/>
            </a:xfrm>
            <a:custGeom>
              <a:avLst/>
              <a:gdLst/>
              <a:ahLst/>
              <a:rect l="l" t="t" r="r" b="b"/>
              <a:pathLst>
                <a:path w="674" h="857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3" name="Group 17"/>
          <p:cNvGrpSpPr/>
          <p:nvPr/>
        </p:nvGrpSpPr>
        <p:grpSpPr>
          <a:xfrm>
            <a:off x="2418480" y="1550520"/>
            <a:ext cx="444600" cy="444600"/>
            <a:chOff x="2418480" y="1550520"/>
            <a:chExt cx="444600" cy="444600"/>
          </a:xfrm>
        </p:grpSpPr>
        <p:sp>
          <p:nvSpPr>
            <p:cNvPr id="804" name="CustomShape 18"/>
            <p:cNvSpPr/>
            <p:nvPr/>
          </p:nvSpPr>
          <p:spPr>
            <a:xfrm>
              <a:off x="2418480" y="1692360"/>
              <a:ext cx="156960" cy="254520"/>
            </a:xfrm>
            <a:custGeom>
              <a:avLst/>
              <a:gdLst/>
              <a:ahLst/>
              <a:rect l="l" t="t" r="r" b="b"/>
              <a:pathLst>
                <a:path w="405" h="65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19"/>
            <p:cNvSpPr/>
            <p:nvPr/>
          </p:nvSpPr>
          <p:spPr>
            <a:xfrm>
              <a:off x="2513160" y="1854360"/>
              <a:ext cx="249840" cy="140760"/>
            </a:xfrm>
            <a:custGeom>
              <a:avLst/>
              <a:gdLst/>
              <a:ahLst/>
              <a:rect l="l" t="t" r="r" b="b"/>
              <a:pathLst>
                <a:path w="644" h="363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20"/>
            <p:cNvSpPr/>
            <p:nvPr/>
          </p:nvSpPr>
          <p:spPr>
            <a:xfrm>
              <a:off x="2701800" y="1713600"/>
              <a:ext cx="161280" cy="236880"/>
            </a:xfrm>
            <a:custGeom>
              <a:avLst/>
              <a:gdLst/>
              <a:ahLst/>
              <a:rect l="l" t="t" r="r" b="b"/>
              <a:pathLst>
                <a:path w="416" h="61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21"/>
            <p:cNvSpPr/>
            <p:nvPr/>
          </p:nvSpPr>
          <p:spPr>
            <a:xfrm>
              <a:off x="2650680" y="1550880"/>
              <a:ext cx="200160" cy="203400"/>
            </a:xfrm>
            <a:custGeom>
              <a:avLst/>
              <a:gdLst/>
              <a:ahLst/>
              <a:rect l="l" t="t" r="r" b="b"/>
              <a:pathLst>
                <a:path w="516" h="524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22"/>
            <p:cNvSpPr/>
            <p:nvPr/>
          </p:nvSpPr>
          <p:spPr>
            <a:xfrm>
              <a:off x="2432880" y="1550520"/>
              <a:ext cx="240480" cy="182880"/>
            </a:xfrm>
            <a:custGeom>
              <a:avLst/>
              <a:gdLst/>
              <a:ahLst/>
              <a:rect l="l" t="t" r="r" b="b"/>
              <a:pathLst>
                <a:path w="620" h="471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9" name="Group 23"/>
          <p:cNvGrpSpPr/>
          <p:nvPr/>
        </p:nvGrpSpPr>
        <p:grpSpPr>
          <a:xfrm>
            <a:off x="4341600" y="1550160"/>
            <a:ext cx="444960" cy="445680"/>
            <a:chOff x="4341600" y="1550160"/>
            <a:chExt cx="444960" cy="445680"/>
          </a:xfrm>
        </p:grpSpPr>
        <p:sp>
          <p:nvSpPr>
            <p:cNvPr id="810" name="CustomShape 24"/>
            <p:cNvSpPr/>
            <p:nvPr/>
          </p:nvSpPr>
          <p:spPr>
            <a:xfrm>
              <a:off x="4341600" y="1550160"/>
              <a:ext cx="247320" cy="333360"/>
            </a:xfrm>
            <a:custGeom>
              <a:avLst/>
              <a:gdLst/>
              <a:ahLst/>
              <a:rect l="l" t="t" r="r" b="b"/>
              <a:pathLst>
                <a:path w="670" h="902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25"/>
            <p:cNvSpPr/>
            <p:nvPr/>
          </p:nvSpPr>
          <p:spPr>
            <a:xfrm>
              <a:off x="4565160" y="1550160"/>
              <a:ext cx="221400" cy="328320"/>
            </a:xfrm>
            <a:custGeom>
              <a:avLst/>
              <a:gdLst/>
              <a:ahLst/>
              <a:rect l="l" t="t" r="r" b="b"/>
              <a:pathLst>
                <a:path w="600" h="889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26"/>
            <p:cNvSpPr/>
            <p:nvPr/>
          </p:nvSpPr>
          <p:spPr>
            <a:xfrm>
              <a:off x="4375440" y="1824480"/>
              <a:ext cx="380880" cy="171360"/>
            </a:xfrm>
            <a:custGeom>
              <a:avLst/>
              <a:gdLst/>
              <a:ahLst/>
              <a:rect l="l" t="t" r="r" b="b"/>
              <a:pathLst>
                <a:path w="1031" h="464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3" name="Group 27"/>
          <p:cNvGrpSpPr/>
          <p:nvPr/>
        </p:nvGrpSpPr>
        <p:grpSpPr>
          <a:xfrm>
            <a:off x="4982760" y="1550160"/>
            <a:ext cx="445320" cy="445680"/>
            <a:chOff x="4982760" y="1550160"/>
            <a:chExt cx="445320" cy="445680"/>
          </a:xfrm>
        </p:grpSpPr>
        <p:sp>
          <p:nvSpPr>
            <p:cNvPr id="814" name="CustomShape 28"/>
            <p:cNvSpPr/>
            <p:nvPr/>
          </p:nvSpPr>
          <p:spPr>
            <a:xfrm>
              <a:off x="4982760" y="1550880"/>
              <a:ext cx="247320" cy="221400"/>
            </a:xfrm>
            <a:custGeom>
              <a:avLst/>
              <a:gdLst/>
              <a:ahLst/>
              <a:rect l="l" t="t" r="r" b="b"/>
              <a:pathLst>
                <a:path w="638" h="571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29"/>
            <p:cNvSpPr/>
            <p:nvPr/>
          </p:nvSpPr>
          <p:spPr>
            <a:xfrm>
              <a:off x="4982760" y="1748160"/>
              <a:ext cx="221760" cy="24732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30"/>
            <p:cNvSpPr/>
            <p:nvPr/>
          </p:nvSpPr>
          <p:spPr>
            <a:xfrm>
              <a:off x="5206320" y="1550160"/>
              <a:ext cx="221760" cy="24732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31"/>
            <p:cNvSpPr/>
            <p:nvPr/>
          </p:nvSpPr>
          <p:spPr>
            <a:xfrm>
              <a:off x="5180760" y="1774080"/>
              <a:ext cx="247320" cy="221760"/>
            </a:xfrm>
            <a:custGeom>
              <a:avLst/>
              <a:gdLst/>
              <a:ahLst/>
              <a:rect l="l" t="t" r="r" b="b"/>
              <a:pathLst>
                <a:path w="638" h="572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8" name="Group 32"/>
          <p:cNvGrpSpPr/>
          <p:nvPr/>
        </p:nvGrpSpPr>
        <p:grpSpPr>
          <a:xfrm>
            <a:off x="5624280" y="1550520"/>
            <a:ext cx="445320" cy="444960"/>
            <a:chOff x="5624280" y="1550520"/>
            <a:chExt cx="445320" cy="444960"/>
          </a:xfrm>
        </p:grpSpPr>
        <p:sp>
          <p:nvSpPr>
            <p:cNvPr id="819" name="CustomShape 33"/>
            <p:cNvSpPr/>
            <p:nvPr/>
          </p:nvSpPr>
          <p:spPr>
            <a:xfrm>
              <a:off x="5624280" y="1699200"/>
              <a:ext cx="158400" cy="252000"/>
            </a:xfrm>
            <a:custGeom>
              <a:avLst/>
              <a:gdLst/>
              <a:ahLst/>
              <a:rect l="l" t="t" r="r" b="b"/>
              <a:pathLst>
                <a:path w="376" h="598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34"/>
            <p:cNvSpPr/>
            <p:nvPr/>
          </p:nvSpPr>
          <p:spPr>
            <a:xfrm>
              <a:off x="5635800" y="1550520"/>
              <a:ext cx="233280" cy="188280"/>
            </a:xfrm>
            <a:custGeom>
              <a:avLst/>
              <a:gdLst/>
              <a:ahLst/>
              <a:rect l="l" t="t" r="r" b="b"/>
              <a:pathLst>
                <a:path w="553" h="447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35"/>
            <p:cNvSpPr/>
            <p:nvPr/>
          </p:nvSpPr>
          <p:spPr>
            <a:xfrm>
              <a:off x="5916960" y="1705680"/>
              <a:ext cx="152640" cy="241560"/>
            </a:xfrm>
            <a:custGeom>
              <a:avLst/>
              <a:gdLst/>
              <a:ahLst/>
              <a:rect l="l" t="t" r="r" b="b"/>
              <a:pathLst>
                <a:path w="363" h="57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36"/>
            <p:cNvSpPr/>
            <p:nvPr/>
          </p:nvSpPr>
          <p:spPr>
            <a:xfrm>
              <a:off x="5847840" y="1550520"/>
              <a:ext cx="207720" cy="195120"/>
            </a:xfrm>
            <a:custGeom>
              <a:avLst/>
              <a:gdLst/>
              <a:ahLst/>
              <a:rect l="l" t="t" r="r" b="b"/>
              <a:pathLst>
                <a:path w="493" h="46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37"/>
            <p:cNvSpPr/>
            <p:nvPr/>
          </p:nvSpPr>
          <p:spPr>
            <a:xfrm>
              <a:off x="5723280" y="1860480"/>
              <a:ext cx="252720" cy="135000"/>
            </a:xfrm>
            <a:custGeom>
              <a:avLst/>
              <a:gdLst/>
              <a:ahLst/>
              <a:rect l="l" t="t" r="r" b="b"/>
              <a:pathLst>
                <a:path w="599" h="321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4" name="Group 38"/>
          <p:cNvGrpSpPr/>
          <p:nvPr/>
        </p:nvGrpSpPr>
        <p:grpSpPr>
          <a:xfrm>
            <a:off x="6265800" y="1550160"/>
            <a:ext cx="445680" cy="445680"/>
            <a:chOff x="6265800" y="1550160"/>
            <a:chExt cx="445680" cy="445680"/>
          </a:xfrm>
        </p:grpSpPr>
        <p:sp>
          <p:nvSpPr>
            <p:cNvPr id="825" name="CustomShape 39"/>
            <p:cNvSpPr/>
            <p:nvPr/>
          </p:nvSpPr>
          <p:spPr>
            <a:xfrm>
              <a:off x="6265800" y="1669320"/>
              <a:ext cx="129960" cy="21564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40"/>
            <p:cNvSpPr/>
            <p:nvPr/>
          </p:nvSpPr>
          <p:spPr>
            <a:xfrm>
              <a:off x="6301800" y="1832760"/>
              <a:ext cx="188280" cy="16308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41"/>
            <p:cNvSpPr/>
            <p:nvPr/>
          </p:nvSpPr>
          <p:spPr>
            <a:xfrm>
              <a:off x="6295680" y="1550160"/>
              <a:ext cx="213120" cy="169200"/>
            </a:xfrm>
            <a:custGeom>
              <a:avLst/>
              <a:gdLst/>
              <a:ahLst/>
              <a:rect l="l" t="t" r="r" b="b"/>
              <a:pathLst>
                <a:path w="511" h="405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42"/>
            <p:cNvSpPr/>
            <p:nvPr/>
          </p:nvSpPr>
          <p:spPr>
            <a:xfrm>
              <a:off x="6487200" y="1550160"/>
              <a:ext cx="188280" cy="16308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43"/>
            <p:cNvSpPr/>
            <p:nvPr/>
          </p:nvSpPr>
          <p:spPr>
            <a:xfrm>
              <a:off x="6581520" y="1661040"/>
              <a:ext cx="129960" cy="21564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44"/>
            <p:cNvSpPr/>
            <p:nvPr/>
          </p:nvSpPr>
          <p:spPr>
            <a:xfrm>
              <a:off x="6468480" y="1826640"/>
              <a:ext cx="213120" cy="168840"/>
            </a:xfrm>
            <a:custGeom>
              <a:avLst/>
              <a:gdLst/>
              <a:ahLst/>
              <a:rect l="l" t="t" r="r" b="b"/>
              <a:pathLst>
                <a:path w="511" h="404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1" name="Group 45"/>
          <p:cNvGrpSpPr/>
          <p:nvPr/>
        </p:nvGrpSpPr>
        <p:grpSpPr>
          <a:xfrm>
            <a:off x="3699720" y="1550160"/>
            <a:ext cx="444960" cy="444960"/>
            <a:chOff x="3699720" y="1550160"/>
            <a:chExt cx="444960" cy="444960"/>
          </a:xfrm>
        </p:grpSpPr>
        <p:sp>
          <p:nvSpPr>
            <p:cNvPr id="832" name="CustomShape 46"/>
            <p:cNvSpPr/>
            <p:nvPr/>
          </p:nvSpPr>
          <p:spPr>
            <a:xfrm>
              <a:off x="3699720" y="1550160"/>
              <a:ext cx="251280" cy="44496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47"/>
            <p:cNvSpPr/>
            <p:nvPr/>
          </p:nvSpPr>
          <p:spPr>
            <a:xfrm>
              <a:off x="3893400" y="1550160"/>
              <a:ext cx="251280" cy="44496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4" name="Group 48"/>
          <p:cNvGrpSpPr/>
          <p:nvPr/>
        </p:nvGrpSpPr>
        <p:grpSpPr>
          <a:xfrm>
            <a:off x="6907680" y="1550520"/>
            <a:ext cx="445320" cy="444960"/>
            <a:chOff x="6907680" y="1550520"/>
            <a:chExt cx="445320" cy="444960"/>
          </a:xfrm>
        </p:grpSpPr>
        <p:sp>
          <p:nvSpPr>
            <p:cNvPr id="835" name="CustomShape 49"/>
            <p:cNvSpPr/>
            <p:nvPr/>
          </p:nvSpPr>
          <p:spPr>
            <a:xfrm>
              <a:off x="7017840" y="1724400"/>
              <a:ext cx="335160" cy="271080"/>
            </a:xfrm>
            <a:custGeom>
              <a:avLst/>
              <a:gdLst/>
              <a:ahLst/>
              <a:rect l="l" t="t" r="r" b="b"/>
              <a:pathLst>
                <a:path w="861" h="697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50"/>
            <p:cNvSpPr/>
            <p:nvPr/>
          </p:nvSpPr>
          <p:spPr>
            <a:xfrm>
              <a:off x="6907680" y="1617840"/>
              <a:ext cx="283680" cy="367560"/>
            </a:xfrm>
            <a:custGeom>
              <a:avLst/>
              <a:gdLst/>
              <a:ahLst/>
              <a:rect l="l" t="t" r="r" b="b"/>
              <a:pathLst>
                <a:path w="729" h="945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51"/>
            <p:cNvSpPr/>
            <p:nvPr/>
          </p:nvSpPr>
          <p:spPr>
            <a:xfrm>
              <a:off x="6979680" y="1550520"/>
              <a:ext cx="360720" cy="309240"/>
            </a:xfrm>
            <a:custGeom>
              <a:avLst/>
              <a:gdLst/>
              <a:ahLst/>
              <a:rect l="l" t="t" r="r" b="b"/>
              <a:pathLst>
                <a:path w="927" h="795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8" name="Group 52"/>
          <p:cNvGrpSpPr/>
          <p:nvPr/>
        </p:nvGrpSpPr>
        <p:grpSpPr>
          <a:xfrm>
            <a:off x="7549200" y="1550160"/>
            <a:ext cx="445320" cy="445320"/>
            <a:chOff x="7549200" y="1550160"/>
            <a:chExt cx="445320" cy="445320"/>
          </a:xfrm>
        </p:grpSpPr>
        <p:sp>
          <p:nvSpPr>
            <p:cNvPr id="839" name="CustomShape 53"/>
            <p:cNvSpPr/>
            <p:nvPr/>
          </p:nvSpPr>
          <p:spPr>
            <a:xfrm>
              <a:off x="7850520" y="1719360"/>
              <a:ext cx="141840" cy="254880"/>
            </a:xfrm>
            <a:custGeom>
              <a:avLst/>
              <a:gdLst/>
              <a:ahLst/>
              <a:rect l="l" t="t" r="r" b="b"/>
              <a:pathLst>
                <a:path w="335" h="602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54"/>
            <p:cNvSpPr/>
            <p:nvPr/>
          </p:nvSpPr>
          <p:spPr>
            <a:xfrm>
              <a:off x="7549200" y="1754640"/>
              <a:ext cx="229320" cy="19512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55"/>
            <p:cNvSpPr/>
            <p:nvPr/>
          </p:nvSpPr>
          <p:spPr>
            <a:xfrm>
              <a:off x="7686360" y="1550160"/>
              <a:ext cx="212040" cy="180720"/>
            </a:xfrm>
            <a:custGeom>
              <a:avLst/>
              <a:gdLst/>
              <a:ahLst/>
              <a:rect l="l" t="t" r="r" b="b"/>
              <a:pathLst>
                <a:path w="501" h="427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56"/>
            <p:cNvSpPr/>
            <p:nvPr/>
          </p:nvSpPr>
          <p:spPr>
            <a:xfrm>
              <a:off x="7551000" y="1571400"/>
              <a:ext cx="142200" cy="254520"/>
            </a:xfrm>
            <a:custGeom>
              <a:avLst/>
              <a:gdLst/>
              <a:ahLst/>
              <a:rect l="l" t="t" r="r" b="b"/>
              <a:pathLst>
                <a:path w="336" h="601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57"/>
            <p:cNvSpPr/>
            <p:nvPr/>
          </p:nvSpPr>
          <p:spPr>
            <a:xfrm>
              <a:off x="7645320" y="1814400"/>
              <a:ext cx="212040" cy="181080"/>
            </a:xfrm>
            <a:custGeom>
              <a:avLst/>
              <a:gdLst/>
              <a:ahLst/>
              <a:rect l="l" t="t" r="r" b="b"/>
              <a:pathLst>
                <a:path w="501" h="428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58"/>
            <p:cNvSpPr/>
            <p:nvPr/>
          </p:nvSpPr>
          <p:spPr>
            <a:xfrm>
              <a:off x="7765200" y="1596240"/>
              <a:ext cx="229320" cy="19512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5" name="Group 59"/>
          <p:cNvGrpSpPr/>
          <p:nvPr/>
        </p:nvGrpSpPr>
        <p:grpSpPr>
          <a:xfrm>
            <a:off x="1772640" y="843120"/>
            <a:ext cx="361080" cy="445320"/>
            <a:chOff x="1772640" y="843120"/>
            <a:chExt cx="361080" cy="445320"/>
          </a:xfrm>
        </p:grpSpPr>
        <p:sp>
          <p:nvSpPr>
            <p:cNvPr id="846" name="CustomShape 60"/>
            <p:cNvSpPr/>
            <p:nvPr/>
          </p:nvSpPr>
          <p:spPr>
            <a:xfrm>
              <a:off x="1807200" y="1190160"/>
              <a:ext cx="277920" cy="98280"/>
            </a:xfrm>
            <a:custGeom>
              <a:avLst/>
              <a:gdLst/>
              <a:ahLst/>
              <a:rect l="l" t="t" r="r" b="b"/>
              <a:pathLst>
                <a:path w="767" h="273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61"/>
            <p:cNvSpPr/>
            <p:nvPr/>
          </p:nvSpPr>
          <p:spPr>
            <a:xfrm>
              <a:off x="1777680" y="1105560"/>
              <a:ext cx="318600" cy="84240"/>
            </a:xfrm>
            <a:custGeom>
              <a:avLst/>
              <a:gdLst/>
              <a:ahLst/>
              <a:rect l="l" t="t" r="r" b="b"/>
              <a:pathLst>
                <a:path w="879" h="233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62"/>
            <p:cNvSpPr/>
            <p:nvPr/>
          </p:nvSpPr>
          <p:spPr>
            <a:xfrm>
              <a:off x="1772640" y="1021320"/>
              <a:ext cx="356760" cy="83880"/>
            </a:xfrm>
            <a:custGeom>
              <a:avLst/>
              <a:gdLst/>
              <a:ahLst/>
              <a:rect l="l" t="t" r="r" b="b"/>
              <a:pathLst>
                <a:path w="984" h="233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63"/>
            <p:cNvSpPr/>
            <p:nvPr/>
          </p:nvSpPr>
          <p:spPr>
            <a:xfrm>
              <a:off x="1824120" y="843120"/>
              <a:ext cx="299520" cy="93600"/>
            </a:xfrm>
            <a:custGeom>
              <a:avLst/>
              <a:gdLst/>
              <a:ahLst/>
              <a:rect l="l" t="t" r="r" b="b"/>
              <a:pathLst>
                <a:path w="826" h="259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64"/>
            <p:cNvSpPr/>
            <p:nvPr/>
          </p:nvSpPr>
          <p:spPr>
            <a:xfrm>
              <a:off x="1807920" y="936720"/>
              <a:ext cx="325800" cy="84240"/>
            </a:xfrm>
            <a:custGeom>
              <a:avLst/>
              <a:gdLst/>
              <a:ahLst/>
              <a:rect l="l" t="t" r="r" b="b"/>
              <a:pathLst>
                <a:path w="899" h="233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1" name="Group 65"/>
          <p:cNvGrpSpPr/>
          <p:nvPr/>
        </p:nvGrpSpPr>
        <p:grpSpPr>
          <a:xfrm>
            <a:off x="2373840" y="843120"/>
            <a:ext cx="379080" cy="445320"/>
            <a:chOff x="2373840" y="843120"/>
            <a:chExt cx="379080" cy="445320"/>
          </a:xfrm>
        </p:grpSpPr>
        <p:sp>
          <p:nvSpPr>
            <p:cNvPr id="852" name="CustomShape 66"/>
            <p:cNvSpPr/>
            <p:nvPr/>
          </p:nvSpPr>
          <p:spPr>
            <a:xfrm flipH="1">
              <a:off x="2477160" y="843120"/>
              <a:ext cx="275400" cy="239760"/>
            </a:xfrm>
            <a:custGeom>
              <a:avLst/>
              <a:gdLst/>
              <a:ahLst/>
              <a:rect l="l" t="t" r="r" b="b"/>
              <a:pathLst>
                <a:path w="885" h="771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67"/>
            <p:cNvSpPr/>
            <p:nvPr/>
          </p:nvSpPr>
          <p:spPr>
            <a:xfrm flipH="1">
              <a:off x="2373480" y="880920"/>
              <a:ext cx="203400" cy="351720"/>
            </a:xfrm>
            <a:custGeom>
              <a:avLst/>
              <a:gdLst/>
              <a:ahLst/>
              <a:rect l="l" t="t" r="r" b="b"/>
              <a:pathLst>
                <a:path w="654" h="113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68"/>
            <p:cNvSpPr/>
            <p:nvPr/>
          </p:nvSpPr>
          <p:spPr>
            <a:xfrm flipH="1">
              <a:off x="2495880" y="1067040"/>
              <a:ext cx="218880" cy="221400"/>
            </a:xfrm>
            <a:custGeom>
              <a:avLst/>
              <a:gdLst/>
              <a:ahLst/>
              <a:rect l="l" t="t" r="r" b="b"/>
              <a:pathLst>
                <a:path w="704" h="712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5" name="Group 69"/>
          <p:cNvGrpSpPr/>
          <p:nvPr/>
        </p:nvGrpSpPr>
        <p:grpSpPr>
          <a:xfrm>
            <a:off x="6922080" y="797400"/>
            <a:ext cx="460440" cy="491040"/>
            <a:chOff x="6922080" y="797400"/>
            <a:chExt cx="460440" cy="491040"/>
          </a:xfrm>
        </p:grpSpPr>
        <p:grpSp>
          <p:nvGrpSpPr>
            <p:cNvPr id="856" name="Group 70"/>
            <p:cNvGrpSpPr/>
            <p:nvPr/>
          </p:nvGrpSpPr>
          <p:grpSpPr>
            <a:xfrm>
              <a:off x="6922080" y="797400"/>
              <a:ext cx="460440" cy="491040"/>
              <a:chOff x="6922080" y="797400"/>
              <a:chExt cx="460440" cy="491040"/>
            </a:xfrm>
          </p:grpSpPr>
          <p:sp>
            <p:nvSpPr>
              <p:cNvPr id="857" name="CustomShape 71"/>
              <p:cNvSpPr/>
              <p:nvPr/>
            </p:nvSpPr>
            <p:spPr>
              <a:xfrm>
                <a:off x="7270200" y="863280"/>
                <a:ext cx="46800" cy="464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CustomShape 72"/>
              <p:cNvSpPr/>
              <p:nvPr/>
            </p:nvSpPr>
            <p:spPr>
              <a:xfrm>
                <a:off x="7320960" y="1024200"/>
                <a:ext cx="61560" cy="72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9" name="CustomShape 73"/>
              <p:cNvSpPr/>
              <p:nvPr/>
            </p:nvSpPr>
            <p:spPr>
              <a:xfrm>
                <a:off x="7270200" y="1145520"/>
                <a:ext cx="46800" cy="464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CustomShape 74"/>
              <p:cNvSpPr/>
              <p:nvPr/>
            </p:nvSpPr>
            <p:spPr>
              <a:xfrm>
                <a:off x="6987960" y="1145880"/>
                <a:ext cx="46800" cy="4608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CustomShape 75"/>
              <p:cNvSpPr/>
              <p:nvPr/>
            </p:nvSpPr>
            <p:spPr>
              <a:xfrm>
                <a:off x="6922080" y="1024200"/>
                <a:ext cx="61560" cy="72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CustomShape 76"/>
              <p:cNvSpPr/>
              <p:nvPr/>
            </p:nvSpPr>
            <p:spPr>
              <a:xfrm>
                <a:off x="6987960" y="86364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CustomShape 77"/>
              <p:cNvSpPr/>
              <p:nvPr/>
            </p:nvSpPr>
            <p:spPr>
              <a:xfrm>
                <a:off x="7148880" y="797400"/>
                <a:ext cx="7200" cy="6156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4" name="CustomShape 78"/>
              <p:cNvSpPr/>
              <p:nvPr/>
            </p:nvSpPr>
            <p:spPr>
              <a:xfrm>
                <a:off x="7096680" y="1225800"/>
                <a:ext cx="111240" cy="1548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5" name="CustomShape 79"/>
              <p:cNvSpPr/>
              <p:nvPr/>
            </p:nvSpPr>
            <p:spPr>
              <a:xfrm>
                <a:off x="7099560" y="1249560"/>
                <a:ext cx="105480" cy="1548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6" name="CustomShape 80"/>
              <p:cNvSpPr/>
              <p:nvPr/>
            </p:nvSpPr>
            <p:spPr>
              <a:xfrm>
                <a:off x="7114680" y="1272960"/>
                <a:ext cx="75240" cy="1548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67" name="CustomShape 81"/>
            <p:cNvSpPr/>
            <p:nvPr/>
          </p:nvSpPr>
          <p:spPr>
            <a:xfrm>
              <a:off x="7012440" y="972720"/>
              <a:ext cx="133920" cy="126720"/>
            </a:xfrm>
            <a:custGeom>
              <a:avLst/>
              <a:gdLst/>
              <a:ahLst/>
              <a:rect l="l" t="t" r="r" b="b"/>
              <a:pathLst>
                <a:path w="380" h="359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82"/>
            <p:cNvSpPr/>
            <p:nvPr/>
          </p:nvSpPr>
          <p:spPr>
            <a:xfrm>
              <a:off x="7022160" y="886320"/>
              <a:ext cx="127080" cy="154800"/>
            </a:xfrm>
            <a:custGeom>
              <a:avLst/>
              <a:gdLst/>
              <a:ahLst/>
              <a:rect l="l" t="t" r="r" b="b"/>
              <a:pathLst>
                <a:path w="360" h="438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83"/>
            <p:cNvSpPr/>
            <p:nvPr/>
          </p:nvSpPr>
          <p:spPr>
            <a:xfrm>
              <a:off x="7153920" y="886320"/>
              <a:ext cx="128520" cy="154800"/>
            </a:xfrm>
            <a:custGeom>
              <a:avLst/>
              <a:gdLst/>
              <a:ahLst/>
              <a:rect l="l" t="t" r="r" b="b"/>
              <a:pathLst>
                <a:path w="364" h="438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84"/>
            <p:cNvSpPr/>
            <p:nvPr/>
          </p:nvSpPr>
          <p:spPr>
            <a:xfrm>
              <a:off x="7156440" y="971640"/>
              <a:ext cx="135360" cy="128880"/>
            </a:xfrm>
            <a:custGeom>
              <a:avLst/>
              <a:gdLst/>
              <a:ahLst/>
              <a:rect l="l" t="t" r="r" b="b"/>
              <a:pathLst>
                <a:path w="384" h="365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85"/>
            <p:cNvSpPr/>
            <p:nvPr/>
          </p:nvSpPr>
          <p:spPr>
            <a:xfrm>
              <a:off x="7054920" y="1049760"/>
              <a:ext cx="93960" cy="165240"/>
            </a:xfrm>
            <a:custGeom>
              <a:avLst/>
              <a:gdLst/>
              <a:ahLst/>
              <a:rect l="l" t="t" r="r" b="b"/>
              <a:pathLst>
                <a:path w="267" h="468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86"/>
            <p:cNvSpPr/>
            <p:nvPr/>
          </p:nvSpPr>
          <p:spPr>
            <a:xfrm>
              <a:off x="7153920" y="1049760"/>
              <a:ext cx="95400" cy="165240"/>
            </a:xfrm>
            <a:custGeom>
              <a:avLst/>
              <a:gdLst/>
              <a:ahLst/>
              <a:rect l="l" t="t" r="r" b="b"/>
              <a:pathLst>
                <a:path w="271" h="468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3" name="Group 87"/>
          <p:cNvGrpSpPr/>
          <p:nvPr/>
        </p:nvGrpSpPr>
        <p:grpSpPr>
          <a:xfrm>
            <a:off x="2993400" y="843120"/>
            <a:ext cx="369360" cy="445320"/>
            <a:chOff x="2993400" y="843120"/>
            <a:chExt cx="369360" cy="445320"/>
          </a:xfrm>
        </p:grpSpPr>
        <p:sp>
          <p:nvSpPr>
            <p:cNvPr id="874" name="CustomShape 88"/>
            <p:cNvSpPr/>
            <p:nvPr/>
          </p:nvSpPr>
          <p:spPr>
            <a:xfrm>
              <a:off x="3031200" y="1069200"/>
              <a:ext cx="272880" cy="219240"/>
            </a:xfrm>
            <a:custGeom>
              <a:avLst/>
              <a:gdLst/>
              <a:ahLst/>
              <a:rect l="l" t="t" r="r" b="b"/>
              <a:pathLst>
                <a:path w="797" h="638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89"/>
            <p:cNvSpPr/>
            <p:nvPr/>
          </p:nvSpPr>
          <p:spPr>
            <a:xfrm>
              <a:off x="2993400" y="937800"/>
              <a:ext cx="178200" cy="266040"/>
            </a:xfrm>
            <a:custGeom>
              <a:avLst/>
              <a:gdLst/>
              <a:ahLst/>
              <a:rect l="l" t="t" r="r" b="b"/>
              <a:pathLst>
                <a:path w="520" h="774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90"/>
            <p:cNvSpPr/>
            <p:nvPr/>
          </p:nvSpPr>
          <p:spPr>
            <a:xfrm>
              <a:off x="3182400" y="914760"/>
              <a:ext cx="180360" cy="263880"/>
            </a:xfrm>
            <a:custGeom>
              <a:avLst/>
              <a:gdLst/>
              <a:ahLst/>
              <a:rect l="l" t="t" r="r" b="b"/>
              <a:pathLst>
                <a:path w="527" h="768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91"/>
            <p:cNvSpPr/>
            <p:nvPr/>
          </p:nvSpPr>
          <p:spPr>
            <a:xfrm>
              <a:off x="3048480" y="843120"/>
              <a:ext cx="277920" cy="214920"/>
            </a:xfrm>
            <a:custGeom>
              <a:avLst/>
              <a:gdLst/>
              <a:ahLst/>
              <a:rect l="l" t="t" r="r" b="b"/>
              <a:pathLst>
                <a:path w="811" h="626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8" name="Group 92"/>
          <p:cNvGrpSpPr/>
          <p:nvPr/>
        </p:nvGrpSpPr>
        <p:grpSpPr>
          <a:xfrm>
            <a:off x="3603240" y="843120"/>
            <a:ext cx="370080" cy="445680"/>
            <a:chOff x="3603240" y="843120"/>
            <a:chExt cx="370080" cy="445680"/>
          </a:xfrm>
        </p:grpSpPr>
        <p:sp>
          <p:nvSpPr>
            <p:cNvPr id="879" name="CustomShape 93"/>
            <p:cNvSpPr/>
            <p:nvPr/>
          </p:nvSpPr>
          <p:spPr>
            <a:xfrm>
              <a:off x="3794760" y="843120"/>
              <a:ext cx="178560" cy="210240"/>
            </a:xfrm>
            <a:custGeom>
              <a:avLst/>
              <a:gdLst/>
              <a:ahLst/>
              <a:rect l="l" t="t" r="r" b="b"/>
              <a:pathLst>
                <a:path w="518" h="61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94"/>
            <p:cNvSpPr/>
            <p:nvPr/>
          </p:nvSpPr>
          <p:spPr>
            <a:xfrm>
              <a:off x="3639960" y="844200"/>
              <a:ext cx="171000" cy="209520"/>
            </a:xfrm>
            <a:custGeom>
              <a:avLst/>
              <a:gdLst/>
              <a:ahLst/>
              <a:rect l="l" t="t" r="r" b="b"/>
              <a:pathLst>
                <a:path w="496" h="608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95"/>
            <p:cNvSpPr/>
            <p:nvPr/>
          </p:nvSpPr>
          <p:spPr>
            <a:xfrm>
              <a:off x="3603240" y="1007280"/>
              <a:ext cx="182520" cy="216000"/>
            </a:xfrm>
            <a:custGeom>
              <a:avLst/>
              <a:gdLst/>
              <a:ahLst/>
              <a:rect l="l" t="t" r="r" b="b"/>
              <a:pathLst>
                <a:path w="529" h="627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96"/>
            <p:cNvSpPr/>
            <p:nvPr/>
          </p:nvSpPr>
          <p:spPr>
            <a:xfrm>
              <a:off x="3798000" y="1004760"/>
              <a:ext cx="171360" cy="218160"/>
            </a:xfrm>
            <a:custGeom>
              <a:avLst/>
              <a:gdLst/>
              <a:ahLst/>
              <a:rect l="l" t="t" r="r" b="b"/>
              <a:pathLst>
                <a:path w="497" h="633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97"/>
            <p:cNvSpPr/>
            <p:nvPr/>
          </p:nvSpPr>
          <p:spPr>
            <a:xfrm>
              <a:off x="3678480" y="1065600"/>
              <a:ext cx="240120" cy="223200"/>
            </a:xfrm>
            <a:custGeom>
              <a:avLst/>
              <a:gdLst/>
              <a:ahLst/>
              <a:rect l="l" t="t" r="r" b="b"/>
              <a:pathLst>
                <a:path w="696" h="647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4" name="Group 98"/>
          <p:cNvGrpSpPr/>
          <p:nvPr/>
        </p:nvGrpSpPr>
        <p:grpSpPr>
          <a:xfrm>
            <a:off x="4213800" y="843120"/>
            <a:ext cx="366480" cy="445320"/>
            <a:chOff x="4213800" y="843120"/>
            <a:chExt cx="366480" cy="445320"/>
          </a:xfrm>
        </p:grpSpPr>
        <p:sp>
          <p:nvSpPr>
            <p:cNvPr id="885" name="CustomShape 99"/>
            <p:cNvSpPr/>
            <p:nvPr/>
          </p:nvSpPr>
          <p:spPr>
            <a:xfrm>
              <a:off x="4279320" y="843120"/>
              <a:ext cx="192240" cy="210240"/>
            </a:xfrm>
            <a:custGeom>
              <a:avLst/>
              <a:gdLst/>
              <a:ahLst/>
              <a:rect l="l" t="t" r="r" b="b"/>
              <a:pathLst>
                <a:path w="518" h="567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100"/>
            <p:cNvSpPr/>
            <p:nvPr/>
          </p:nvSpPr>
          <p:spPr>
            <a:xfrm>
              <a:off x="4404960" y="862200"/>
              <a:ext cx="175320" cy="204120"/>
            </a:xfrm>
            <a:custGeom>
              <a:avLst/>
              <a:gdLst/>
              <a:ahLst/>
              <a:rect l="l" t="t" r="r" b="b"/>
              <a:pathLst>
                <a:path w="473" h="55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101"/>
            <p:cNvSpPr/>
            <p:nvPr/>
          </p:nvSpPr>
          <p:spPr>
            <a:xfrm>
              <a:off x="4406760" y="1038600"/>
              <a:ext cx="160560" cy="165600"/>
            </a:xfrm>
            <a:custGeom>
              <a:avLst/>
              <a:gdLst/>
              <a:ahLst/>
              <a:rect l="l" t="t" r="r" b="b"/>
              <a:pathLst>
                <a:path w="433" h="447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102"/>
            <p:cNvSpPr/>
            <p:nvPr/>
          </p:nvSpPr>
          <p:spPr>
            <a:xfrm>
              <a:off x="4336920" y="1071000"/>
              <a:ext cx="187920" cy="217440"/>
            </a:xfrm>
            <a:custGeom>
              <a:avLst/>
              <a:gdLst/>
              <a:ahLst/>
              <a:rect l="l" t="t" r="r" b="b"/>
              <a:pathLst>
                <a:path w="507" h="58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103"/>
            <p:cNvSpPr/>
            <p:nvPr/>
          </p:nvSpPr>
          <p:spPr>
            <a:xfrm>
              <a:off x="4213800" y="1058400"/>
              <a:ext cx="178920" cy="176040"/>
            </a:xfrm>
            <a:custGeom>
              <a:avLst/>
              <a:gdLst/>
              <a:ahLst/>
              <a:rect l="l" t="t" r="r" b="b"/>
              <a:pathLst>
                <a:path w="482" h="475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104"/>
            <p:cNvSpPr/>
            <p:nvPr/>
          </p:nvSpPr>
          <p:spPr>
            <a:xfrm>
              <a:off x="4216320" y="916920"/>
              <a:ext cx="174240" cy="170640"/>
            </a:xfrm>
            <a:custGeom>
              <a:avLst/>
              <a:gdLst/>
              <a:ahLst/>
              <a:rect l="l" t="t" r="r" b="b"/>
              <a:pathLst>
                <a:path w="470" h="46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1" name="Group 105"/>
          <p:cNvGrpSpPr/>
          <p:nvPr/>
        </p:nvGrpSpPr>
        <p:grpSpPr>
          <a:xfrm>
            <a:off x="1168560" y="843120"/>
            <a:ext cx="363960" cy="445680"/>
            <a:chOff x="1168560" y="843120"/>
            <a:chExt cx="363960" cy="445680"/>
          </a:xfrm>
        </p:grpSpPr>
        <p:sp>
          <p:nvSpPr>
            <p:cNvPr id="892" name="CustomShape 106"/>
            <p:cNvSpPr/>
            <p:nvPr/>
          </p:nvSpPr>
          <p:spPr>
            <a:xfrm>
              <a:off x="1200960" y="1156680"/>
              <a:ext cx="282240" cy="132120"/>
            </a:xfrm>
            <a:custGeom>
              <a:avLst/>
              <a:gdLst/>
              <a:ahLst/>
              <a:rect l="l" t="t" r="r" b="b"/>
              <a:pathLst>
                <a:path w="763" h="358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107"/>
            <p:cNvSpPr/>
            <p:nvPr/>
          </p:nvSpPr>
          <p:spPr>
            <a:xfrm>
              <a:off x="1168560" y="1055520"/>
              <a:ext cx="347400" cy="95400"/>
            </a:xfrm>
            <a:custGeom>
              <a:avLst/>
              <a:gdLst/>
              <a:ahLst/>
              <a:rect l="l" t="t" r="r" b="b"/>
              <a:pathLst>
                <a:path w="938" h="259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108"/>
            <p:cNvSpPr/>
            <p:nvPr/>
          </p:nvSpPr>
          <p:spPr>
            <a:xfrm>
              <a:off x="1202760" y="954720"/>
              <a:ext cx="329760" cy="95040"/>
            </a:xfrm>
            <a:custGeom>
              <a:avLst/>
              <a:gdLst/>
              <a:ahLst/>
              <a:rect l="l" t="t" r="r" b="b"/>
              <a:pathLst>
                <a:path w="891" h="258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109"/>
            <p:cNvSpPr/>
            <p:nvPr/>
          </p:nvSpPr>
          <p:spPr>
            <a:xfrm>
              <a:off x="1216080" y="843120"/>
              <a:ext cx="307440" cy="105840"/>
            </a:xfrm>
            <a:custGeom>
              <a:avLst/>
              <a:gdLst/>
              <a:ahLst/>
              <a:rect l="l" t="t" r="r" b="b"/>
              <a:pathLst>
                <a:path w="831" h="287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6" name="Group 110"/>
          <p:cNvGrpSpPr/>
          <p:nvPr/>
        </p:nvGrpSpPr>
        <p:grpSpPr>
          <a:xfrm>
            <a:off x="7622640" y="843120"/>
            <a:ext cx="298080" cy="445320"/>
            <a:chOff x="7622640" y="843120"/>
            <a:chExt cx="298080" cy="445320"/>
          </a:xfrm>
        </p:grpSpPr>
        <p:sp>
          <p:nvSpPr>
            <p:cNvPr id="897" name="CustomShape 111"/>
            <p:cNvSpPr/>
            <p:nvPr/>
          </p:nvSpPr>
          <p:spPr>
            <a:xfrm>
              <a:off x="7622640" y="1092600"/>
              <a:ext cx="298080" cy="93240"/>
            </a:xfrm>
            <a:custGeom>
              <a:avLst/>
              <a:gdLst/>
              <a:ahLst/>
              <a:rect l="l" t="t" r="r" b="b"/>
              <a:pathLst>
                <a:path w="724" h="227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112"/>
            <p:cNvSpPr/>
            <p:nvPr/>
          </p:nvSpPr>
          <p:spPr>
            <a:xfrm>
              <a:off x="7690320" y="843120"/>
              <a:ext cx="162720" cy="141480"/>
            </a:xfrm>
            <a:custGeom>
              <a:avLst/>
              <a:gdLst/>
              <a:ahLst/>
              <a:rect l="l" t="t" r="r" b="b"/>
              <a:pathLst>
                <a:path w="396" h="343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113"/>
            <p:cNvSpPr/>
            <p:nvPr/>
          </p:nvSpPr>
          <p:spPr>
            <a:xfrm>
              <a:off x="7634160" y="1193040"/>
              <a:ext cx="275040" cy="95400"/>
            </a:xfrm>
            <a:custGeom>
              <a:avLst/>
              <a:gdLst/>
              <a:ahLst/>
              <a:rect l="l" t="t" r="r" b="b"/>
              <a:pathLst>
                <a:path w="668" h="232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114"/>
            <p:cNvSpPr/>
            <p:nvPr/>
          </p:nvSpPr>
          <p:spPr>
            <a:xfrm>
              <a:off x="7634160" y="991800"/>
              <a:ext cx="276120" cy="93240"/>
            </a:xfrm>
            <a:custGeom>
              <a:avLst/>
              <a:gdLst/>
              <a:ahLst/>
              <a:rect l="l" t="t" r="r" b="b"/>
              <a:pathLst>
                <a:path w="671" h="227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1" name="Group 115"/>
          <p:cNvGrpSpPr/>
          <p:nvPr/>
        </p:nvGrpSpPr>
        <p:grpSpPr>
          <a:xfrm>
            <a:off x="6221520" y="797400"/>
            <a:ext cx="460440" cy="491040"/>
            <a:chOff x="6221520" y="797400"/>
            <a:chExt cx="460440" cy="491040"/>
          </a:xfrm>
        </p:grpSpPr>
        <p:sp>
          <p:nvSpPr>
            <p:cNvPr id="902" name="CustomShape 116"/>
            <p:cNvSpPr/>
            <p:nvPr/>
          </p:nvSpPr>
          <p:spPr>
            <a:xfrm>
              <a:off x="6344640" y="1085760"/>
              <a:ext cx="215280" cy="60480"/>
            </a:xfrm>
            <a:custGeom>
              <a:avLst/>
              <a:gdLst/>
              <a:ahLst/>
              <a:rect l="l" t="t" r="r" b="b"/>
              <a:pathLst>
                <a:path w="1741804" h="492696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117"/>
            <p:cNvSpPr/>
            <p:nvPr/>
          </p:nvSpPr>
          <p:spPr>
            <a:xfrm>
              <a:off x="6339600" y="885240"/>
              <a:ext cx="223920" cy="63000"/>
            </a:xfrm>
            <a:custGeom>
              <a:avLst/>
              <a:gdLst/>
              <a:ahLst/>
              <a:rect l="l" t="t" r="r" b="b"/>
              <a:pathLst>
                <a:path w="1812480" h="511754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118"/>
            <p:cNvSpPr/>
            <p:nvPr/>
          </p:nvSpPr>
          <p:spPr>
            <a:xfrm>
              <a:off x="6320880" y="953640"/>
              <a:ext cx="261360" cy="60480"/>
            </a:xfrm>
            <a:custGeom>
              <a:avLst/>
              <a:gdLst/>
              <a:ahLst/>
              <a:rect l="l" t="t" r="r" b="b"/>
              <a:pathLst>
                <a:path w="2113216" h="49269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119"/>
            <p:cNvSpPr/>
            <p:nvPr/>
          </p:nvSpPr>
          <p:spPr>
            <a:xfrm>
              <a:off x="6321240" y="1019520"/>
              <a:ext cx="260640" cy="60480"/>
            </a:xfrm>
            <a:custGeom>
              <a:avLst/>
              <a:gdLst/>
              <a:ahLst/>
              <a:rect l="l" t="t" r="r" b="b"/>
              <a:pathLst>
                <a:path w="2109469" h="492696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120"/>
            <p:cNvSpPr/>
            <p:nvPr/>
          </p:nvSpPr>
          <p:spPr>
            <a:xfrm>
              <a:off x="6383160" y="1151640"/>
              <a:ext cx="138240" cy="63000"/>
            </a:xfrm>
            <a:custGeom>
              <a:avLst/>
              <a:gdLst/>
              <a:ahLst/>
              <a:rect l="l" t="t" r="r" b="b"/>
              <a:pathLst>
                <a:path w="1119187" h="511746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07" name="Group 121"/>
            <p:cNvGrpSpPr/>
            <p:nvPr/>
          </p:nvGrpSpPr>
          <p:grpSpPr>
            <a:xfrm>
              <a:off x="6221520" y="797400"/>
              <a:ext cx="460440" cy="491040"/>
              <a:chOff x="6221520" y="797400"/>
              <a:chExt cx="460440" cy="491040"/>
            </a:xfrm>
          </p:grpSpPr>
          <p:sp>
            <p:nvSpPr>
              <p:cNvPr id="908" name="CustomShape 122"/>
              <p:cNvSpPr/>
              <p:nvPr/>
            </p:nvSpPr>
            <p:spPr>
              <a:xfrm>
                <a:off x="6569640" y="863280"/>
                <a:ext cx="46800" cy="464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9" name="CustomShape 123"/>
              <p:cNvSpPr/>
              <p:nvPr/>
            </p:nvSpPr>
            <p:spPr>
              <a:xfrm>
                <a:off x="6620400" y="1024200"/>
                <a:ext cx="61560" cy="72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0" name="CustomShape 124"/>
              <p:cNvSpPr/>
              <p:nvPr/>
            </p:nvSpPr>
            <p:spPr>
              <a:xfrm>
                <a:off x="6569640" y="1145520"/>
                <a:ext cx="46800" cy="464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1" name="CustomShape 125"/>
              <p:cNvSpPr/>
              <p:nvPr/>
            </p:nvSpPr>
            <p:spPr>
              <a:xfrm>
                <a:off x="6287400" y="1145880"/>
                <a:ext cx="46800" cy="4608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2" name="CustomShape 126"/>
              <p:cNvSpPr/>
              <p:nvPr/>
            </p:nvSpPr>
            <p:spPr>
              <a:xfrm>
                <a:off x="6221520" y="1024200"/>
                <a:ext cx="61560" cy="72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3" name="CustomShape 127"/>
              <p:cNvSpPr/>
              <p:nvPr/>
            </p:nvSpPr>
            <p:spPr>
              <a:xfrm>
                <a:off x="6287400" y="86364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4" name="CustomShape 128"/>
              <p:cNvSpPr/>
              <p:nvPr/>
            </p:nvSpPr>
            <p:spPr>
              <a:xfrm>
                <a:off x="6448320" y="797400"/>
                <a:ext cx="7200" cy="6156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5" name="CustomShape 129"/>
              <p:cNvSpPr/>
              <p:nvPr/>
            </p:nvSpPr>
            <p:spPr>
              <a:xfrm>
                <a:off x="6396120" y="1225800"/>
                <a:ext cx="111240" cy="1548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6" name="CustomShape 130"/>
              <p:cNvSpPr/>
              <p:nvPr/>
            </p:nvSpPr>
            <p:spPr>
              <a:xfrm>
                <a:off x="6399000" y="1249560"/>
                <a:ext cx="105480" cy="1548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7" name="CustomShape 131"/>
              <p:cNvSpPr/>
              <p:nvPr/>
            </p:nvSpPr>
            <p:spPr>
              <a:xfrm>
                <a:off x="6414120" y="1272960"/>
                <a:ext cx="75240" cy="1548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18" name="Group 132"/>
          <p:cNvGrpSpPr/>
          <p:nvPr/>
        </p:nvGrpSpPr>
        <p:grpSpPr>
          <a:xfrm>
            <a:off x="4820400" y="797400"/>
            <a:ext cx="460440" cy="491040"/>
            <a:chOff x="4820400" y="797400"/>
            <a:chExt cx="460440" cy="491040"/>
          </a:xfrm>
        </p:grpSpPr>
        <p:sp>
          <p:nvSpPr>
            <p:cNvPr id="919" name="CustomShape 133"/>
            <p:cNvSpPr/>
            <p:nvPr/>
          </p:nvSpPr>
          <p:spPr>
            <a:xfrm>
              <a:off x="4919760" y="885240"/>
              <a:ext cx="261000" cy="106200"/>
            </a:xfrm>
            <a:custGeom>
              <a:avLst/>
              <a:gdLst/>
              <a:ahLst/>
              <a:rect l="l" t="t" r="r" b="b"/>
              <a:pathLst>
                <a:path w="2085276" h="859701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134"/>
            <p:cNvSpPr/>
            <p:nvPr/>
          </p:nvSpPr>
          <p:spPr>
            <a:xfrm>
              <a:off x="4918320" y="997200"/>
              <a:ext cx="264600" cy="105840"/>
            </a:xfrm>
            <a:custGeom>
              <a:avLst/>
              <a:gdLst/>
              <a:ahLst/>
              <a:rect l="l" t="t" r="r" b="b"/>
              <a:pathLst>
                <a:path w="2113506" h="85725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135"/>
            <p:cNvSpPr/>
            <p:nvPr/>
          </p:nvSpPr>
          <p:spPr>
            <a:xfrm>
              <a:off x="4957560" y="1108440"/>
              <a:ext cx="187200" cy="105840"/>
            </a:xfrm>
            <a:custGeom>
              <a:avLst/>
              <a:gdLst/>
              <a:ahLst/>
              <a:rect l="l" t="t" r="r" b="b"/>
              <a:pathLst>
                <a:path w="1496631" h="85674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22" name="Group 136"/>
            <p:cNvGrpSpPr/>
            <p:nvPr/>
          </p:nvGrpSpPr>
          <p:grpSpPr>
            <a:xfrm>
              <a:off x="4820400" y="797400"/>
              <a:ext cx="460440" cy="491040"/>
              <a:chOff x="4820400" y="797400"/>
              <a:chExt cx="460440" cy="491040"/>
            </a:xfrm>
          </p:grpSpPr>
          <p:sp>
            <p:nvSpPr>
              <p:cNvPr id="923" name="CustomShape 137"/>
              <p:cNvSpPr/>
              <p:nvPr/>
            </p:nvSpPr>
            <p:spPr>
              <a:xfrm>
                <a:off x="5168520" y="863280"/>
                <a:ext cx="46800" cy="464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4" name="CustomShape 138"/>
              <p:cNvSpPr/>
              <p:nvPr/>
            </p:nvSpPr>
            <p:spPr>
              <a:xfrm>
                <a:off x="5219280" y="1024200"/>
                <a:ext cx="61560" cy="72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CustomShape 139"/>
              <p:cNvSpPr/>
              <p:nvPr/>
            </p:nvSpPr>
            <p:spPr>
              <a:xfrm>
                <a:off x="5168520" y="1145520"/>
                <a:ext cx="46800" cy="464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CustomShape 140"/>
              <p:cNvSpPr/>
              <p:nvPr/>
            </p:nvSpPr>
            <p:spPr>
              <a:xfrm>
                <a:off x="4886280" y="1145880"/>
                <a:ext cx="46800" cy="4608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7" name="CustomShape 141"/>
              <p:cNvSpPr/>
              <p:nvPr/>
            </p:nvSpPr>
            <p:spPr>
              <a:xfrm>
                <a:off x="4820400" y="1024200"/>
                <a:ext cx="61560" cy="72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8" name="CustomShape 142"/>
              <p:cNvSpPr/>
              <p:nvPr/>
            </p:nvSpPr>
            <p:spPr>
              <a:xfrm>
                <a:off x="4886280" y="86364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9" name="CustomShape 143"/>
              <p:cNvSpPr/>
              <p:nvPr/>
            </p:nvSpPr>
            <p:spPr>
              <a:xfrm>
                <a:off x="5047200" y="797400"/>
                <a:ext cx="7200" cy="6156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0" name="CustomShape 144"/>
              <p:cNvSpPr/>
              <p:nvPr/>
            </p:nvSpPr>
            <p:spPr>
              <a:xfrm>
                <a:off x="4995000" y="1225800"/>
                <a:ext cx="111240" cy="1548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1" name="CustomShape 145"/>
              <p:cNvSpPr/>
              <p:nvPr/>
            </p:nvSpPr>
            <p:spPr>
              <a:xfrm>
                <a:off x="4997880" y="1249560"/>
                <a:ext cx="105480" cy="1548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2" name="CustomShape 146"/>
              <p:cNvSpPr/>
              <p:nvPr/>
            </p:nvSpPr>
            <p:spPr>
              <a:xfrm>
                <a:off x="5013000" y="1272960"/>
                <a:ext cx="75240" cy="1548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33" name="Group 147"/>
          <p:cNvGrpSpPr/>
          <p:nvPr/>
        </p:nvGrpSpPr>
        <p:grpSpPr>
          <a:xfrm>
            <a:off x="5520960" y="797400"/>
            <a:ext cx="460440" cy="491040"/>
            <a:chOff x="5520960" y="797400"/>
            <a:chExt cx="460440" cy="491040"/>
          </a:xfrm>
        </p:grpSpPr>
        <p:sp>
          <p:nvSpPr>
            <p:cNvPr id="934" name="CustomShape 148"/>
            <p:cNvSpPr/>
            <p:nvPr/>
          </p:nvSpPr>
          <p:spPr>
            <a:xfrm>
              <a:off x="5753160" y="885240"/>
              <a:ext cx="133920" cy="156600"/>
            </a:xfrm>
            <a:custGeom>
              <a:avLst/>
              <a:gdLst/>
              <a:ahLst/>
              <a:rect l="l" t="t" r="r" b="b"/>
              <a:pathLst>
                <a:path w="1085755" h="1267396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149"/>
            <p:cNvSpPr/>
            <p:nvPr/>
          </p:nvSpPr>
          <p:spPr>
            <a:xfrm>
              <a:off x="5614920" y="885240"/>
              <a:ext cx="132480" cy="156600"/>
            </a:xfrm>
            <a:custGeom>
              <a:avLst/>
              <a:gdLst/>
              <a:ahLst/>
              <a:rect l="l" t="t" r="r" b="b"/>
              <a:pathLst>
                <a:path w="1071591" h="1267142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150"/>
            <p:cNvSpPr/>
            <p:nvPr/>
          </p:nvSpPr>
          <p:spPr>
            <a:xfrm>
              <a:off x="5753160" y="1047600"/>
              <a:ext cx="124920" cy="167040"/>
            </a:xfrm>
            <a:custGeom>
              <a:avLst/>
              <a:gdLst/>
              <a:ahLst/>
              <a:rect l="l" t="t" r="r" b="b"/>
              <a:pathLst>
                <a:path w="1010666" h="1352232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151"/>
            <p:cNvSpPr/>
            <p:nvPr/>
          </p:nvSpPr>
          <p:spPr>
            <a:xfrm>
              <a:off x="5624280" y="1047600"/>
              <a:ext cx="123120" cy="167040"/>
            </a:xfrm>
            <a:custGeom>
              <a:avLst/>
              <a:gdLst/>
              <a:ahLst/>
              <a:rect l="l" t="t" r="r" b="b"/>
              <a:pathLst>
                <a:path w="996442" h="1352197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38" name="Group 152"/>
            <p:cNvGrpSpPr/>
            <p:nvPr/>
          </p:nvGrpSpPr>
          <p:grpSpPr>
            <a:xfrm>
              <a:off x="5520960" y="797400"/>
              <a:ext cx="460440" cy="491040"/>
              <a:chOff x="5520960" y="797400"/>
              <a:chExt cx="460440" cy="491040"/>
            </a:xfrm>
          </p:grpSpPr>
          <p:sp>
            <p:nvSpPr>
              <p:cNvPr id="939" name="CustomShape 153"/>
              <p:cNvSpPr/>
              <p:nvPr/>
            </p:nvSpPr>
            <p:spPr>
              <a:xfrm>
                <a:off x="5869080" y="863280"/>
                <a:ext cx="46800" cy="464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CustomShape 154"/>
              <p:cNvSpPr/>
              <p:nvPr/>
            </p:nvSpPr>
            <p:spPr>
              <a:xfrm>
                <a:off x="5919840" y="1024200"/>
                <a:ext cx="61560" cy="72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1" name="CustomShape 155"/>
              <p:cNvSpPr/>
              <p:nvPr/>
            </p:nvSpPr>
            <p:spPr>
              <a:xfrm>
                <a:off x="5869080" y="1145520"/>
                <a:ext cx="46800" cy="464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2" name="CustomShape 156"/>
              <p:cNvSpPr/>
              <p:nvPr/>
            </p:nvSpPr>
            <p:spPr>
              <a:xfrm>
                <a:off x="5586840" y="1145880"/>
                <a:ext cx="46800" cy="4608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3" name="CustomShape 157"/>
              <p:cNvSpPr/>
              <p:nvPr/>
            </p:nvSpPr>
            <p:spPr>
              <a:xfrm>
                <a:off x="5520960" y="1024200"/>
                <a:ext cx="61560" cy="72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4" name="CustomShape 158"/>
              <p:cNvSpPr/>
              <p:nvPr/>
            </p:nvSpPr>
            <p:spPr>
              <a:xfrm>
                <a:off x="5586840" y="86364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5" name="CustomShape 159"/>
              <p:cNvSpPr/>
              <p:nvPr/>
            </p:nvSpPr>
            <p:spPr>
              <a:xfrm>
                <a:off x="5747760" y="797400"/>
                <a:ext cx="7200" cy="6156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6" name="CustomShape 160"/>
              <p:cNvSpPr/>
              <p:nvPr/>
            </p:nvSpPr>
            <p:spPr>
              <a:xfrm>
                <a:off x="5695560" y="1225800"/>
                <a:ext cx="111240" cy="1548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7" name="CustomShape 161"/>
              <p:cNvSpPr/>
              <p:nvPr/>
            </p:nvSpPr>
            <p:spPr>
              <a:xfrm>
                <a:off x="5698440" y="1249560"/>
                <a:ext cx="105480" cy="1548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8" name="CustomShape 162"/>
              <p:cNvSpPr/>
              <p:nvPr/>
            </p:nvSpPr>
            <p:spPr>
              <a:xfrm>
                <a:off x="5713560" y="1272960"/>
                <a:ext cx="75240" cy="1548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49" name="Group 163"/>
          <p:cNvGrpSpPr/>
          <p:nvPr/>
        </p:nvGrpSpPr>
        <p:grpSpPr>
          <a:xfrm>
            <a:off x="3061080" y="2986920"/>
            <a:ext cx="445680" cy="400320"/>
            <a:chOff x="3061080" y="2986920"/>
            <a:chExt cx="445680" cy="400320"/>
          </a:xfrm>
        </p:grpSpPr>
        <p:sp>
          <p:nvSpPr>
            <p:cNvPr id="950" name="CustomShape 164"/>
            <p:cNvSpPr/>
            <p:nvPr/>
          </p:nvSpPr>
          <p:spPr>
            <a:xfrm>
              <a:off x="3171600" y="3260520"/>
              <a:ext cx="225360" cy="68040"/>
            </a:xfrm>
            <a:custGeom>
              <a:avLst/>
              <a:gdLst/>
              <a:ahLst/>
              <a:rect l="l" t="t" r="r" b="b"/>
              <a:pathLst>
                <a:path w="640" h="194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165"/>
            <p:cNvSpPr/>
            <p:nvPr/>
          </p:nvSpPr>
          <p:spPr>
            <a:xfrm>
              <a:off x="3199320" y="3320640"/>
              <a:ext cx="169920" cy="66600"/>
            </a:xfrm>
            <a:custGeom>
              <a:avLst/>
              <a:gdLst/>
              <a:ahLst/>
              <a:rect l="l" t="t" r="r" b="b"/>
              <a:pathLst>
                <a:path w="483" h="19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166"/>
            <p:cNvSpPr/>
            <p:nvPr/>
          </p:nvSpPr>
          <p:spPr>
            <a:xfrm>
              <a:off x="3062160" y="3023280"/>
              <a:ext cx="444600" cy="70920"/>
            </a:xfrm>
            <a:custGeom>
              <a:avLst/>
              <a:gdLst/>
              <a:ahLst/>
              <a:rect l="l" t="t" r="r" b="b"/>
              <a:pathLst>
                <a:path w="1261" h="202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167"/>
            <p:cNvSpPr/>
            <p:nvPr/>
          </p:nvSpPr>
          <p:spPr>
            <a:xfrm>
              <a:off x="3116880" y="3141720"/>
              <a:ext cx="335160" cy="69480"/>
            </a:xfrm>
            <a:custGeom>
              <a:avLst/>
              <a:gdLst/>
              <a:ahLst/>
              <a:rect l="l" t="t" r="r" b="b"/>
              <a:pathLst>
                <a:path w="951" h="198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168"/>
            <p:cNvSpPr/>
            <p:nvPr/>
          </p:nvSpPr>
          <p:spPr>
            <a:xfrm>
              <a:off x="3089880" y="3082320"/>
              <a:ext cx="389160" cy="70200"/>
            </a:xfrm>
            <a:custGeom>
              <a:avLst/>
              <a:gdLst/>
              <a:ahLst/>
              <a:rect l="l" t="t" r="r" b="b"/>
              <a:pathLst>
                <a:path w="1105" h="20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169"/>
            <p:cNvSpPr/>
            <p:nvPr/>
          </p:nvSpPr>
          <p:spPr>
            <a:xfrm>
              <a:off x="3144240" y="3200760"/>
              <a:ext cx="280440" cy="69120"/>
            </a:xfrm>
            <a:custGeom>
              <a:avLst/>
              <a:gdLst/>
              <a:ahLst/>
              <a:rect l="l" t="t" r="r" b="b"/>
              <a:pathLst>
                <a:path w="796" h="197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170"/>
            <p:cNvSpPr/>
            <p:nvPr/>
          </p:nvSpPr>
          <p:spPr>
            <a:xfrm>
              <a:off x="3061080" y="2986920"/>
              <a:ext cx="444600" cy="4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7" name="Group 171"/>
          <p:cNvGrpSpPr/>
          <p:nvPr/>
        </p:nvGrpSpPr>
        <p:grpSpPr>
          <a:xfrm>
            <a:off x="1137960" y="2972160"/>
            <a:ext cx="445320" cy="430200"/>
            <a:chOff x="1137960" y="2972160"/>
            <a:chExt cx="445320" cy="430200"/>
          </a:xfrm>
        </p:grpSpPr>
        <p:sp>
          <p:nvSpPr>
            <p:cNvPr id="958" name="CustomShape 172"/>
            <p:cNvSpPr/>
            <p:nvPr/>
          </p:nvSpPr>
          <p:spPr>
            <a:xfrm>
              <a:off x="1137960" y="2972160"/>
              <a:ext cx="445320" cy="892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173"/>
            <p:cNvSpPr/>
            <p:nvPr/>
          </p:nvSpPr>
          <p:spPr>
            <a:xfrm>
              <a:off x="1196640" y="3153960"/>
              <a:ext cx="330120" cy="135000"/>
            </a:xfrm>
            <a:custGeom>
              <a:avLst/>
              <a:gdLst/>
              <a:ahLst/>
              <a:rect l="l" t="t" r="r" b="b"/>
              <a:pathLst>
                <a:path w="791" h="325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174"/>
            <p:cNvSpPr/>
            <p:nvPr/>
          </p:nvSpPr>
          <p:spPr>
            <a:xfrm>
              <a:off x="1142280" y="3036240"/>
              <a:ext cx="438480" cy="139320"/>
            </a:xfrm>
            <a:custGeom>
              <a:avLst/>
              <a:gdLst/>
              <a:ahLst/>
              <a:rect l="l" t="t" r="r" b="b"/>
              <a:pathLst>
                <a:path w="1051" h="336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175"/>
            <p:cNvSpPr/>
            <p:nvPr/>
          </p:nvSpPr>
          <p:spPr>
            <a:xfrm>
              <a:off x="1250640" y="3272040"/>
              <a:ext cx="221040" cy="130320"/>
            </a:xfrm>
            <a:custGeom>
              <a:avLst/>
              <a:gdLst/>
              <a:ahLst/>
              <a:rect l="l" t="t" r="r" b="b"/>
              <a:pathLst>
                <a:path w="530" h="314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2" name="Group 176"/>
          <p:cNvGrpSpPr/>
          <p:nvPr/>
        </p:nvGrpSpPr>
        <p:grpSpPr>
          <a:xfrm>
            <a:off x="4343400" y="2964600"/>
            <a:ext cx="445680" cy="444960"/>
            <a:chOff x="4343400" y="2964600"/>
            <a:chExt cx="445680" cy="444960"/>
          </a:xfrm>
        </p:grpSpPr>
        <p:sp>
          <p:nvSpPr>
            <p:cNvPr id="963" name="CustomShape 177"/>
            <p:cNvSpPr/>
            <p:nvPr/>
          </p:nvSpPr>
          <p:spPr>
            <a:xfrm>
              <a:off x="4343400" y="2964600"/>
              <a:ext cx="219960" cy="21960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178"/>
            <p:cNvSpPr/>
            <p:nvPr/>
          </p:nvSpPr>
          <p:spPr>
            <a:xfrm>
              <a:off x="4343400" y="3189960"/>
              <a:ext cx="219960" cy="21960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179"/>
            <p:cNvSpPr/>
            <p:nvPr/>
          </p:nvSpPr>
          <p:spPr>
            <a:xfrm>
              <a:off x="4569120" y="3189960"/>
              <a:ext cx="219960" cy="21960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180"/>
            <p:cNvSpPr/>
            <p:nvPr/>
          </p:nvSpPr>
          <p:spPr>
            <a:xfrm>
              <a:off x="4569120" y="2964600"/>
              <a:ext cx="219960" cy="21960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7" name="Group 181"/>
          <p:cNvGrpSpPr/>
          <p:nvPr/>
        </p:nvGrpSpPr>
        <p:grpSpPr>
          <a:xfrm>
            <a:off x="1779120" y="2984040"/>
            <a:ext cx="445320" cy="406440"/>
            <a:chOff x="1779120" y="2984040"/>
            <a:chExt cx="445320" cy="406440"/>
          </a:xfrm>
        </p:grpSpPr>
        <p:sp>
          <p:nvSpPr>
            <p:cNvPr id="968" name="CustomShape 182"/>
            <p:cNvSpPr/>
            <p:nvPr/>
          </p:nvSpPr>
          <p:spPr>
            <a:xfrm>
              <a:off x="1779120" y="2984040"/>
              <a:ext cx="445320" cy="6624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183"/>
            <p:cNvSpPr/>
            <p:nvPr/>
          </p:nvSpPr>
          <p:spPr>
            <a:xfrm>
              <a:off x="1912320" y="3294720"/>
              <a:ext cx="181080" cy="95760"/>
            </a:xfrm>
            <a:custGeom>
              <a:avLst/>
              <a:gdLst/>
              <a:ahLst/>
              <a:rect l="l" t="t" r="r" b="b"/>
              <a:pathLst>
                <a:path w="462" h="245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184"/>
            <p:cNvSpPr/>
            <p:nvPr/>
          </p:nvSpPr>
          <p:spPr>
            <a:xfrm>
              <a:off x="1868760" y="3206160"/>
              <a:ext cx="267120" cy="99720"/>
            </a:xfrm>
            <a:custGeom>
              <a:avLst/>
              <a:gdLst/>
              <a:ahLst/>
              <a:rect l="l" t="t" r="r" b="b"/>
              <a:pathLst>
                <a:path w="681" h="255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185"/>
            <p:cNvSpPr/>
            <p:nvPr/>
          </p:nvSpPr>
          <p:spPr>
            <a:xfrm>
              <a:off x="1784160" y="3030840"/>
              <a:ext cx="436680" cy="104400"/>
            </a:xfrm>
            <a:custGeom>
              <a:avLst/>
              <a:gdLst/>
              <a:ahLst/>
              <a:rect l="l" t="t" r="r" b="b"/>
              <a:pathLst>
                <a:path w="1113" h="267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186"/>
            <p:cNvSpPr/>
            <p:nvPr/>
          </p:nvSpPr>
          <p:spPr>
            <a:xfrm>
              <a:off x="1827000" y="3119400"/>
              <a:ext cx="351000" cy="101160"/>
            </a:xfrm>
            <a:custGeom>
              <a:avLst/>
              <a:gdLst/>
              <a:ahLst/>
              <a:rect l="l" t="t" r="r" b="b"/>
              <a:pathLst>
                <a:path w="895" h="259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3" name="Group 187"/>
          <p:cNvGrpSpPr/>
          <p:nvPr/>
        </p:nvGrpSpPr>
        <p:grpSpPr>
          <a:xfrm>
            <a:off x="2419920" y="2983320"/>
            <a:ext cx="445320" cy="407520"/>
            <a:chOff x="2419920" y="2983320"/>
            <a:chExt cx="445320" cy="407520"/>
          </a:xfrm>
        </p:grpSpPr>
        <p:sp>
          <p:nvSpPr>
            <p:cNvPr id="974" name="CustomShape 188"/>
            <p:cNvSpPr/>
            <p:nvPr/>
          </p:nvSpPr>
          <p:spPr>
            <a:xfrm>
              <a:off x="2419920" y="2983320"/>
              <a:ext cx="445320" cy="532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CustomShape 189"/>
            <p:cNvSpPr/>
            <p:nvPr/>
          </p:nvSpPr>
          <p:spPr>
            <a:xfrm>
              <a:off x="2494080" y="3166200"/>
              <a:ext cx="299520" cy="83520"/>
            </a:xfrm>
            <a:custGeom>
              <a:avLst/>
              <a:gdLst/>
              <a:ahLst/>
              <a:rect l="l" t="t" r="r" b="b"/>
              <a:pathLst>
                <a:path w="735" h="20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CustomShape 190"/>
            <p:cNvSpPr/>
            <p:nvPr/>
          </p:nvSpPr>
          <p:spPr>
            <a:xfrm>
              <a:off x="2565360" y="3312360"/>
              <a:ext cx="156600" cy="78480"/>
            </a:xfrm>
            <a:custGeom>
              <a:avLst/>
              <a:gdLst/>
              <a:ahLst/>
              <a:rect l="l" t="t" r="r" b="b"/>
              <a:pathLst>
                <a:path w="385" h="193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191"/>
            <p:cNvSpPr/>
            <p:nvPr/>
          </p:nvSpPr>
          <p:spPr>
            <a:xfrm>
              <a:off x="2529720" y="3239280"/>
              <a:ext cx="227520" cy="81000"/>
            </a:xfrm>
            <a:custGeom>
              <a:avLst/>
              <a:gdLst/>
              <a:ahLst/>
              <a:rect l="l" t="t" r="r" b="b"/>
              <a:pathLst>
                <a:path w="559" h="19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192"/>
            <p:cNvSpPr/>
            <p:nvPr/>
          </p:nvSpPr>
          <p:spPr>
            <a:xfrm>
              <a:off x="2423880" y="3021840"/>
              <a:ext cx="439560" cy="86400"/>
            </a:xfrm>
            <a:custGeom>
              <a:avLst/>
              <a:gdLst/>
              <a:ahLst/>
              <a:rect l="l" t="t" r="r" b="b"/>
              <a:pathLst>
                <a:path w="1079" h="212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193"/>
            <p:cNvSpPr/>
            <p:nvPr/>
          </p:nvSpPr>
          <p:spPr>
            <a:xfrm>
              <a:off x="2459160" y="3094560"/>
              <a:ext cx="368640" cy="84240"/>
            </a:xfrm>
            <a:custGeom>
              <a:avLst/>
              <a:gdLst/>
              <a:ahLst/>
              <a:rect l="l" t="t" r="r" b="b"/>
              <a:pathLst>
                <a:path w="905" h="207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0" name="Group 194"/>
          <p:cNvGrpSpPr/>
          <p:nvPr/>
        </p:nvGrpSpPr>
        <p:grpSpPr>
          <a:xfrm>
            <a:off x="3702240" y="2985480"/>
            <a:ext cx="445320" cy="403560"/>
            <a:chOff x="3702240" y="2985480"/>
            <a:chExt cx="445320" cy="403560"/>
          </a:xfrm>
        </p:grpSpPr>
        <p:sp>
          <p:nvSpPr>
            <p:cNvPr id="981" name="CustomShape 195"/>
            <p:cNvSpPr/>
            <p:nvPr/>
          </p:nvSpPr>
          <p:spPr>
            <a:xfrm>
              <a:off x="3922920" y="3159720"/>
              <a:ext cx="224640" cy="22932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196"/>
            <p:cNvSpPr/>
            <p:nvPr/>
          </p:nvSpPr>
          <p:spPr>
            <a:xfrm>
              <a:off x="3702240" y="3159720"/>
              <a:ext cx="224640" cy="22932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197"/>
            <p:cNvSpPr/>
            <p:nvPr/>
          </p:nvSpPr>
          <p:spPr>
            <a:xfrm>
              <a:off x="3821040" y="2985480"/>
              <a:ext cx="207720" cy="224280"/>
            </a:xfrm>
            <a:custGeom>
              <a:avLst/>
              <a:gdLst/>
              <a:ahLst/>
              <a:rect l="l" t="t" r="r" b="b"/>
              <a:pathLst>
                <a:path w="582" h="627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4" name="Group 198"/>
          <p:cNvGrpSpPr/>
          <p:nvPr/>
        </p:nvGrpSpPr>
        <p:grpSpPr>
          <a:xfrm>
            <a:off x="4984560" y="2975760"/>
            <a:ext cx="445320" cy="423000"/>
            <a:chOff x="4984560" y="2975760"/>
            <a:chExt cx="445320" cy="423000"/>
          </a:xfrm>
        </p:grpSpPr>
        <p:sp>
          <p:nvSpPr>
            <p:cNvPr id="985" name="CustomShape 199"/>
            <p:cNvSpPr/>
            <p:nvPr/>
          </p:nvSpPr>
          <p:spPr>
            <a:xfrm>
              <a:off x="5207400" y="3061080"/>
              <a:ext cx="222480" cy="17352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200"/>
            <p:cNvSpPr/>
            <p:nvPr/>
          </p:nvSpPr>
          <p:spPr>
            <a:xfrm>
              <a:off x="5207040" y="3195360"/>
              <a:ext cx="173520" cy="20340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201"/>
            <p:cNvSpPr/>
            <p:nvPr/>
          </p:nvSpPr>
          <p:spPr>
            <a:xfrm>
              <a:off x="5033880" y="3195360"/>
              <a:ext cx="173520" cy="20340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202"/>
            <p:cNvSpPr/>
            <p:nvPr/>
          </p:nvSpPr>
          <p:spPr>
            <a:xfrm>
              <a:off x="4984560" y="3061080"/>
              <a:ext cx="222480" cy="17352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203"/>
            <p:cNvSpPr/>
            <p:nvPr/>
          </p:nvSpPr>
          <p:spPr>
            <a:xfrm>
              <a:off x="5126040" y="2975760"/>
              <a:ext cx="162360" cy="218880"/>
            </a:xfrm>
            <a:custGeom>
              <a:avLst/>
              <a:gdLst/>
              <a:ahLst/>
              <a:rect l="l" t="t" r="r" b="b"/>
              <a:pathLst>
                <a:path w="512" h="691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0" name="Group 204"/>
          <p:cNvGrpSpPr/>
          <p:nvPr/>
        </p:nvGrpSpPr>
        <p:grpSpPr>
          <a:xfrm>
            <a:off x="5625720" y="2973600"/>
            <a:ext cx="445320" cy="427320"/>
            <a:chOff x="5625720" y="2973600"/>
            <a:chExt cx="445320" cy="427320"/>
          </a:xfrm>
        </p:grpSpPr>
        <p:sp>
          <p:nvSpPr>
            <p:cNvPr id="991" name="CustomShape 205"/>
            <p:cNvSpPr/>
            <p:nvPr/>
          </p:nvSpPr>
          <p:spPr>
            <a:xfrm>
              <a:off x="5689440" y="3187440"/>
              <a:ext cx="158760" cy="21348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206"/>
            <p:cNvSpPr/>
            <p:nvPr/>
          </p:nvSpPr>
          <p:spPr>
            <a:xfrm>
              <a:off x="5848920" y="2973600"/>
              <a:ext cx="158760" cy="21348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207"/>
            <p:cNvSpPr/>
            <p:nvPr/>
          </p:nvSpPr>
          <p:spPr>
            <a:xfrm>
              <a:off x="5848920" y="3112920"/>
              <a:ext cx="222120" cy="148320"/>
            </a:xfrm>
            <a:custGeom>
              <a:avLst/>
              <a:gdLst/>
              <a:ahLst/>
              <a:rect l="l" t="t" r="r" b="b"/>
              <a:pathLst>
                <a:path w="562" h="375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208"/>
            <p:cNvSpPr/>
            <p:nvPr/>
          </p:nvSpPr>
          <p:spPr>
            <a:xfrm>
              <a:off x="5848920" y="3187440"/>
              <a:ext cx="158760" cy="21348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209"/>
            <p:cNvSpPr/>
            <p:nvPr/>
          </p:nvSpPr>
          <p:spPr>
            <a:xfrm>
              <a:off x="5625720" y="3112920"/>
              <a:ext cx="222840" cy="148320"/>
            </a:xfrm>
            <a:custGeom>
              <a:avLst/>
              <a:gdLst/>
              <a:ahLst/>
              <a:rect l="l" t="t" r="r" b="b"/>
              <a:pathLst>
                <a:path w="563" h="375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210"/>
            <p:cNvSpPr/>
            <p:nvPr/>
          </p:nvSpPr>
          <p:spPr>
            <a:xfrm>
              <a:off x="5689440" y="2973600"/>
              <a:ext cx="158760" cy="21348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7" name="Group 211"/>
          <p:cNvGrpSpPr/>
          <p:nvPr/>
        </p:nvGrpSpPr>
        <p:grpSpPr>
          <a:xfrm>
            <a:off x="6908040" y="2987640"/>
            <a:ext cx="445320" cy="398880"/>
            <a:chOff x="6908040" y="2987640"/>
            <a:chExt cx="445320" cy="398880"/>
          </a:xfrm>
        </p:grpSpPr>
        <p:sp>
          <p:nvSpPr>
            <p:cNvPr id="998" name="CustomShape 212"/>
            <p:cNvSpPr/>
            <p:nvPr/>
          </p:nvSpPr>
          <p:spPr>
            <a:xfrm>
              <a:off x="7122600" y="3162960"/>
              <a:ext cx="230760" cy="223560"/>
            </a:xfrm>
            <a:custGeom>
              <a:avLst/>
              <a:gdLst/>
              <a:ahLst/>
              <a:rect l="l" t="t" r="r" b="b"/>
              <a:pathLst>
                <a:path w="635" h="614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213"/>
            <p:cNvSpPr/>
            <p:nvPr/>
          </p:nvSpPr>
          <p:spPr>
            <a:xfrm>
              <a:off x="7025040" y="2987640"/>
              <a:ext cx="223200" cy="223200"/>
            </a:xfrm>
            <a:custGeom>
              <a:avLst/>
              <a:gdLst/>
              <a:ahLst/>
              <a:rect l="l" t="t" r="r" b="b"/>
              <a:pathLst>
                <a:path w="614" h="613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214"/>
            <p:cNvSpPr/>
            <p:nvPr/>
          </p:nvSpPr>
          <p:spPr>
            <a:xfrm>
              <a:off x="6908040" y="3162960"/>
              <a:ext cx="222480" cy="223560"/>
            </a:xfrm>
            <a:custGeom>
              <a:avLst/>
              <a:gdLst/>
              <a:ahLst/>
              <a:rect l="l" t="t" r="r" b="b"/>
              <a:pathLst>
                <a:path w="612" h="614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1" name="Group 215"/>
          <p:cNvGrpSpPr/>
          <p:nvPr/>
        </p:nvGrpSpPr>
        <p:grpSpPr>
          <a:xfrm>
            <a:off x="7549200" y="2976480"/>
            <a:ext cx="445320" cy="421560"/>
            <a:chOff x="7549200" y="2976480"/>
            <a:chExt cx="445320" cy="421560"/>
          </a:xfrm>
        </p:grpSpPr>
        <p:sp>
          <p:nvSpPr>
            <p:cNvPr id="1002" name="CustomShape 216"/>
            <p:cNvSpPr/>
            <p:nvPr/>
          </p:nvSpPr>
          <p:spPr>
            <a:xfrm>
              <a:off x="7549200" y="2976480"/>
              <a:ext cx="215640" cy="243000"/>
            </a:xfrm>
            <a:custGeom>
              <a:avLst/>
              <a:gdLst/>
              <a:ahLst/>
              <a:rect l="l" t="t" r="r" b="b"/>
              <a:pathLst>
                <a:path w="632" h="71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217"/>
            <p:cNvSpPr/>
            <p:nvPr/>
          </p:nvSpPr>
          <p:spPr>
            <a:xfrm>
              <a:off x="7560720" y="3194280"/>
              <a:ext cx="243000" cy="203760"/>
            </a:xfrm>
            <a:custGeom>
              <a:avLst/>
              <a:gdLst/>
              <a:ahLst/>
              <a:rect l="l" t="t" r="r" b="b"/>
              <a:pathLst>
                <a:path w="712" h="597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CustomShape 218"/>
            <p:cNvSpPr/>
            <p:nvPr/>
          </p:nvSpPr>
          <p:spPr>
            <a:xfrm>
              <a:off x="7778880" y="3155400"/>
              <a:ext cx="204120" cy="242640"/>
            </a:xfrm>
            <a:custGeom>
              <a:avLst/>
              <a:gdLst/>
              <a:ahLst/>
              <a:rect l="l" t="t" r="r" b="b"/>
              <a:pathLst>
                <a:path w="598" h="711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CustomShape 219"/>
            <p:cNvSpPr/>
            <p:nvPr/>
          </p:nvSpPr>
          <p:spPr>
            <a:xfrm>
              <a:off x="7740000" y="2976480"/>
              <a:ext cx="254520" cy="203760"/>
            </a:xfrm>
            <a:custGeom>
              <a:avLst/>
              <a:gdLst/>
              <a:ahLst/>
              <a:rect l="l" t="t" r="r" b="b"/>
              <a:pathLst>
                <a:path w="746" h="597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6" name="Group 220"/>
          <p:cNvGrpSpPr/>
          <p:nvPr/>
        </p:nvGrpSpPr>
        <p:grpSpPr>
          <a:xfrm>
            <a:off x="6266880" y="2984400"/>
            <a:ext cx="445320" cy="405360"/>
            <a:chOff x="6266880" y="2984400"/>
            <a:chExt cx="445320" cy="405360"/>
          </a:xfrm>
        </p:grpSpPr>
        <p:sp>
          <p:nvSpPr>
            <p:cNvPr id="1007" name="CustomShape 221"/>
            <p:cNvSpPr/>
            <p:nvPr/>
          </p:nvSpPr>
          <p:spPr>
            <a:xfrm>
              <a:off x="6266880" y="3135600"/>
              <a:ext cx="217080" cy="254160"/>
            </a:xfrm>
            <a:custGeom>
              <a:avLst/>
              <a:gdLst/>
              <a:ahLst/>
              <a:rect l="l" t="t" r="r" b="b"/>
              <a:pathLst>
                <a:path w="530" h="618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222"/>
            <p:cNvSpPr/>
            <p:nvPr/>
          </p:nvSpPr>
          <p:spPr>
            <a:xfrm>
              <a:off x="6508080" y="3135600"/>
              <a:ext cx="204120" cy="254160"/>
            </a:xfrm>
            <a:custGeom>
              <a:avLst/>
              <a:gdLst/>
              <a:ahLst/>
              <a:rect l="l" t="t" r="r" b="b"/>
              <a:pathLst>
                <a:path w="499" h="618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223"/>
            <p:cNvSpPr/>
            <p:nvPr/>
          </p:nvSpPr>
          <p:spPr>
            <a:xfrm>
              <a:off x="6431040" y="3256200"/>
              <a:ext cx="129960" cy="112680"/>
            </a:xfrm>
            <a:custGeom>
              <a:avLst/>
              <a:gdLst/>
              <a:ahLst/>
              <a:rect l="l" t="t" r="r" b="b"/>
              <a:pathLst>
                <a:path w="318" h="274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224"/>
            <p:cNvSpPr/>
            <p:nvPr/>
          </p:nvSpPr>
          <p:spPr>
            <a:xfrm>
              <a:off x="6358320" y="2984400"/>
              <a:ext cx="275400" cy="138600"/>
            </a:xfrm>
            <a:custGeom>
              <a:avLst/>
              <a:gdLst/>
              <a:ahLst/>
              <a:rect l="l" t="t" r="r" b="b"/>
              <a:pathLst>
                <a:path w="672" h="337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225"/>
            <p:cNvSpPr/>
            <p:nvPr/>
          </p:nvSpPr>
          <p:spPr>
            <a:xfrm>
              <a:off x="6357240" y="3111840"/>
              <a:ext cx="128520" cy="128160"/>
            </a:xfrm>
            <a:custGeom>
              <a:avLst/>
              <a:gdLst/>
              <a:ahLst/>
              <a:rect l="l" t="t" r="r" b="b"/>
              <a:pathLst>
                <a:path w="314" h="312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226"/>
            <p:cNvSpPr/>
            <p:nvPr/>
          </p:nvSpPr>
          <p:spPr>
            <a:xfrm>
              <a:off x="6508080" y="3112560"/>
              <a:ext cx="125640" cy="125640"/>
            </a:xfrm>
            <a:custGeom>
              <a:avLst/>
              <a:gdLst/>
              <a:ahLst/>
              <a:rect l="l" t="t" r="r" b="b"/>
              <a:pathLst>
                <a:path w="307" h="306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3" name="Group 227"/>
          <p:cNvGrpSpPr/>
          <p:nvPr/>
        </p:nvGrpSpPr>
        <p:grpSpPr>
          <a:xfrm>
            <a:off x="3069720" y="2283120"/>
            <a:ext cx="445320" cy="394200"/>
            <a:chOff x="3069720" y="2283120"/>
            <a:chExt cx="445320" cy="394200"/>
          </a:xfrm>
        </p:grpSpPr>
        <p:sp>
          <p:nvSpPr>
            <p:cNvPr id="1014" name="CustomShape 228"/>
            <p:cNvSpPr/>
            <p:nvPr/>
          </p:nvSpPr>
          <p:spPr>
            <a:xfrm>
              <a:off x="3233160" y="2437920"/>
              <a:ext cx="161280" cy="147240"/>
            </a:xfrm>
            <a:custGeom>
              <a:avLst/>
              <a:gdLst/>
              <a:ahLst/>
              <a:rect l="l" t="t" r="r" b="b"/>
              <a:pathLst>
                <a:path w="385" h="351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229"/>
            <p:cNvSpPr/>
            <p:nvPr/>
          </p:nvSpPr>
          <p:spPr>
            <a:xfrm>
              <a:off x="3372840" y="2407680"/>
              <a:ext cx="142200" cy="182880"/>
            </a:xfrm>
            <a:custGeom>
              <a:avLst/>
              <a:gdLst/>
              <a:ahLst/>
              <a:rect l="l" t="t" r="r" b="b"/>
              <a:pathLst>
                <a:path w="339" h="436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230"/>
            <p:cNvSpPr/>
            <p:nvPr/>
          </p:nvSpPr>
          <p:spPr>
            <a:xfrm>
              <a:off x="3233160" y="2283120"/>
              <a:ext cx="130680" cy="146160"/>
            </a:xfrm>
            <a:custGeom>
              <a:avLst/>
              <a:gdLst/>
              <a:ahLst/>
              <a:rect l="l" t="t" r="r" b="b"/>
              <a:pathLst>
                <a:path w="312" h="348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231"/>
            <p:cNvSpPr/>
            <p:nvPr/>
          </p:nvSpPr>
          <p:spPr>
            <a:xfrm>
              <a:off x="3342240" y="2294280"/>
              <a:ext cx="169560" cy="134640"/>
            </a:xfrm>
            <a:custGeom>
              <a:avLst/>
              <a:gdLst/>
              <a:ahLst/>
              <a:rect l="l" t="t" r="r" b="b"/>
              <a:pathLst>
                <a:path w="404" h="321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232"/>
            <p:cNvSpPr/>
            <p:nvPr/>
          </p:nvSpPr>
          <p:spPr>
            <a:xfrm>
              <a:off x="3285000" y="2583360"/>
              <a:ext cx="107280" cy="93960"/>
            </a:xfrm>
            <a:custGeom>
              <a:avLst/>
              <a:gdLst/>
              <a:ahLst/>
              <a:rect l="l" t="t" r="r" b="b"/>
              <a:pathLst>
                <a:path w="256" h="224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233"/>
            <p:cNvSpPr/>
            <p:nvPr/>
          </p:nvSpPr>
          <p:spPr>
            <a:xfrm>
              <a:off x="3076560" y="2407680"/>
              <a:ext cx="178200" cy="144720"/>
            </a:xfrm>
            <a:custGeom>
              <a:avLst/>
              <a:gdLst/>
              <a:ahLst/>
              <a:rect l="l" t="t" r="r" b="b"/>
              <a:pathLst>
                <a:path w="425" h="34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234"/>
            <p:cNvSpPr/>
            <p:nvPr/>
          </p:nvSpPr>
          <p:spPr>
            <a:xfrm>
              <a:off x="3069720" y="2288880"/>
              <a:ext cx="185040" cy="140040"/>
            </a:xfrm>
            <a:custGeom>
              <a:avLst/>
              <a:gdLst/>
              <a:ahLst/>
              <a:rect l="l" t="t" r="r" b="b"/>
              <a:pathLst>
                <a:path w="441" h="334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1" name="Group 235"/>
          <p:cNvGrpSpPr/>
          <p:nvPr/>
        </p:nvGrpSpPr>
        <p:grpSpPr>
          <a:xfrm>
            <a:off x="3761280" y="2300400"/>
            <a:ext cx="445320" cy="359280"/>
            <a:chOff x="3761280" y="2300400"/>
            <a:chExt cx="445320" cy="359280"/>
          </a:xfrm>
        </p:grpSpPr>
        <p:sp>
          <p:nvSpPr>
            <p:cNvPr id="1022" name="CustomShape 236"/>
            <p:cNvSpPr/>
            <p:nvPr/>
          </p:nvSpPr>
          <p:spPr>
            <a:xfrm>
              <a:off x="3761280" y="2310480"/>
              <a:ext cx="257400" cy="168840"/>
            </a:xfrm>
            <a:custGeom>
              <a:avLst/>
              <a:gdLst/>
              <a:ahLst/>
              <a:rect l="l" t="t" r="r" b="b"/>
              <a:pathLst>
                <a:path w="722" h="47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237"/>
            <p:cNvSpPr/>
            <p:nvPr/>
          </p:nvSpPr>
          <p:spPr>
            <a:xfrm>
              <a:off x="3951720" y="2490120"/>
              <a:ext cx="231480" cy="168840"/>
            </a:xfrm>
            <a:custGeom>
              <a:avLst/>
              <a:gdLst/>
              <a:ahLst/>
              <a:rect l="l" t="t" r="r" b="b"/>
              <a:pathLst>
                <a:path w="650" h="473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238"/>
            <p:cNvSpPr/>
            <p:nvPr/>
          </p:nvSpPr>
          <p:spPr>
            <a:xfrm>
              <a:off x="3785760" y="2451240"/>
              <a:ext cx="193680" cy="208440"/>
            </a:xfrm>
            <a:custGeom>
              <a:avLst/>
              <a:gdLst/>
              <a:ahLst/>
              <a:rect l="l" t="t" r="r" b="b"/>
              <a:pathLst>
                <a:path w="544" h="583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239"/>
            <p:cNvSpPr/>
            <p:nvPr/>
          </p:nvSpPr>
          <p:spPr>
            <a:xfrm>
              <a:off x="3990600" y="2300400"/>
              <a:ext cx="216000" cy="217800"/>
            </a:xfrm>
            <a:custGeom>
              <a:avLst/>
              <a:gdLst/>
              <a:ahLst/>
              <a:rect l="l" t="t" r="r" b="b"/>
              <a:pathLst>
                <a:path w="606" h="609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6" name="Group 240"/>
          <p:cNvGrpSpPr/>
          <p:nvPr/>
        </p:nvGrpSpPr>
        <p:grpSpPr>
          <a:xfrm>
            <a:off x="5143680" y="2257560"/>
            <a:ext cx="443520" cy="444960"/>
            <a:chOff x="5143680" y="2257560"/>
            <a:chExt cx="443520" cy="444960"/>
          </a:xfrm>
        </p:grpSpPr>
        <p:sp>
          <p:nvSpPr>
            <p:cNvPr id="1027" name="CustomShape 241"/>
            <p:cNvSpPr/>
            <p:nvPr/>
          </p:nvSpPr>
          <p:spPr>
            <a:xfrm>
              <a:off x="5378040" y="2287440"/>
              <a:ext cx="209160" cy="344160"/>
            </a:xfrm>
            <a:custGeom>
              <a:avLst/>
              <a:gdLst/>
              <a:ahLst/>
              <a:rect l="l" t="t" r="r" b="b"/>
              <a:pathLst>
                <a:path w="517" h="84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242"/>
            <p:cNvSpPr/>
            <p:nvPr/>
          </p:nvSpPr>
          <p:spPr>
            <a:xfrm>
              <a:off x="5155200" y="2402280"/>
              <a:ext cx="381240" cy="300240"/>
            </a:xfrm>
            <a:custGeom>
              <a:avLst/>
              <a:gdLst/>
              <a:ahLst/>
              <a:rect l="l" t="t" r="r" b="b"/>
              <a:pathLst>
                <a:path w="942" h="739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CustomShape 243"/>
            <p:cNvSpPr/>
            <p:nvPr/>
          </p:nvSpPr>
          <p:spPr>
            <a:xfrm>
              <a:off x="5143680" y="2257560"/>
              <a:ext cx="362520" cy="321840"/>
            </a:xfrm>
            <a:custGeom>
              <a:avLst/>
              <a:gdLst/>
              <a:ahLst/>
              <a:rect l="l" t="t" r="r" b="b"/>
              <a:pathLst>
                <a:path w="895" h="792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0" name="Group 244"/>
          <p:cNvGrpSpPr/>
          <p:nvPr/>
        </p:nvGrpSpPr>
        <p:grpSpPr>
          <a:xfrm>
            <a:off x="4452480" y="2286360"/>
            <a:ext cx="445320" cy="387360"/>
            <a:chOff x="4452480" y="2286360"/>
            <a:chExt cx="445320" cy="387360"/>
          </a:xfrm>
        </p:grpSpPr>
        <p:sp>
          <p:nvSpPr>
            <p:cNvPr id="1031" name="CustomShape 245"/>
            <p:cNvSpPr/>
            <p:nvPr/>
          </p:nvSpPr>
          <p:spPr>
            <a:xfrm>
              <a:off x="4452480" y="2287440"/>
              <a:ext cx="289800" cy="279000"/>
            </a:xfrm>
            <a:custGeom>
              <a:avLst/>
              <a:gdLst/>
              <a:ahLst/>
              <a:rect l="l" t="t" r="r" b="b"/>
              <a:pathLst>
                <a:path w="341" h="326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CustomShape 246"/>
            <p:cNvSpPr/>
            <p:nvPr/>
          </p:nvSpPr>
          <p:spPr>
            <a:xfrm>
              <a:off x="4491720" y="2396160"/>
              <a:ext cx="339120" cy="277560"/>
            </a:xfrm>
            <a:custGeom>
              <a:avLst/>
              <a:gdLst/>
              <a:ahLst/>
              <a:rect l="l" t="t" r="r" b="b"/>
              <a:pathLst>
                <a:path w="399" h="324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247"/>
            <p:cNvSpPr/>
            <p:nvPr/>
          </p:nvSpPr>
          <p:spPr>
            <a:xfrm>
              <a:off x="4688280" y="2286360"/>
              <a:ext cx="209520" cy="314280"/>
            </a:xfrm>
            <a:custGeom>
              <a:avLst/>
              <a:gdLst/>
              <a:ahLst/>
              <a:rect l="l" t="t" r="r" b="b"/>
              <a:pathLst>
                <a:path w="247" h="36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4" name="Group 248"/>
          <p:cNvGrpSpPr/>
          <p:nvPr/>
        </p:nvGrpSpPr>
        <p:grpSpPr>
          <a:xfrm>
            <a:off x="6524640" y="2257560"/>
            <a:ext cx="442800" cy="445320"/>
            <a:chOff x="6524640" y="2257560"/>
            <a:chExt cx="442800" cy="445320"/>
          </a:xfrm>
        </p:grpSpPr>
        <p:sp>
          <p:nvSpPr>
            <p:cNvPr id="1035" name="CustomShape 249"/>
            <p:cNvSpPr/>
            <p:nvPr/>
          </p:nvSpPr>
          <p:spPr>
            <a:xfrm>
              <a:off x="6755400" y="2409840"/>
              <a:ext cx="212040" cy="141120"/>
            </a:xfrm>
            <a:custGeom>
              <a:avLst/>
              <a:gdLst/>
              <a:ahLst/>
              <a:rect l="l" t="t" r="r" b="b"/>
              <a:pathLst>
                <a:path w="590" h="391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CustomShape 250"/>
            <p:cNvSpPr/>
            <p:nvPr/>
          </p:nvSpPr>
          <p:spPr>
            <a:xfrm>
              <a:off x="6524640" y="2409840"/>
              <a:ext cx="212400" cy="141120"/>
            </a:xfrm>
            <a:custGeom>
              <a:avLst/>
              <a:gdLst/>
              <a:ahLst/>
              <a:rect l="l" t="t" r="r" b="b"/>
              <a:pathLst>
                <a:path w="591" h="3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251"/>
            <p:cNvSpPr/>
            <p:nvPr/>
          </p:nvSpPr>
          <p:spPr>
            <a:xfrm>
              <a:off x="6675840" y="2257560"/>
              <a:ext cx="140400" cy="21348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252"/>
            <p:cNvSpPr/>
            <p:nvPr/>
          </p:nvSpPr>
          <p:spPr>
            <a:xfrm>
              <a:off x="6675840" y="2489400"/>
              <a:ext cx="140400" cy="21348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9" name="Group 253"/>
          <p:cNvGrpSpPr/>
          <p:nvPr/>
        </p:nvGrpSpPr>
        <p:grpSpPr>
          <a:xfrm>
            <a:off x="5833440" y="2257560"/>
            <a:ext cx="445320" cy="445320"/>
            <a:chOff x="5833440" y="2257560"/>
            <a:chExt cx="445320" cy="445320"/>
          </a:xfrm>
        </p:grpSpPr>
        <p:sp>
          <p:nvSpPr>
            <p:cNvPr id="1040" name="CustomShape 254"/>
            <p:cNvSpPr/>
            <p:nvPr/>
          </p:nvSpPr>
          <p:spPr>
            <a:xfrm>
              <a:off x="6057000" y="2257560"/>
              <a:ext cx="219960" cy="26136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CustomShape 255"/>
            <p:cNvSpPr/>
            <p:nvPr/>
          </p:nvSpPr>
          <p:spPr>
            <a:xfrm>
              <a:off x="5833440" y="2259000"/>
              <a:ext cx="261720" cy="21996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CustomShape 256"/>
            <p:cNvSpPr/>
            <p:nvPr/>
          </p:nvSpPr>
          <p:spPr>
            <a:xfrm>
              <a:off x="5834880" y="2441160"/>
              <a:ext cx="219960" cy="26172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257"/>
            <p:cNvSpPr/>
            <p:nvPr/>
          </p:nvSpPr>
          <p:spPr>
            <a:xfrm>
              <a:off x="6017040" y="2481480"/>
              <a:ext cx="261720" cy="21996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4" name="Group 258"/>
          <p:cNvGrpSpPr/>
          <p:nvPr/>
        </p:nvGrpSpPr>
        <p:grpSpPr>
          <a:xfrm>
            <a:off x="2520360" y="2257560"/>
            <a:ext cx="303480" cy="445320"/>
            <a:chOff x="2520360" y="2257560"/>
            <a:chExt cx="303480" cy="445320"/>
          </a:xfrm>
        </p:grpSpPr>
        <p:sp>
          <p:nvSpPr>
            <p:cNvPr id="1045" name="CustomShape 259"/>
            <p:cNvSpPr/>
            <p:nvPr/>
          </p:nvSpPr>
          <p:spPr>
            <a:xfrm>
              <a:off x="2598120" y="2429280"/>
              <a:ext cx="169200" cy="100080"/>
            </a:xfrm>
            <a:custGeom>
              <a:avLst/>
              <a:gdLst/>
              <a:ahLst/>
              <a:rect l="l" t="t" r="r" b="b"/>
              <a:pathLst>
                <a:path w="513" h="302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260"/>
            <p:cNvSpPr/>
            <p:nvPr/>
          </p:nvSpPr>
          <p:spPr>
            <a:xfrm>
              <a:off x="2640960" y="2257560"/>
              <a:ext cx="160560" cy="151200"/>
            </a:xfrm>
            <a:custGeom>
              <a:avLst/>
              <a:gdLst/>
              <a:ahLst/>
              <a:rect l="l" t="t" r="r" b="b"/>
              <a:pathLst>
                <a:path w="486" h="45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261"/>
            <p:cNvSpPr/>
            <p:nvPr/>
          </p:nvSpPr>
          <p:spPr>
            <a:xfrm>
              <a:off x="2520360" y="2307240"/>
              <a:ext cx="131760" cy="181800"/>
            </a:xfrm>
            <a:custGeom>
              <a:avLst/>
              <a:gdLst/>
              <a:ahLst/>
              <a:rect l="l" t="t" r="r" b="b"/>
              <a:pathLst>
                <a:path w="399" h="548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262"/>
            <p:cNvSpPr/>
            <p:nvPr/>
          </p:nvSpPr>
          <p:spPr>
            <a:xfrm>
              <a:off x="2531880" y="2548440"/>
              <a:ext cx="187920" cy="154440"/>
            </a:xfrm>
            <a:custGeom>
              <a:avLst/>
              <a:gdLst/>
              <a:ahLst/>
              <a:rect l="l" t="t" r="r" b="b"/>
              <a:pathLst>
                <a:path w="569" h="465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263"/>
            <p:cNvSpPr/>
            <p:nvPr/>
          </p:nvSpPr>
          <p:spPr>
            <a:xfrm>
              <a:off x="2708280" y="2475000"/>
              <a:ext cx="115560" cy="177480"/>
            </a:xfrm>
            <a:custGeom>
              <a:avLst/>
              <a:gdLst/>
              <a:ahLst/>
              <a:rect l="l" t="t" r="r" b="b"/>
              <a:pathLst>
                <a:path w="350" h="535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0" name="Group 264"/>
          <p:cNvGrpSpPr/>
          <p:nvPr/>
        </p:nvGrpSpPr>
        <p:grpSpPr>
          <a:xfrm>
            <a:off x="7213320" y="2257560"/>
            <a:ext cx="189360" cy="445320"/>
            <a:chOff x="7213320" y="2257560"/>
            <a:chExt cx="189360" cy="445320"/>
          </a:xfrm>
        </p:grpSpPr>
        <p:sp>
          <p:nvSpPr>
            <p:cNvPr id="1051" name="CustomShape 265"/>
            <p:cNvSpPr/>
            <p:nvPr/>
          </p:nvSpPr>
          <p:spPr>
            <a:xfrm>
              <a:off x="7213320" y="2691360"/>
              <a:ext cx="189360" cy="11520"/>
            </a:xfrm>
            <a:custGeom>
              <a:avLst/>
              <a:gdLst/>
              <a:ahLst/>
              <a:rect l="l" t="t" r="r" b="b"/>
              <a:pathLst>
                <a:path w="569" h="35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266"/>
            <p:cNvSpPr/>
            <p:nvPr/>
          </p:nvSpPr>
          <p:spPr>
            <a:xfrm>
              <a:off x="7213320" y="2257560"/>
              <a:ext cx="189360" cy="24480"/>
            </a:xfrm>
            <a:custGeom>
              <a:avLst/>
              <a:gdLst/>
              <a:ahLst/>
              <a:rect l="l" t="t" r="r" b="b"/>
              <a:pathLst>
                <a:path w="569" h="74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267"/>
            <p:cNvSpPr/>
            <p:nvPr/>
          </p:nvSpPr>
          <p:spPr>
            <a:xfrm>
              <a:off x="7213320" y="2388240"/>
              <a:ext cx="189360" cy="968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268"/>
            <p:cNvSpPr/>
            <p:nvPr/>
          </p:nvSpPr>
          <p:spPr>
            <a:xfrm>
              <a:off x="7213320" y="2287080"/>
              <a:ext cx="189360" cy="98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CustomShape 269"/>
            <p:cNvSpPr/>
            <p:nvPr/>
          </p:nvSpPr>
          <p:spPr>
            <a:xfrm>
              <a:off x="7213320" y="2588040"/>
              <a:ext cx="189360" cy="98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270"/>
            <p:cNvSpPr/>
            <p:nvPr/>
          </p:nvSpPr>
          <p:spPr>
            <a:xfrm>
              <a:off x="7213320" y="2488320"/>
              <a:ext cx="189360" cy="968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7" name="Group 271"/>
          <p:cNvGrpSpPr/>
          <p:nvPr/>
        </p:nvGrpSpPr>
        <p:grpSpPr>
          <a:xfrm>
            <a:off x="7648200" y="2257200"/>
            <a:ext cx="245880" cy="445320"/>
            <a:chOff x="7648200" y="2257200"/>
            <a:chExt cx="245880" cy="445320"/>
          </a:xfrm>
        </p:grpSpPr>
        <p:sp>
          <p:nvSpPr>
            <p:cNvPr id="1058" name="CustomShape 272"/>
            <p:cNvSpPr/>
            <p:nvPr/>
          </p:nvSpPr>
          <p:spPr>
            <a:xfrm>
              <a:off x="7664040" y="2257200"/>
              <a:ext cx="191160" cy="81000"/>
            </a:xfrm>
            <a:custGeom>
              <a:avLst/>
              <a:gdLst/>
              <a:ahLst/>
              <a:rect l="l" t="t" r="r" b="b"/>
              <a:pathLst>
                <a:path w="550" h="233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CustomShape 273"/>
            <p:cNvSpPr/>
            <p:nvPr/>
          </p:nvSpPr>
          <p:spPr>
            <a:xfrm>
              <a:off x="7648200" y="2315520"/>
              <a:ext cx="245880" cy="90360"/>
            </a:xfrm>
            <a:custGeom>
              <a:avLst/>
              <a:gdLst/>
              <a:ahLst/>
              <a:rect l="l" t="t" r="r" b="b"/>
              <a:pathLst>
                <a:path w="707" h="26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CustomShape 274"/>
            <p:cNvSpPr/>
            <p:nvPr/>
          </p:nvSpPr>
          <p:spPr>
            <a:xfrm>
              <a:off x="7648200" y="2380320"/>
              <a:ext cx="245880" cy="9072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275"/>
            <p:cNvSpPr/>
            <p:nvPr/>
          </p:nvSpPr>
          <p:spPr>
            <a:xfrm>
              <a:off x="7648200" y="2445480"/>
              <a:ext cx="245880" cy="9072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276"/>
            <p:cNvSpPr/>
            <p:nvPr/>
          </p:nvSpPr>
          <p:spPr>
            <a:xfrm>
              <a:off x="7670160" y="2565000"/>
              <a:ext cx="202320" cy="137520"/>
            </a:xfrm>
            <a:custGeom>
              <a:avLst/>
              <a:gdLst/>
              <a:ahLst/>
              <a:rect l="l" t="t" r="r" b="b"/>
              <a:pathLst>
                <a:path w="582" h="395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277"/>
            <p:cNvSpPr/>
            <p:nvPr/>
          </p:nvSpPr>
          <p:spPr>
            <a:xfrm>
              <a:off x="7689960" y="2532240"/>
              <a:ext cx="56880" cy="25560"/>
            </a:xfrm>
            <a:custGeom>
              <a:avLst/>
              <a:gdLst/>
              <a:ahLst/>
              <a:rect l="l" t="t" r="r" b="b"/>
              <a:pathLst>
                <a:path w="164" h="7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278"/>
            <p:cNvSpPr/>
            <p:nvPr/>
          </p:nvSpPr>
          <p:spPr>
            <a:xfrm>
              <a:off x="7794720" y="2514600"/>
              <a:ext cx="56880" cy="43200"/>
            </a:xfrm>
            <a:custGeom>
              <a:avLst/>
              <a:gdLst/>
              <a:ahLst/>
              <a:rect l="l" t="t" r="r" b="b"/>
              <a:pathLst>
                <a:path w="164" h="125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5" name="Group 279"/>
          <p:cNvGrpSpPr/>
          <p:nvPr/>
        </p:nvGrpSpPr>
        <p:grpSpPr>
          <a:xfrm>
            <a:off x="1829160" y="2257560"/>
            <a:ext cx="445680" cy="445320"/>
            <a:chOff x="1829160" y="2257560"/>
            <a:chExt cx="445680" cy="445320"/>
          </a:xfrm>
        </p:grpSpPr>
        <p:sp>
          <p:nvSpPr>
            <p:cNvPr id="1066" name="CustomShape 280"/>
            <p:cNvSpPr/>
            <p:nvPr/>
          </p:nvSpPr>
          <p:spPr>
            <a:xfrm>
              <a:off x="1829160" y="2343960"/>
              <a:ext cx="110880" cy="13176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281"/>
            <p:cNvSpPr/>
            <p:nvPr/>
          </p:nvSpPr>
          <p:spPr>
            <a:xfrm>
              <a:off x="1829160" y="2455200"/>
              <a:ext cx="110880" cy="13176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282"/>
            <p:cNvSpPr/>
            <p:nvPr/>
          </p:nvSpPr>
          <p:spPr>
            <a:xfrm>
              <a:off x="1945080" y="2257560"/>
              <a:ext cx="131040" cy="110880"/>
            </a:xfrm>
            <a:custGeom>
              <a:avLst/>
              <a:gdLst/>
              <a:ahLst/>
              <a:rect l="l" t="t" r="r" b="b"/>
              <a:pathLst>
                <a:path w="241" h="204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283"/>
            <p:cNvSpPr/>
            <p:nvPr/>
          </p:nvSpPr>
          <p:spPr>
            <a:xfrm>
              <a:off x="2056320" y="2257560"/>
              <a:ext cx="131760" cy="110880"/>
            </a:xfrm>
            <a:custGeom>
              <a:avLst/>
              <a:gdLst/>
              <a:ahLst/>
              <a:rect l="l" t="t" r="r" b="b"/>
              <a:pathLst>
                <a:path w="242" h="204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CustomShape 284"/>
            <p:cNvSpPr/>
            <p:nvPr/>
          </p:nvSpPr>
          <p:spPr>
            <a:xfrm>
              <a:off x="1829160" y="2566800"/>
              <a:ext cx="107280" cy="136080"/>
            </a:xfrm>
            <a:custGeom>
              <a:avLst/>
              <a:gdLst/>
              <a:ahLst/>
              <a:rect l="l" t="t" r="r" b="b"/>
              <a:pathLst>
                <a:path w="197" h="25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CustomShape 285"/>
            <p:cNvSpPr/>
            <p:nvPr/>
          </p:nvSpPr>
          <p:spPr>
            <a:xfrm>
              <a:off x="1829160" y="2257560"/>
              <a:ext cx="135720" cy="106920"/>
            </a:xfrm>
            <a:custGeom>
              <a:avLst/>
              <a:gdLst/>
              <a:ahLst/>
              <a:rect l="l" t="t" r="r" b="b"/>
              <a:pathLst>
                <a:path w="249" h="197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CustomShape 286"/>
            <p:cNvSpPr/>
            <p:nvPr/>
          </p:nvSpPr>
          <p:spPr>
            <a:xfrm>
              <a:off x="2027880" y="2591280"/>
              <a:ext cx="131040" cy="111600"/>
            </a:xfrm>
            <a:custGeom>
              <a:avLst/>
              <a:gdLst/>
              <a:ahLst/>
              <a:rect l="l" t="t" r="r" b="b"/>
              <a:pathLst>
                <a:path w="241" h="205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CustomShape 287"/>
            <p:cNvSpPr/>
            <p:nvPr/>
          </p:nvSpPr>
          <p:spPr>
            <a:xfrm>
              <a:off x="2167560" y="2257560"/>
              <a:ext cx="107280" cy="135360"/>
            </a:xfrm>
            <a:custGeom>
              <a:avLst/>
              <a:gdLst/>
              <a:ahLst/>
              <a:rect l="l" t="t" r="r" b="b"/>
              <a:pathLst>
                <a:path w="197" h="249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288"/>
            <p:cNvSpPr/>
            <p:nvPr/>
          </p:nvSpPr>
          <p:spPr>
            <a:xfrm>
              <a:off x="2163600" y="2372400"/>
              <a:ext cx="110880" cy="13176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CustomShape 289"/>
            <p:cNvSpPr/>
            <p:nvPr/>
          </p:nvSpPr>
          <p:spPr>
            <a:xfrm>
              <a:off x="1915920" y="2591280"/>
              <a:ext cx="131760" cy="111600"/>
            </a:xfrm>
            <a:custGeom>
              <a:avLst/>
              <a:gdLst/>
              <a:ahLst/>
              <a:rect l="l" t="t" r="r" b="b"/>
              <a:pathLst>
                <a:path w="242" h="205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CustomShape 290"/>
            <p:cNvSpPr/>
            <p:nvPr/>
          </p:nvSpPr>
          <p:spPr>
            <a:xfrm>
              <a:off x="2163600" y="2483640"/>
              <a:ext cx="110880" cy="13176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CustomShape 291"/>
            <p:cNvSpPr/>
            <p:nvPr/>
          </p:nvSpPr>
          <p:spPr>
            <a:xfrm>
              <a:off x="2139120" y="2594880"/>
              <a:ext cx="135360" cy="107640"/>
            </a:xfrm>
            <a:custGeom>
              <a:avLst/>
              <a:gdLst/>
              <a:ahLst/>
              <a:rect l="l" t="t" r="r" b="b"/>
              <a:pathLst>
                <a:path w="249" h="198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8" name="Group 292"/>
          <p:cNvGrpSpPr/>
          <p:nvPr/>
        </p:nvGrpSpPr>
        <p:grpSpPr>
          <a:xfrm>
            <a:off x="1137960" y="2257560"/>
            <a:ext cx="445320" cy="444960"/>
            <a:chOff x="1137960" y="2257560"/>
            <a:chExt cx="445320" cy="444960"/>
          </a:xfrm>
        </p:grpSpPr>
        <p:sp>
          <p:nvSpPr>
            <p:cNvPr id="1079" name="CustomShape 293"/>
            <p:cNvSpPr/>
            <p:nvPr/>
          </p:nvSpPr>
          <p:spPr>
            <a:xfrm>
              <a:off x="1137960" y="2257560"/>
              <a:ext cx="268560" cy="214920"/>
            </a:xfrm>
            <a:custGeom>
              <a:avLst/>
              <a:gdLst/>
              <a:ahLst/>
              <a:rect l="l" t="t" r="r" b="b"/>
              <a:pathLst>
                <a:path w="515" h="412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294"/>
            <p:cNvSpPr/>
            <p:nvPr/>
          </p:nvSpPr>
          <p:spPr>
            <a:xfrm>
              <a:off x="1368360" y="2257560"/>
              <a:ext cx="214920" cy="268560"/>
            </a:xfrm>
            <a:custGeom>
              <a:avLst/>
              <a:gdLst/>
              <a:ahLst/>
              <a:rect l="l" t="t" r="r" b="b"/>
              <a:pathLst>
                <a:path w="412" h="515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295"/>
            <p:cNvSpPr/>
            <p:nvPr/>
          </p:nvSpPr>
          <p:spPr>
            <a:xfrm>
              <a:off x="1137960" y="2433960"/>
              <a:ext cx="214560" cy="268560"/>
            </a:xfrm>
            <a:custGeom>
              <a:avLst/>
              <a:gdLst/>
              <a:ahLst/>
              <a:rect l="l" t="t" r="r" b="b"/>
              <a:pathLst>
                <a:path w="411" h="515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296"/>
            <p:cNvSpPr/>
            <p:nvPr/>
          </p:nvSpPr>
          <p:spPr>
            <a:xfrm>
              <a:off x="1314720" y="2488320"/>
              <a:ext cx="268560" cy="214200"/>
            </a:xfrm>
            <a:custGeom>
              <a:avLst/>
              <a:gdLst/>
              <a:ahLst/>
              <a:rect l="l" t="t" r="r" b="b"/>
              <a:pathLst>
                <a:path w="515" h="411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3" name="Group 297"/>
          <p:cNvGrpSpPr/>
          <p:nvPr/>
        </p:nvGrpSpPr>
        <p:grpSpPr>
          <a:xfrm>
            <a:off x="1081800" y="3693600"/>
            <a:ext cx="445680" cy="400320"/>
            <a:chOff x="1081800" y="3693600"/>
            <a:chExt cx="445680" cy="400320"/>
          </a:xfrm>
        </p:grpSpPr>
        <p:sp>
          <p:nvSpPr>
            <p:cNvPr id="1084" name="CustomShape 298"/>
            <p:cNvSpPr/>
            <p:nvPr/>
          </p:nvSpPr>
          <p:spPr>
            <a:xfrm>
              <a:off x="1081800" y="3805920"/>
              <a:ext cx="217080" cy="288000"/>
            </a:xfrm>
            <a:custGeom>
              <a:avLst/>
              <a:gdLst/>
              <a:ahLst/>
              <a:rect l="l" t="t" r="r" b="b"/>
              <a:pathLst>
                <a:path w="566" h="751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299"/>
            <p:cNvSpPr/>
            <p:nvPr/>
          </p:nvSpPr>
          <p:spPr>
            <a:xfrm>
              <a:off x="1209600" y="3900600"/>
              <a:ext cx="317880" cy="193320"/>
            </a:xfrm>
            <a:custGeom>
              <a:avLst/>
              <a:gdLst/>
              <a:ahLst/>
              <a:rect l="l" t="t" r="r" b="b"/>
              <a:pathLst>
                <a:path w="829" h="504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300"/>
            <p:cNvSpPr/>
            <p:nvPr/>
          </p:nvSpPr>
          <p:spPr>
            <a:xfrm>
              <a:off x="1194840" y="3693600"/>
              <a:ext cx="274680" cy="282240"/>
            </a:xfrm>
            <a:custGeom>
              <a:avLst/>
              <a:gdLst/>
              <a:ahLst/>
              <a:rect l="l" t="t" r="r" b="b"/>
              <a:pathLst>
                <a:path w="716" h="73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7" name="Group 301"/>
          <p:cNvGrpSpPr/>
          <p:nvPr/>
        </p:nvGrpSpPr>
        <p:grpSpPr>
          <a:xfrm>
            <a:off x="1879200" y="3687480"/>
            <a:ext cx="445680" cy="412920"/>
            <a:chOff x="1879200" y="3687480"/>
            <a:chExt cx="445680" cy="412920"/>
          </a:xfrm>
        </p:grpSpPr>
        <p:sp>
          <p:nvSpPr>
            <p:cNvPr id="1088" name="CustomShape 302"/>
            <p:cNvSpPr/>
            <p:nvPr/>
          </p:nvSpPr>
          <p:spPr>
            <a:xfrm>
              <a:off x="2171880" y="3862800"/>
              <a:ext cx="150480" cy="106920"/>
            </a:xfrm>
            <a:custGeom>
              <a:avLst/>
              <a:gdLst/>
              <a:ahLst/>
              <a:rect l="l" t="t" r="r" b="b"/>
              <a:pathLst>
                <a:path w="381" h="27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303"/>
            <p:cNvSpPr/>
            <p:nvPr/>
          </p:nvSpPr>
          <p:spPr>
            <a:xfrm>
              <a:off x="1950120" y="3942360"/>
              <a:ext cx="108720" cy="140400"/>
            </a:xfrm>
            <a:custGeom>
              <a:avLst/>
              <a:gdLst/>
              <a:ahLst/>
              <a:rect l="l" t="t" r="r" b="b"/>
              <a:pathLst>
                <a:path w="275" h="35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304"/>
            <p:cNvSpPr/>
            <p:nvPr/>
          </p:nvSpPr>
          <p:spPr>
            <a:xfrm>
              <a:off x="1975680" y="3696480"/>
              <a:ext cx="142200" cy="147240"/>
            </a:xfrm>
            <a:custGeom>
              <a:avLst/>
              <a:gdLst/>
              <a:ahLst/>
              <a:rect l="l" t="t" r="r" b="b"/>
              <a:pathLst>
                <a:path w="360" h="372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305"/>
            <p:cNvSpPr/>
            <p:nvPr/>
          </p:nvSpPr>
          <p:spPr>
            <a:xfrm>
              <a:off x="1879200" y="3852000"/>
              <a:ext cx="162000" cy="231120"/>
            </a:xfrm>
            <a:custGeom>
              <a:avLst/>
              <a:gdLst/>
              <a:ahLst/>
              <a:rect l="l" t="t" r="r" b="b"/>
              <a:pathLst>
                <a:path w="410" h="583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306"/>
            <p:cNvSpPr/>
            <p:nvPr/>
          </p:nvSpPr>
          <p:spPr>
            <a:xfrm>
              <a:off x="2017440" y="3687480"/>
              <a:ext cx="223560" cy="167040"/>
            </a:xfrm>
            <a:custGeom>
              <a:avLst/>
              <a:gdLst/>
              <a:ahLst/>
              <a:rect l="l" t="t" r="r" b="b"/>
              <a:pathLst>
                <a:path w="565" h="422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307"/>
            <p:cNvSpPr/>
            <p:nvPr/>
          </p:nvSpPr>
          <p:spPr>
            <a:xfrm>
              <a:off x="2100240" y="3935880"/>
              <a:ext cx="224640" cy="164520"/>
            </a:xfrm>
            <a:custGeom>
              <a:avLst/>
              <a:gdLst/>
              <a:ahLst/>
              <a:rect l="l" t="t" r="r" b="b"/>
              <a:pathLst>
                <a:path w="568" h="415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4" name="Group 308"/>
          <p:cNvGrpSpPr/>
          <p:nvPr/>
        </p:nvGrpSpPr>
        <p:grpSpPr>
          <a:xfrm>
            <a:off x="4364640" y="3671640"/>
            <a:ext cx="441000" cy="445320"/>
            <a:chOff x="4364640" y="3671640"/>
            <a:chExt cx="441000" cy="445320"/>
          </a:xfrm>
        </p:grpSpPr>
        <p:sp>
          <p:nvSpPr>
            <p:cNvPr id="1095" name="CustomShape 309"/>
            <p:cNvSpPr/>
            <p:nvPr/>
          </p:nvSpPr>
          <p:spPr>
            <a:xfrm>
              <a:off x="4649040" y="3671640"/>
              <a:ext cx="156600" cy="157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310"/>
            <p:cNvSpPr/>
            <p:nvPr/>
          </p:nvSpPr>
          <p:spPr>
            <a:xfrm>
              <a:off x="4364640" y="3671640"/>
              <a:ext cx="156240" cy="157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311"/>
            <p:cNvSpPr/>
            <p:nvPr/>
          </p:nvSpPr>
          <p:spPr>
            <a:xfrm>
              <a:off x="4649040" y="3959280"/>
              <a:ext cx="156600" cy="1576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CustomShape 312"/>
            <p:cNvSpPr/>
            <p:nvPr/>
          </p:nvSpPr>
          <p:spPr>
            <a:xfrm>
              <a:off x="4364640" y="3959280"/>
              <a:ext cx="156240" cy="1576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313"/>
            <p:cNvSpPr/>
            <p:nvPr/>
          </p:nvSpPr>
          <p:spPr>
            <a:xfrm>
              <a:off x="4514040" y="3699720"/>
              <a:ext cx="140760" cy="10116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314"/>
            <p:cNvSpPr/>
            <p:nvPr/>
          </p:nvSpPr>
          <p:spPr>
            <a:xfrm>
              <a:off x="4514040" y="3987360"/>
              <a:ext cx="140760" cy="10116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315"/>
            <p:cNvSpPr/>
            <p:nvPr/>
          </p:nvSpPr>
          <p:spPr>
            <a:xfrm>
              <a:off x="4392000" y="3822840"/>
              <a:ext cx="100080" cy="142560"/>
            </a:xfrm>
            <a:custGeom>
              <a:avLst/>
              <a:gdLst/>
              <a:ahLst/>
              <a:rect l="l" t="t" r="r" b="b"/>
              <a:pathLst>
                <a:path w="258" h="363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316"/>
            <p:cNvSpPr/>
            <p:nvPr/>
          </p:nvSpPr>
          <p:spPr>
            <a:xfrm>
              <a:off x="4676400" y="3823200"/>
              <a:ext cx="100080" cy="142200"/>
            </a:xfrm>
            <a:custGeom>
              <a:avLst/>
              <a:gdLst/>
              <a:ahLst/>
              <a:rect l="l" t="t" r="r" b="b"/>
              <a:pathLst>
                <a:path w="258" h="362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3" name="Group 317"/>
          <p:cNvGrpSpPr/>
          <p:nvPr/>
        </p:nvGrpSpPr>
        <p:grpSpPr>
          <a:xfrm>
            <a:off x="5157360" y="3693960"/>
            <a:ext cx="445320" cy="400320"/>
            <a:chOff x="5157360" y="3693960"/>
            <a:chExt cx="445320" cy="400320"/>
          </a:xfrm>
        </p:grpSpPr>
        <p:sp>
          <p:nvSpPr>
            <p:cNvPr id="1104" name="CustomShape 318"/>
            <p:cNvSpPr/>
            <p:nvPr/>
          </p:nvSpPr>
          <p:spPr>
            <a:xfrm>
              <a:off x="5414040" y="3693960"/>
              <a:ext cx="103680" cy="104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319"/>
            <p:cNvSpPr/>
            <p:nvPr/>
          </p:nvSpPr>
          <p:spPr>
            <a:xfrm>
              <a:off x="5243400" y="3693960"/>
              <a:ext cx="103680" cy="104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320"/>
            <p:cNvSpPr/>
            <p:nvPr/>
          </p:nvSpPr>
          <p:spPr>
            <a:xfrm>
              <a:off x="5414040" y="3990240"/>
              <a:ext cx="103680" cy="1040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321"/>
            <p:cNvSpPr/>
            <p:nvPr/>
          </p:nvSpPr>
          <p:spPr>
            <a:xfrm>
              <a:off x="5499000" y="3842280"/>
              <a:ext cx="103680" cy="1036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322"/>
            <p:cNvSpPr/>
            <p:nvPr/>
          </p:nvSpPr>
          <p:spPr>
            <a:xfrm>
              <a:off x="5157360" y="3842280"/>
              <a:ext cx="104040" cy="1036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CustomShape 323"/>
            <p:cNvSpPr/>
            <p:nvPr/>
          </p:nvSpPr>
          <p:spPr>
            <a:xfrm>
              <a:off x="5243400" y="3990240"/>
              <a:ext cx="103680" cy="1040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324"/>
            <p:cNvSpPr/>
            <p:nvPr/>
          </p:nvSpPr>
          <p:spPr>
            <a:xfrm>
              <a:off x="5209200" y="3773880"/>
              <a:ext cx="86040" cy="9216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325"/>
            <p:cNvSpPr/>
            <p:nvPr/>
          </p:nvSpPr>
          <p:spPr>
            <a:xfrm>
              <a:off x="5343840" y="3717720"/>
              <a:ext cx="73440" cy="5688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326"/>
            <p:cNvSpPr/>
            <p:nvPr/>
          </p:nvSpPr>
          <p:spPr>
            <a:xfrm>
              <a:off x="5465520" y="3922200"/>
              <a:ext cx="85680" cy="9216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327"/>
            <p:cNvSpPr/>
            <p:nvPr/>
          </p:nvSpPr>
          <p:spPr>
            <a:xfrm>
              <a:off x="5465520" y="3774240"/>
              <a:ext cx="85680" cy="9180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328"/>
            <p:cNvSpPr/>
            <p:nvPr/>
          </p:nvSpPr>
          <p:spPr>
            <a:xfrm>
              <a:off x="5209200" y="3922200"/>
              <a:ext cx="86040" cy="9216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329"/>
            <p:cNvSpPr/>
            <p:nvPr/>
          </p:nvSpPr>
          <p:spPr>
            <a:xfrm>
              <a:off x="5343840" y="4014000"/>
              <a:ext cx="73440" cy="5652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6" name="Group 330"/>
          <p:cNvGrpSpPr/>
          <p:nvPr/>
        </p:nvGrpSpPr>
        <p:grpSpPr>
          <a:xfrm>
            <a:off x="6751800" y="3693960"/>
            <a:ext cx="445320" cy="400320"/>
            <a:chOff x="6751800" y="3693960"/>
            <a:chExt cx="445320" cy="400320"/>
          </a:xfrm>
        </p:grpSpPr>
        <p:sp>
          <p:nvSpPr>
            <p:cNvPr id="1117" name="CustomShape 331"/>
            <p:cNvSpPr/>
            <p:nvPr/>
          </p:nvSpPr>
          <p:spPr>
            <a:xfrm>
              <a:off x="7008480" y="3693960"/>
              <a:ext cx="103680" cy="103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332"/>
            <p:cNvSpPr/>
            <p:nvPr/>
          </p:nvSpPr>
          <p:spPr>
            <a:xfrm>
              <a:off x="6837480" y="3693960"/>
              <a:ext cx="103680" cy="103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333"/>
            <p:cNvSpPr/>
            <p:nvPr/>
          </p:nvSpPr>
          <p:spPr>
            <a:xfrm>
              <a:off x="7008480" y="3990600"/>
              <a:ext cx="103680" cy="1036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334"/>
            <p:cNvSpPr/>
            <p:nvPr/>
          </p:nvSpPr>
          <p:spPr>
            <a:xfrm>
              <a:off x="7093440" y="3842280"/>
              <a:ext cx="103680" cy="1040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335"/>
            <p:cNvSpPr/>
            <p:nvPr/>
          </p:nvSpPr>
          <p:spPr>
            <a:xfrm>
              <a:off x="6751800" y="3842280"/>
              <a:ext cx="103680" cy="1040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336"/>
            <p:cNvSpPr/>
            <p:nvPr/>
          </p:nvSpPr>
          <p:spPr>
            <a:xfrm>
              <a:off x="6837480" y="3990600"/>
              <a:ext cx="103680" cy="1036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CustomShape 337"/>
            <p:cNvSpPr/>
            <p:nvPr/>
          </p:nvSpPr>
          <p:spPr>
            <a:xfrm>
              <a:off x="7105680" y="3784680"/>
              <a:ext cx="29160" cy="5112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338"/>
            <p:cNvSpPr/>
            <p:nvPr/>
          </p:nvSpPr>
          <p:spPr>
            <a:xfrm>
              <a:off x="7105320" y="3952800"/>
              <a:ext cx="29520" cy="5112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339"/>
            <p:cNvSpPr/>
            <p:nvPr/>
          </p:nvSpPr>
          <p:spPr>
            <a:xfrm>
              <a:off x="6945120" y="4062960"/>
              <a:ext cx="59400" cy="216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340"/>
            <p:cNvSpPr/>
            <p:nvPr/>
          </p:nvSpPr>
          <p:spPr>
            <a:xfrm>
              <a:off x="6814800" y="3952800"/>
              <a:ext cx="29160" cy="5112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341"/>
            <p:cNvSpPr/>
            <p:nvPr/>
          </p:nvSpPr>
          <p:spPr>
            <a:xfrm>
              <a:off x="6814800" y="3784320"/>
              <a:ext cx="29520" cy="5112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342"/>
            <p:cNvSpPr/>
            <p:nvPr/>
          </p:nvSpPr>
          <p:spPr>
            <a:xfrm>
              <a:off x="6945480" y="3723480"/>
              <a:ext cx="59400" cy="216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9" name="Group 343"/>
          <p:cNvGrpSpPr/>
          <p:nvPr/>
        </p:nvGrpSpPr>
        <p:grpSpPr>
          <a:xfrm>
            <a:off x="7549200" y="3671640"/>
            <a:ext cx="445320" cy="445320"/>
            <a:chOff x="7549200" y="3671640"/>
            <a:chExt cx="445320" cy="445320"/>
          </a:xfrm>
        </p:grpSpPr>
        <p:sp>
          <p:nvSpPr>
            <p:cNvPr id="1130" name="CustomShape 344"/>
            <p:cNvSpPr/>
            <p:nvPr/>
          </p:nvSpPr>
          <p:spPr>
            <a:xfrm>
              <a:off x="7862040" y="3671640"/>
              <a:ext cx="132480" cy="132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CustomShape 345"/>
            <p:cNvSpPr/>
            <p:nvPr/>
          </p:nvSpPr>
          <p:spPr>
            <a:xfrm>
              <a:off x="7862040" y="3984120"/>
              <a:ext cx="132480" cy="1328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346"/>
            <p:cNvSpPr/>
            <p:nvPr/>
          </p:nvSpPr>
          <p:spPr>
            <a:xfrm>
              <a:off x="7549200" y="3671640"/>
              <a:ext cx="132480" cy="1328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347"/>
            <p:cNvSpPr/>
            <p:nvPr/>
          </p:nvSpPr>
          <p:spPr>
            <a:xfrm>
              <a:off x="7549200" y="3984120"/>
              <a:ext cx="132480" cy="1328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348"/>
            <p:cNvSpPr/>
            <p:nvPr/>
          </p:nvSpPr>
          <p:spPr>
            <a:xfrm>
              <a:off x="7970760" y="3807720"/>
              <a:ext cx="17280" cy="170640"/>
            </a:xfrm>
            <a:custGeom>
              <a:avLst/>
              <a:gdLst/>
              <a:ahLst/>
              <a:rect l="l" t="t" r="r" b="b"/>
              <a:pathLst>
                <a:path w="39" h="376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349"/>
            <p:cNvSpPr/>
            <p:nvPr/>
          </p:nvSpPr>
          <p:spPr>
            <a:xfrm>
              <a:off x="7687800" y="4092840"/>
              <a:ext cx="169920" cy="17640"/>
            </a:xfrm>
            <a:custGeom>
              <a:avLst/>
              <a:gdLst/>
              <a:ahLst/>
              <a:rect l="l" t="t" r="r" b="b"/>
              <a:pathLst>
                <a:path w="375" h="4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350"/>
            <p:cNvSpPr/>
            <p:nvPr/>
          </p:nvSpPr>
          <p:spPr>
            <a:xfrm>
              <a:off x="7555680" y="3810240"/>
              <a:ext cx="17280" cy="169920"/>
            </a:xfrm>
            <a:custGeom>
              <a:avLst/>
              <a:gdLst/>
              <a:ahLst/>
              <a:rect l="l" t="t" r="r" b="b"/>
              <a:pathLst>
                <a:path w="39" h="375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351"/>
            <p:cNvSpPr/>
            <p:nvPr/>
          </p:nvSpPr>
          <p:spPr>
            <a:xfrm>
              <a:off x="7685640" y="3677760"/>
              <a:ext cx="169920" cy="17640"/>
            </a:xfrm>
            <a:custGeom>
              <a:avLst/>
              <a:gdLst/>
              <a:ahLst/>
              <a:rect l="l" t="t" r="r" b="b"/>
              <a:pathLst>
                <a:path w="375" h="39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352"/>
            <p:cNvSpPr/>
            <p:nvPr/>
          </p:nvSpPr>
          <p:spPr>
            <a:xfrm>
              <a:off x="7959960" y="3956760"/>
              <a:ext cx="32400" cy="23760"/>
            </a:xfrm>
            <a:custGeom>
              <a:avLst/>
              <a:gdLst/>
              <a:ahLst/>
              <a:rect l="l" t="t" r="r" b="b"/>
              <a:pathLst>
                <a:path w="199" h="147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w="2844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353"/>
            <p:cNvSpPr/>
            <p:nvPr/>
          </p:nvSpPr>
          <p:spPr>
            <a:xfrm>
              <a:off x="7685640" y="4081680"/>
              <a:ext cx="23400" cy="32400"/>
            </a:xfrm>
            <a:custGeom>
              <a:avLst/>
              <a:gdLst/>
              <a:ahLst/>
              <a:rect l="l" t="t" r="r" b="b"/>
              <a:pathLst>
                <a:path w="144" h="20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w="2844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354"/>
            <p:cNvSpPr/>
            <p:nvPr/>
          </p:nvSpPr>
          <p:spPr>
            <a:xfrm>
              <a:off x="7551360" y="3807720"/>
              <a:ext cx="32400" cy="23400"/>
            </a:xfrm>
            <a:custGeom>
              <a:avLst/>
              <a:gdLst/>
              <a:ahLst/>
              <a:rect l="l" t="t" r="r" b="b"/>
              <a:pathLst>
                <a:path w="200" h="144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w="2844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355"/>
            <p:cNvSpPr/>
            <p:nvPr/>
          </p:nvSpPr>
          <p:spPr>
            <a:xfrm>
              <a:off x="7834680" y="3673800"/>
              <a:ext cx="23400" cy="32400"/>
            </a:xfrm>
            <a:custGeom>
              <a:avLst/>
              <a:gdLst/>
              <a:ahLst/>
              <a:rect l="l" t="t" r="r" b="b"/>
              <a:pathLst>
                <a:path w="144" h="199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w="2844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2" name="Group 356"/>
          <p:cNvGrpSpPr/>
          <p:nvPr/>
        </p:nvGrpSpPr>
        <p:grpSpPr>
          <a:xfrm>
            <a:off x="5954760" y="3681720"/>
            <a:ext cx="445320" cy="424800"/>
            <a:chOff x="5954760" y="3681720"/>
            <a:chExt cx="445320" cy="424800"/>
          </a:xfrm>
        </p:grpSpPr>
        <p:sp>
          <p:nvSpPr>
            <p:cNvPr id="1143" name="CustomShape 357"/>
            <p:cNvSpPr/>
            <p:nvPr/>
          </p:nvSpPr>
          <p:spPr>
            <a:xfrm>
              <a:off x="6182280" y="3681720"/>
              <a:ext cx="142560" cy="16272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CustomShape 358"/>
            <p:cNvSpPr/>
            <p:nvPr/>
          </p:nvSpPr>
          <p:spPr>
            <a:xfrm>
              <a:off x="6030360" y="3681720"/>
              <a:ext cx="142200" cy="16272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CustomShape 359"/>
            <p:cNvSpPr/>
            <p:nvPr/>
          </p:nvSpPr>
          <p:spPr>
            <a:xfrm>
              <a:off x="5954760" y="3813120"/>
              <a:ext cx="142200" cy="16236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CustomShape 360"/>
            <p:cNvSpPr/>
            <p:nvPr/>
          </p:nvSpPr>
          <p:spPr>
            <a:xfrm>
              <a:off x="6257880" y="3813120"/>
              <a:ext cx="142200" cy="16236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CustomShape 361"/>
            <p:cNvSpPr/>
            <p:nvPr/>
          </p:nvSpPr>
          <p:spPr>
            <a:xfrm>
              <a:off x="6182280" y="3944160"/>
              <a:ext cx="142560" cy="16236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CustomShape 362"/>
            <p:cNvSpPr/>
            <p:nvPr/>
          </p:nvSpPr>
          <p:spPr>
            <a:xfrm>
              <a:off x="6030360" y="3944160"/>
              <a:ext cx="142200" cy="16236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9" name="Group 363"/>
          <p:cNvGrpSpPr/>
          <p:nvPr/>
        </p:nvGrpSpPr>
        <p:grpSpPr>
          <a:xfrm>
            <a:off x="2676240" y="3736440"/>
            <a:ext cx="1336680" cy="315720"/>
            <a:chOff x="2676240" y="3736440"/>
            <a:chExt cx="1336680" cy="315720"/>
          </a:xfrm>
        </p:grpSpPr>
        <p:sp>
          <p:nvSpPr>
            <p:cNvPr id="1150" name="CustomShape 364"/>
            <p:cNvSpPr/>
            <p:nvPr/>
          </p:nvSpPr>
          <p:spPr>
            <a:xfrm>
              <a:off x="2676240" y="3906720"/>
              <a:ext cx="145080" cy="14544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365"/>
            <p:cNvSpPr/>
            <p:nvPr/>
          </p:nvSpPr>
          <p:spPr>
            <a:xfrm>
              <a:off x="2846520" y="3736440"/>
              <a:ext cx="145080" cy="14544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366"/>
            <p:cNvSpPr/>
            <p:nvPr/>
          </p:nvSpPr>
          <p:spPr>
            <a:xfrm>
              <a:off x="3016440" y="3906720"/>
              <a:ext cx="145800" cy="14544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367"/>
            <p:cNvSpPr/>
            <p:nvPr/>
          </p:nvSpPr>
          <p:spPr>
            <a:xfrm>
              <a:off x="3186360" y="3736440"/>
              <a:ext cx="145800" cy="14544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CustomShape 368"/>
            <p:cNvSpPr/>
            <p:nvPr/>
          </p:nvSpPr>
          <p:spPr>
            <a:xfrm>
              <a:off x="3356640" y="3906720"/>
              <a:ext cx="145800" cy="14544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369"/>
            <p:cNvSpPr/>
            <p:nvPr/>
          </p:nvSpPr>
          <p:spPr>
            <a:xfrm>
              <a:off x="3527280" y="3736440"/>
              <a:ext cx="145080" cy="14544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CustomShape 370"/>
            <p:cNvSpPr/>
            <p:nvPr/>
          </p:nvSpPr>
          <p:spPr>
            <a:xfrm>
              <a:off x="3697200" y="3906720"/>
              <a:ext cx="145440" cy="14544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CustomShape 371"/>
            <p:cNvSpPr/>
            <p:nvPr/>
          </p:nvSpPr>
          <p:spPr>
            <a:xfrm>
              <a:off x="3867480" y="3736440"/>
              <a:ext cx="145440" cy="14544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CustomShape 372"/>
            <p:cNvSpPr/>
            <p:nvPr/>
          </p:nvSpPr>
          <p:spPr>
            <a:xfrm>
              <a:off x="2780280" y="3840480"/>
              <a:ext cx="107640" cy="10764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CustomShape 373"/>
            <p:cNvSpPr/>
            <p:nvPr/>
          </p:nvSpPr>
          <p:spPr>
            <a:xfrm>
              <a:off x="2950200" y="3840480"/>
              <a:ext cx="107640" cy="10764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CustomShape 374"/>
            <p:cNvSpPr/>
            <p:nvPr/>
          </p:nvSpPr>
          <p:spPr>
            <a:xfrm>
              <a:off x="3120840" y="3840480"/>
              <a:ext cx="107280" cy="10764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375"/>
            <p:cNvSpPr/>
            <p:nvPr/>
          </p:nvSpPr>
          <p:spPr>
            <a:xfrm>
              <a:off x="3290760" y="3840480"/>
              <a:ext cx="107280" cy="10764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CustomShape 376"/>
            <p:cNvSpPr/>
            <p:nvPr/>
          </p:nvSpPr>
          <p:spPr>
            <a:xfrm>
              <a:off x="3461040" y="3840480"/>
              <a:ext cx="107280" cy="10764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377"/>
            <p:cNvSpPr/>
            <p:nvPr/>
          </p:nvSpPr>
          <p:spPr>
            <a:xfrm>
              <a:off x="3631320" y="3840480"/>
              <a:ext cx="107640" cy="10764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CustomShape 378"/>
            <p:cNvSpPr/>
            <p:nvPr/>
          </p:nvSpPr>
          <p:spPr>
            <a:xfrm>
              <a:off x="3801240" y="3840480"/>
              <a:ext cx="107640" cy="10764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5" name="Group 379"/>
          <p:cNvGrpSpPr/>
          <p:nvPr/>
        </p:nvGrpSpPr>
        <p:grpSpPr>
          <a:xfrm>
            <a:off x="1879200" y="4379760"/>
            <a:ext cx="445320" cy="442800"/>
            <a:chOff x="1879200" y="4379760"/>
            <a:chExt cx="445320" cy="442800"/>
          </a:xfrm>
        </p:grpSpPr>
        <p:sp>
          <p:nvSpPr>
            <p:cNvPr id="1166" name="CustomShape 380"/>
            <p:cNvSpPr/>
            <p:nvPr/>
          </p:nvSpPr>
          <p:spPr>
            <a:xfrm>
              <a:off x="1879200" y="4379760"/>
              <a:ext cx="445320" cy="303480"/>
            </a:xfrm>
            <a:custGeom>
              <a:avLst/>
              <a:gdLst/>
              <a:ahLst/>
              <a:rect l="l" t="t" r="r" b="b"/>
              <a:pathLst>
                <a:path w="734" h="50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CustomShape 381"/>
            <p:cNvSpPr/>
            <p:nvPr/>
          </p:nvSpPr>
          <p:spPr>
            <a:xfrm>
              <a:off x="1879200" y="4683960"/>
              <a:ext cx="262080" cy="72360"/>
            </a:xfrm>
            <a:custGeom>
              <a:avLst/>
              <a:gdLst/>
              <a:ahLst/>
              <a:rect l="l" t="t" r="r" b="b"/>
              <a:pathLst>
                <a:path w="1126" h="313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CustomShape 382"/>
            <p:cNvSpPr/>
            <p:nvPr/>
          </p:nvSpPr>
          <p:spPr>
            <a:xfrm>
              <a:off x="1977480" y="4710960"/>
              <a:ext cx="163800" cy="45360"/>
            </a:xfrm>
            <a:custGeom>
              <a:avLst/>
              <a:gdLst/>
              <a:ahLst/>
              <a:rect l="l" t="t" r="r" b="b"/>
              <a:pathLst>
                <a:path w="704" h="196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383"/>
            <p:cNvSpPr/>
            <p:nvPr/>
          </p:nvSpPr>
          <p:spPr>
            <a:xfrm>
              <a:off x="1977480" y="4756680"/>
              <a:ext cx="81720" cy="65880"/>
            </a:xfrm>
            <a:custGeom>
              <a:avLst/>
              <a:gdLst/>
              <a:ahLst/>
              <a:rect l="l" t="t" r="r" b="b"/>
              <a:pathLst>
                <a:path w="352" h="284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0" name="Group 384"/>
          <p:cNvGrpSpPr/>
          <p:nvPr/>
        </p:nvGrpSpPr>
        <p:grpSpPr>
          <a:xfrm>
            <a:off x="6788160" y="4378320"/>
            <a:ext cx="372600" cy="445680"/>
            <a:chOff x="6788160" y="4378320"/>
            <a:chExt cx="372600" cy="445680"/>
          </a:xfrm>
        </p:grpSpPr>
        <p:grpSp>
          <p:nvGrpSpPr>
            <p:cNvPr id="1171" name="Group 385"/>
            <p:cNvGrpSpPr/>
            <p:nvPr/>
          </p:nvGrpSpPr>
          <p:grpSpPr>
            <a:xfrm>
              <a:off x="6788160" y="4606920"/>
              <a:ext cx="372600" cy="217080"/>
              <a:chOff x="6788160" y="4606920"/>
              <a:chExt cx="372600" cy="217080"/>
            </a:xfrm>
          </p:grpSpPr>
          <p:sp>
            <p:nvSpPr>
              <p:cNvPr id="1172" name="CustomShape 386"/>
              <p:cNvSpPr/>
              <p:nvPr/>
            </p:nvSpPr>
            <p:spPr>
              <a:xfrm>
                <a:off x="6788160" y="4606920"/>
                <a:ext cx="372600" cy="18612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3" name="CustomShape 387"/>
              <p:cNvSpPr/>
              <p:nvPr/>
            </p:nvSpPr>
            <p:spPr>
              <a:xfrm>
                <a:off x="6788160" y="4699440"/>
                <a:ext cx="186120" cy="12456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4" name="CustomShape 388"/>
              <p:cNvSpPr/>
              <p:nvPr/>
            </p:nvSpPr>
            <p:spPr>
              <a:xfrm>
                <a:off x="6974640" y="4699440"/>
                <a:ext cx="186120" cy="12456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5" name="Group 389"/>
            <p:cNvGrpSpPr/>
            <p:nvPr/>
          </p:nvGrpSpPr>
          <p:grpSpPr>
            <a:xfrm>
              <a:off x="6788160" y="4530960"/>
              <a:ext cx="372600" cy="216720"/>
              <a:chOff x="6788160" y="4530960"/>
              <a:chExt cx="372600" cy="216720"/>
            </a:xfrm>
          </p:grpSpPr>
          <p:sp>
            <p:nvSpPr>
              <p:cNvPr id="1176" name="CustomShape 390"/>
              <p:cNvSpPr/>
              <p:nvPr/>
            </p:nvSpPr>
            <p:spPr>
              <a:xfrm>
                <a:off x="6788160" y="4530960"/>
                <a:ext cx="372600" cy="18576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CustomShape 391"/>
              <p:cNvSpPr/>
              <p:nvPr/>
            </p:nvSpPr>
            <p:spPr>
              <a:xfrm>
                <a:off x="6788160" y="4623120"/>
                <a:ext cx="186120" cy="12456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8" name="CustomShape 392"/>
              <p:cNvSpPr/>
              <p:nvPr/>
            </p:nvSpPr>
            <p:spPr>
              <a:xfrm>
                <a:off x="6974640" y="4623120"/>
                <a:ext cx="186120" cy="12456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9" name="Group 393"/>
            <p:cNvGrpSpPr/>
            <p:nvPr/>
          </p:nvGrpSpPr>
          <p:grpSpPr>
            <a:xfrm>
              <a:off x="6788160" y="4454640"/>
              <a:ext cx="372600" cy="216360"/>
              <a:chOff x="6788160" y="4454640"/>
              <a:chExt cx="372600" cy="216360"/>
            </a:xfrm>
          </p:grpSpPr>
          <p:sp>
            <p:nvSpPr>
              <p:cNvPr id="1180" name="CustomShape 394"/>
              <p:cNvSpPr/>
              <p:nvPr/>
            </p:nvSpPr>
            <p:spPr>
              <a:xfrm>
                <a:off x="6788160" y="4454640"/>
                <a:ext cx="372600" cy="18576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CustomShape 395"/>
              <p:cNvSpPr/>
              <p:nvPr/>
            </p:nvSpPr>
            <p:spPr>
              <a:xfrm>
                <a:off x="6788160" y="4547160"/>
                <a:ext cx="186120" cy="12384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CustomShape 396"/>
              <p:cNvSpPr/>
              <p:nvPr/>
            </p:nvSpPr>
            <p:spPr>
              <a:xfrm>
                <a:off x="6974640" y="4547160"/>
                <a:ext cx="186120" cy="12384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83" name="Group 397"/>
            <p:cNvGrpSpPr/>
            <p:nvPr/>
          </p:nvGrpSpPr>
          <p:grpSpPr>
            <a:xfrm>
              <a:off x="6788160" y="4378320"/>
              <a:ext cx="372600" cy="217440"/>
              <a:chOff x="6788160" y="4378320"/>
              <a:chExt cx="372600" cy="217440"/>
            </a:xfrm>
          </p:grpSpPr>
          <p:sp>
            <p:nvSpPr>
              <p:cNvPr id="1184" name="CustomShape 398"/>
              <p:cNvSpPr/>
              <p:nvPr/>
            </p:nvSpPr>
            <p:spPr>
              <a:xfrm>
                <a:off x="6788160" y="4378320"/>
                <a:ext cx="372600" cy="18612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CustomShape 399"/>
              <p:cNvSpPr/>
              <p:nvPr/>
            </p:nvSpPr>
            <p:spPr>
              <a:xfrm>
                <a:off x="6788160" y="4471560"/>
                <a:ext cx="186120" cy="12420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6" name="CustomShape 400"/>
              <p:cNvSpPr/>
              <p:nvPr/>
            </p:nvSpPr>
            <p:spPr>
              <a:xfrm>
                <a:off x="6974640" y="4471560"/>
                <a:ext cx="186120" cy="12420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87" name="Group 401"/>
          <p:cNvGrpSpPr/>
          <p:nvPr/>
        </p:nvGrpSpPr>
        <p:grpSpPr>
          <a:xfrm>
            <a:off x="2871000" y="4378320"/>
            <a:ext cx="556560" cy="445680"/>
            <a:chOff x="2871000" y="4378320"/>
            <a:chExt cx="556560" cy="445680"/>
          </a:xfrm>
        </p:grpSpPr>
        <p:sp>
          <p:nvSpPr>
            <p:cNvPr id="1188" name="CustomShape 402"/>
            <p:cNvSpPr/>
            <p:nvPr/>
          </p:nvSpPr>
          <p:spPr>
            <a:xfrm>
              <a:off x="2871000" y="4498200"/>
              <a:ext cx="138600" cy="300600"/>
            </a:xfrm>
            <a:custGeom>
              <a:avLst/>
              <a:gdLst/>
              <a:ahLst/>
              <a:rect l="l" t="t" r="r" b="b"/>
              <a:pathLst>
                <a:path w="1083" h="2355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403"/>
            <p:cNvSpPr/>
            <p:nvPr/>
          </p:nvSpPr>
          <p:spPr>
            <a:xfrm>
              <a:off x="3009600" y="4458600"/>
              <a:ext cx="138960" cy="340200"/>
            </a:xfrm>
            <a:custGeom>
              <a:avLst/>
              <a:gdLst/>
              <a:ahLst/>
              <a:rect l="l" t="t" r="r" b="b"/>
              <a:pathLst>
                <a:path w="1087" h="2666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CustomShape 404"/>
            <p:cNvSpPr/>
            <p:nvPr/>
          </p:nvSpPr>
          <p:spPr>
            <a:xfrm>
              <a:off x="3148920" y="4418280"/>
              <a:ext cx="138960" cy="380520"/>
            </a:xfrm>
            <a:custGeom>
              <a:avLst/>
              <a:gdLst/>
              <a:ahLst/>
              <a:rect l="l" t="t" r="r" b="b"/>
              <a:pathLst>
                <a:path w="1086" h="2981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CustomShape 405"/>
            <p:cNvSpPr/>
            <p:nvPr/>
          </p:nvSpPr>
          <p:spPr>
            <a:xfrm>
              <a:off x="3288240" y="4378320"/>
              <a:ext cx="138600" cy="420120"/>
            </a:xfrm>
            <a:custGeom>
              <a:avLst/>
              <a:gdLst/>
              <a:ahLst/>
              <a:rect l="l" t="t" r="r" b="b"/>
              <a:pathLst>
                <a:path w="1083" h="3292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CustomShape 406"/>
            <p:cNvSpPr/>
            <p:nvPr/>
          </p:nvSpPr>
          <p:spPr>
            <a:xfrm>
              <a:off x="2871000" y="4799160"/>
              <a:ext cx="177840" cy="24840"/>
            </a:xfrm>
            <a:custGeom>
              <a:avLst/>
              <a:gdLst/>
              <a:ahLst/>
              <a:rect l="l" t="t" r="r" b="b"/>
              <a:pathLst>
                <a:path w="1389" h="197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CustomShape 407"/>
            <p:cNvSpPr/>
            <p:nvPr/>
          </p:nvSpPr>
          <p:spPr>
            <a:xfrm>
              <a:off x="3009600" y="4799160"/>
              <a:ext cx="138960" cy="24840"/>
            </a:xfrm>
            <a:custGeom>
              <a:avLst/>
              <a:gdLst/>
              <a:ahLst/>
              <a:rect l="l" t="t" r="r" b="b"/>
              <a:pathLst>
                <a:path w="1087" h="19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CustomShape 408"/>
            <p:cNvSpPr/>
            <p:nvPr/>
          </p:nvSpPr>
          <p:spPr>
            <a:xfrm>
              <a:off x="3249360" y="4799160"/>
              <a:ext cx="178200" cy="24840"/>
            </a:xfrm>
            <a:custGeom>
              <a:avLst/>
              <a:gdLst/>
              <a:ahLst/>
              <a:rect l="l" t="t" r="r" b="b"/>
              <a:pathLst>
                <a:path w="1392" h="197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409"/>
            <p:cNvSpPr/>
            <p:nvPr/>
          </p:nvSpPr>
          <p:spPr>
            <a:xfrm>
              <a:off x="3148920" y="4799160"/>
              <a:ext cx="139320" cy="24840"/>
            </a:xfrm>
            <a:custGeom>
              <a:avLst/>
              <a:gdLst/>
              <a:ahLst/>
              <a:rect l="l" t="t" r="r" b="b"/>
              <a:pathLst>
                <a:path w="1089" h="197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6" name="Group 410"/>
          <p:cNvGrpSpPr/>
          <p:nvPr/>
        </p:nvGrpSpPr>
        <p:grpSpPr>
          <a:xfrm>
            <a:off x="3974040" y="4378680"/>
            <a:ext cx="1079280" cy="444960"/>
            <a:chOff x="3974040" y="4378680"/>
            <a:chExt cx="1079280" cy="444960"/>
          </a:xfrm>
        </p:grpSpPr>
        <p:sp>
          <p:nvSpPr>
            <p:cNvPr id="1197" name="CustomShape 411"/>
            <p:cNvSpPr/>
            <p:nvPr/>
          </p:nvSpPr>
          <p:spPr>
            <a:xfrm>
              <a:off x="4109040" y="4404600"/>
              <a:ext cx="134280" cy="38232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412"/>
            <p:cNvSpPr/>
            <p:nvPr/>
          </p:nvSpPr>
          <p:spPr>
            <a:xfrm>
              <a:off x="4119840" y="4415400"/>
              <a:ext cx="112680" cy="1134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413"/>
            <p:cNvSpPr/>
            <p:nvPr/>
          </p:nvSpPr>
          <p:spPr>
            <a:xfrm>
              <a:off x="4243680" y="4429440"/>
              <a:ext cx="134640" cy="35748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414"/>
            <p:cNvSpPr/>
            <p:nvPr/>
          </p:nvSpPr>
          <p:spPr>
            <a:xfrm>
              <a:off x="4254480" y="4440240"/>
              <a:ext cx="113040" cy="1134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415"/>
            <p:cNvSpPr/>
            <p:nvPr/>
          </p:nvSpPr>
          <p:spPr>
            <a:xfrm>
              <a:off x="4378680" y="4447080"/>
              <a:ext cx="134640" cy="33948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CustomShape 416"/>
            <p:cNvSpPr/>
            <p:nvPr/>
          </p:nvSpPr>
          <p:spPr>
            <a:xfrm>
              <a:off x="4389480" y="4458240"/>
              <a:ext cx="113040" cy="1134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CustomShape 417"/>
            <p:cNvSpPr/>
            <p:nvPr/>
          </p:nvSpPr>
          <p:spPr>
            <a:xfrm>
              <a:off x="4513680" y="4447080"/>
              <a:ext cx="134640" cy="33948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CustomShape 418"/>
            <p:cNvSpPr/>
            <p:nvPr/>
          </p:nvSpPr>
          <p:spPr>
            <a:xfrm>
              <a:off x="4524840" y="4458240"/>
              <a:ext cx="113040" cy="1134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CustomShape 419"/>
            <p:cNvSpPr/>
            <p:nvPr/>
          </p:nvSpPr>
          <p:spPr>
            <a:xfrm>
              <a:off x="4648680" y="4429440"/>
              <a:ext cx="134640" cy="35748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420"/>
            <p:cNvSpPr/>
            <p:nvPr/>
          </p:nvSpPr>
          <p:spPr>
            <a:xfrm>
              <a:off x="4659840" y="4440240"/>
              <a:ext cx="113040" cy="1134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CustomShape 421"/>
            <p:cNvSpPr/>
            <p:nvPr/>
          </p:nvSpPr>
          <p:spPr>
            <a:xfrm>
              <a:off x="4784040" y="4404600"/>
              <a:ext cx="134280" cy="38232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422"/>
            <p:cNvSpPr/>
            <p:nvPr/>
          </p:nvSpPr>
          <p:spPr>
            <a:xfrm>
              <a:off x="4794840" y="4415400"/>
              <a:ext cx="112680" cy="1134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423"/>
            <p:cNvSpPr/>
            <p:nvPr/>
          </p:nvSpPr>
          <p:spPr>
            <a:xfrm>
              <a:off x="4918680" y="4378680"/>
              <a:ext cx="134640" cy="40824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424"/>
            <p:cNvSpPr/>
            <p:nvPr/>
          </p:nvSpPr>
          <p:spPr>
            <a:xfrm>
              <a:off x="4929480" y="4389480"/>
              <a:ext cx="113040" cy="1134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425"/>
            <p:cNvSpPr/>
            <p:nvPr/>
          </p:nvSpPr>
          <p:spPr>
            <a:xfrm>
              <a:off x="3974040" y="4378680"/>
              <a:ext cx="134640" cy="40824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426"/>
            <p:cNvSpPr/>
            <p:nvPr/>
          </p:nvSpPr>
          <p:spPr>
            <a:xfrm>
              <a:off x="3984840" y="4389480"/>
              <a:ext cx="113040" cy="1134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CustomShape 427"/>
            <p:cNvSpPr/>
            <p:nvPr/>
          </p:nvSpPr>
          <p:spPr>
            <a:xfrm>
              <a:off x="3974040" y="4786920"/>
              <a:ext cx="273600" cy="3672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CustomShape 428"/>
            <p:cNvSpPr/>
            <p:nvPr/>
          </p:nvSpPr>
          <p:spPr>
            <a:xfrm>
              <a:off x="4109040" y="4786920"/>
              <a:ext cx="227160" cy="3672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CustomShape 429"/>
            <p:cNvSpPr/>
            <p:nvPr/>
          </p:nvSpPr>
          <p:spPr>
            <a:xfrm>
              <a:off x="4243680" y="4786920"/>
              <a:ext cx="181080" cy="3672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CustomShape 430"/>
            <p:cNvSpPr/>
            <p:nvPr/>
          </p:nvSpPr>
          <p:spPr>
            <a:xfrm>
              <a:off x="4378680" y="4786920"/>
              <a:ext cx="134640" cy="3672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431"/>
            <p:cNvSpPr/>
            <p:nvPr/>
          </p:nvSpPr>
          <p:spPr>
            <a:xfrm>
              <a:off x="4513680" y="4786920"/>
              <a:ext cx="134640" cy="3672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CustomShape 432"/>
            <p:cNvSpPr/>
            <p:nvPr/>
          </p:nvSpPr>
          <p:spPr>
            <a:xfrm>
              <a:off x="4602600" y="4786920"/>
              <a:ext cx="181080" cy="3672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CustomShape 433"/>
            <p:cNvSpPr/>
            <p:nvPr/>
          </p:nvSpPr>
          <p:spPr>
            <a:xfrm>
              <a:off x="4691160" y="4786920"/>
              <a:ext cx="227160" cy="3672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CustomShape 434"/>
            <p:cNvSpPr/>
            <p:nvPr/>
          </p:nvSpPr>
          <p:spPr>
            <a:xfrm>
              <a:off x="4779720" y="4786920"/>
              <a:ext cx="273600" cy="3672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1" name="Group 435"/>
          <p:cNvGrpSpPr/>
          <p:nvPr/>
        </p:nvGrpSpPr>
        <p:grpSpPr>
          <a:xfrm>
            <a:off x="5599440" y="4378320"/>
            <a:ext cx="642240" cy="445680"/>
            <a:chOff x="5599440" y="4378320"/>
            <a:chExt cx="642240" cy="445680"/>
          </a:xfrm>
        </p:grpSpPr>
        <p:grpSp>
          <p:nvGrpSpPr>
            <p:cNvPr id="1222" name="Group 436"/>
            <p:cNvGrpSpPr/>
            <p:nvPr/>
          </p:nvGrpSpPr>
          <p:grpSpPr>
            <a:xfrm>
              <a:off x="5644440" y="4378320"/>
              <a:ext cx="597240" cy="138960"/>
              <a:chOff x="5644440" y="4378320"/>
              <a:chExt cx="597240" cy="138960"/>
            </a:xfrm>
          </p:grpSpPr>
          <p:sp>
            <p:nvSpPr>
              <p:cNvPr id="1223" name="CustomShape 437"/>
              <p:cNvSpPr/>
              <p:nvPr/>
            </p:nvSpPr>
            <p:spPr>
              <a:xfrm>
                <a:off x="5644440" y="4378320"/>
                <a:ext cx="597240" cy="13896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4" name="CustomShape 438"/>
              <p:cNvSpPr/>
              <p:nvPr/>
            </p:nvSpPr>
            <p:spPr>
              <a:xfrm>
                <a:off x="5644440" y="4446360"/>
                <a:ext cx="70200" cy="7092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25" name="Group 439"/>
            <p:cNvGrpSpPr/>
            <p:nvPr/>
          </p:nvGrpSpPr>
          <p:grpSpPr>
            <a:xfrm>
              <a:off x="5599440" y="4531680"/>
              <a:ext cx="597240" cy="138960"/>
              <a:chOff x="5599440" y="4531680"/>
              <a:chExt cx="597240" cy="138960"/>
            </a:xfrm>
          </p:grpSpPr>
          <p:sp>
            <p:nvSpPr>
              <p:cNvPr id="1226" name="CustomShape 440"/>
              <p:cNvSpPr/>
              <p:nvPr/>
            </p:nvSpPr>
            <p:spPr>
              <a:xfrm flipH="1">
                <a:off x="5599080" y="4531680"/>
                <a:ext cx="597240" cy="13896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7" name="CustomShape 441"/>
              <p:cNvSpPr/>
              <p:nvPr/>
            </p:nvSpPr>
            <p:spPr>
              <a:xfrm flipH="1">
                <a:off x="6125760" y="4599720"/>
                <a:ext cx="70200" cy="7092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28" name="Group 442"/>
            <p:cNvGrpSpPr/>
            <p:nvPr/>
          </p:nvGrpSpPr>
          <p:grpSpPr>
            <a:xfrm>
              <a:off x="5644440" y="4685040"/>
              <a:ext cx="597240" cy="138960"/>
              <a:chOff x="5644440" y="4685040"/>
              <a:chExt cx="597240" cy="138960"/>
            </a:xfrm>
          </p:grpSpPr>
          <p:sp>
            <p:nvSpPr>
              <p:cNvPr id="1229" name="CustomShape 443"/>
              <p:cNvSpPr/>
              <p:nvPr/>
            </p:nvSpPr>
            <p:spPr>
              <a:xfrm>
                <a:off x="5644440" y="4685040"/>
                <a:ext cx="597240" cy="13896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0" name="CustomShape 444"/>
              <p:cNvSpPr/>
              <p:nvPr/>
            </p:nvSpPr>
            <p:spPr>
              <a:xfrm>
                <a:off x="5644440" y="4753080"/>
                <a:ext cx="70200" cy="7092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31" name="TextShape 445"/>
          <p:cNvSpPr txBox="1"/>
          <p:nvPr/>
        </p:nvSpPr>
        <p:spPr>
          <a:xfrm>
            <a:off x="855360" y="249120"/>
            <a:ext cx="7432920" cy="39600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1e263a"/>
                </a:solidFill>
                <a:latin typeface="Bebas Neue"/>
                <a:ea typeface="Bebas Neue"/>
              </a:rPr>
              <a:t>Diagrams and infographics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2" name="TextShape 446"/>
          <p:cNvSpPr txBox="1"/>
          <p:nvPr/>
        </p:nvSpPr>
        <p:spPr>
          <a:xfrm>
            <a:off x="8404200" y="4642920"/>
            <a:ext cx="548280" cy="31644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0FD6F813-E2F0-43D5-8D56-60E4C63C7E89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90;p15" descr=""/>
          <p:cNvPicPr/>
          <p:nvPr/>
        </p:nvPicPr>
        <p:blipFill>
          <a:blip r:embed="rId1"/>
          <a:srcRect l="0" t="0" r="20896" b="32616"/>
          <a:stretch/>
        </p:blipFill>
        <p:spPr>
          <a:xfrm rot="19200">
            <a:off x="6941520" y="1982160"/>
            <a:ext cx="2220480" cy="2527920"/>
          </a:xfrm>
          <a:prstGeom prst="rect">
            <a:avLst/>
          </a:prstGeom>
          <a:ln>
            <a:noFill/>
          </a:ln>
        </p:spPr>
      </p:pic>
      <p:sp>
        <p:nvSpPr>
          <p:cNvPr id="358" name="TextShape 1"/>
          <p:cNvSpPr txBox="1"/>
          <p:nvPr/>
        </p:nvSpPr>
        <p:spPr>
          <a:xfrm>
            <a:off x="864000" y="-72000"/>
            <a:ext cx="285480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N</a:t>
            </a: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D</a:t>
            </a: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U</a:t>
            </a: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1008000" y="864000"/>
            <a:ext cx="5832000" cy="3501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i="1" lang="en" sz="2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This paper proposes data-efficient audio-driven talking face generation method, which uses just a short target video to produce both lip-synchronized and high-definition face video driven by arbitrary audio in the wild.</a:t>
            </a: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i="1" lang="en" sz="2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In this work, the original target character’s face images are decomposed into 3D face model parameters including expression, geometry, illumination,etc.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CustomShape 1"/>
          <p:cNvSpPr/>
          <p:nvPr/>
        </p:nvSpPr>
        <p:spPr>
          <a:xfrm>
            <a:off x="908280" y="2297880"/>
            <a:ext cx="7327080" cy="19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✋👆👉👍👤👦👧👨👩👪💃🏃💑❤😂😉😋😒😭👶😸🐟🍒🍔💣📌📖🔨🎃🎈🎨🏈🏰🌏🔌🔑</a:t>
            </a:r>
            <a:r>
              <a:rPr b="0" lang="en" sz="2400" spc="-1" strike="noStrike">
                <a:solidFill>
                  <a:srgbClr val="ffffff"/>
                </a:solidFill>
                <a:highlight>
                  <a:srgbClr val="1e263a"/>
                </a:highlight>
                <a:latin typeface="IBM Plex Sans Condensed"/>
                <a:ea typeface="IBM Plex Sans Condensed"/>
              </a:rPr>
              <a:t> </a:t>
            </a:r>
            <a:r>
              <a:rPr b="0" lang="en" sz="2400" spc="-1" strike="noStrike">
                <a:solidFill>
                  <a:srgbClr val="ffffff"/>
                </a:solidFill>
                <a:highlight>
                  <a:srgbClr val="1e263a"/>
                </a:highlight>
                <a:latin typeface="IBM Plex Sans Condensed"/>
                <a:ea typeface="IBM Plex Sans Condensed"/>
              </a:rPr>
              <a:t>and many more...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34" name="TextShape 2"/>
          <p:cNvSpPr txBox="1"/>
          <p:nvPr/>
        </p:nvSpPr>
        <p:spPr>
          <a:xfrm>
            <a:off x="8404200" y="4642920"/>
            <a:ext cx="548280" cy="31644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BD0A315A-898E-4237-AE2B-66BAFFBEAE0A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235" name="TextShape 3"/>
          <p:cNvSpPr txBox="1"/>
          <p:nvPr/>
        </p:nvSpPr>
        <p:spPr>
          <a:xfrm>
            <a:off x="908280" y="932760"/>
            <a:ext cx="7327080" cy="115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You can also use any emoji as an icon!</a:t>
            </a:r>
            <a:br/>
            <a:r>
              <a:rPr b="0" lang="en" sz="14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And of course it resizes without losing quality.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How? Follow Google instructions </a:t>
            </a:r>
            <a:r>
              <a:rPr b="0" lang="en" sz="1400" spc="-1" strike="noStrike" u="sng">
                <a:solidFill>
                  <a:srgbClr val="293d6f"/>
                </a:solidFill>
                <a:uFillTx/>
                <a:latin typeface="IBM Plex Sans Condensed"/>
                <a:ea typeface="IBM Plex Sans Condensed"/>
                <a:hlinkClick r:id="rId1"/>
              </a:rPr>
              <a:t>https://twitter.com/googledocs/status/730087240156643328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54;p33" descr=""/>
          <p:cNvPicPr/>
          <p:nvPr/>
        </p:nvPicPr>
        <p:blipFill>
          <a:blip r:embed="rId1"/>
          <a:stretch/>
        </p:blipFill>
        <p:spPr>
          <a:xfrm>
            <a:off x="1224000" y="384480"/>
            <a:ext cx="7591320" cy="1775520"/>
          </a:xfrm>
          <a:prstGeom prst="rect">
            <a:avLst/>
          </a:prstGeom>
          <a:ln>
            <a:noFill/>
          </a:ln>
        </p:spPr>
      </p:pic>
      <p:pic>
        <p:nvPicPr>
          <p:cNvPr id="361" name="Google Shape;356;p33" descr=""/>
          <p:cNvPicPr/>
          <p:nvPr/>
        </p:nvPicPr>
        <p:blipFill>
          <a:blip r:embed="rId2"/>
          <a:stretch/>
        </p:blipFill>
        <p:spPr>
          <a:xfrm>
            <a:off x="4392000" y="2088000"/>
            <a:ext cx="2904480" cy="2985120"/>
          </a:xfrm>
          <a:prstGeom prst="rect">
            <a:avLst/>
          </a:prstGeom>
          <a:ln>
            <a:noFill/>
          </a:ln>
        </p:spPr>
      </p:pic>
      <p:sp>
        <p:nvSpPr>
          <p:cNvPr id="362" name="TextShape 1"/>
          <p:cNvSpPr txBox="1"/>
          <p:nvPr/>
        </p:nvSpPr>
        <p:spPr>
          <a:xfrm>
            <a:off x="2088000" y="648000"/>
            <a:ext cx="4896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y 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z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?</a:t>
            </a:r>
            <a:endParaRPr b="1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L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i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p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 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S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y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n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c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h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r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o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n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i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z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a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t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i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o</a:t>
            </a: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n</a:t>
            </a:r>
            <a:endParaRPr b="0" lang="en-IN" sz="3600" spc="-1" strike="noStrike" u="sng">
              <a:solidFill>
                <a:srgbClr val="ffffd7"/>
              </a:solidFill>
              <a:uFillTx/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410760" y="1800000"/>
            <a:ext cx="8229240" cy="2180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" sz="3200" spc="-1" strike="noStrike">
                <a:solidFill>
                  <a:srgbClr val="e8f2a1"/>
                </a:solidFill>
                <a:latin typeface="IBM Plex Sans Condensed"/>
                <a:ea typeface="IBM Plex Sans Condensed"/>
              </a:rPr>
              <a:t>It is a technical term for matching a speaking or singing person's lip movements with sung or spoken vocals.</a:t>
            </a:r>
            <a:endParaRPr b="0" lang="en-IN" sz="3200" spc="-1" strike="noStrike">
              <a:solidFill>
                <a:srgbClr val="e8f2a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432000" y="504000"/>
            <a:ext cx="8280000" cy="38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758880" y="288000"/>
            <a:ext cx="7593120" cy="39600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000000"/>
                </a:solidFill>
                <a:latin typeface="Bebas Neue"/>
                <a:ea typeface="Bebas Neue"/>
              </a:rPr>
              <a:t>Le</a:t>
            </a:r>
            <a:r>
              <a:rPr b="0" lang="en" sz="3400" spc="-1" strike="noStrike">
                <a:solidFill>
                  <a:srgbClr val="000000"/>
                </a:solidFill>
                <a:latin typeface="Bebas Neue"/>
                <a:ea typeface="Bebas Neue"/>
              </a:rPr>
              <a:t>t’s </a:t>
            </a:r>
            <a:r>
              <a:rPr b="0" lang="en" sz="3400" spc="-1" strike="noStrike">
                <a:solidFill>
                  <a:srgbClr val="000000"/>
                </a:solidFill>
                <a:latin typeface="Bebas Neue"/>
                <a:ea typeface="Bebas Neue"/>
              </a:rPr>
              <a:t>ge</a:t>
            </a:r>
            <a:r>
              <a:rPr b="0" lang="en" sz="3400" spc="-1" strike="noStrike">
                <a:solidFill>
                  <a:srgbClr val="000000"/>
                </a:solidFill>
                <a:latin typeface="Bebas Neue"/>
                <a:ea typeface="Bebas Neue"/>
              </a:rPr>
              <a:t>t </a:t>
            </a:r>
            <a:r>
              <a:rPr b="0" lang="en" sz="3400" spc="-1" strike="noStrike">
                <a:solidFill>
                  <a:srgbClr val="000000"/>
                </a:solidFill>
                <a:latin typeface="Bebas Neue"/>
                <a:ea typeface="Bebas Neue"/>
              </a:rPr>
              <a:t>in </a:t>
            </a:r>
            <a:r>
              <a:rPr b="0" lang="en" sz="3400" spc="-1" strike="noStrike">
                <a:solidFill>
                  <a:srgbClr val="000000"/>
                </a:solidFill>
                <a:latin typeface="Bebas Neue"/>
                <a:ea typeface="Bebas Neue"/>
              </a:rPr>
              <a:t>to </a:t>
            </a:r>
            <a:r>
              <a:rPr b="0" lang="en" sz="3400" spc="-1" strike="noStrike">
                <a:solidFill>
                  <a:srgbClr val="000000"/>
                </a:solidFill>
                <a:latin typeface="Bebas Neue"/>
                <a:ea typeface="Bebas Neue"/>
              </a:rPr>
              <a:t>th</a:t>
            </a:r>
            <a:r>
              <a:rPr b="0" lang="en" sz="3400" spc="-1" strike="noStrike">
                <a:solidFill>
                  <a:srgbClr val="000000"/>
                </a:solidFill>
                <a:latin typeface="Bebas Neue"/>
                <a:ea typeface="Bebas Neue"/>
              </a:rPr>
              <a:t>e </a:t>
            </a:r>
            <a:r>
              <a:rPr b="0" lang="en" sz="3400" spc="-1" strike="noStrike">
                <a:solidFill>
                  <a:srgbClr val="000000"/>
                </a:solidFill>
                <a:latin typeface="Bebas Neue"/>
                <a:ea typeface="Bebas Neue"/>
              </a:rPr>
              <a:t>Pa</a:t>
            </a:r>
            <a:r>
              <a:rPr b="0" lang="en" sz="3400" spc="-1" strike="noStrike">
                <a:solidFill>
                  <a:srgbClr val="000000"/>
                </a:solidFill>
                <a:latin typeface="Bebas Neue"/>
                <a:ea typeface="Bebas Neue"/>
              </a:rPr>
              <a:t>pe</a:t>
            </a:r>
            <a:r>
              <a:rPr b="0" lang="en" sz="3400" spc="-1" strike="noStrike">
                <a:solidFill>
                  <a:srgbClr val="000000"/>
                </a:solidFill>
                <a:latin typeface="Bebas Neue"/>
                <a:ea typeface="Bebas Neue"/>
              </a:rPr>
              <a:t>r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7" name="Group 2"/>
          <p:cNvGrpSpPr/>
          <p:nvPr/>
        </p:nvGrpSpPr>
        <p:grpSpPr>
          <a:xfrm>
            <a:off x="72000" y="216000"/>
            <a:ext cx="530280" cy="454680"/>
            <a:chOff x="72000" y="216000"/>
            <a:chExt cx="530280" cy="454680"/>
          </a:xfrm>
        </p:grpSpPr>
        <p:sp>
          <p:nvSpPr>
            <p:cNvPr id="368" name="CustomShape 3"/>
            <p:cNvSpPr/>
            <p:nvPr/>
          </p:nvSpPr>
          <p:spPr>
            <a:xfrm>
              <a:off x="72000" y="602280"/>
              <a:ext cx="257400" cy="684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44506e"/>
                </a:gs>
                <a:gs pos="58000">
                  <a:srgbClr val="1e263a"/>
                </a:gs>
                <a:gs pos="100000">
                  <a:srgbClr val="1e263a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4"/>
            <p:cNvSpPr/>
            <p:nvPr/>
          </p:nvSpPr>
          <p:spPr>
            <a:xfrm>
              <a:off x="344880" y="602280"/>
              <a:ext cx="257400" cy="684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44506e"/>
                </a:gs>
                <a:gs pos="58000">
                  <a:srgbClr val="1e263a"/>
                </a:gs>
                <a:gs pos="100000">
                  <a:srgbClr val="1e263a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5"/>
            <p:cNvSpPr/>
            <p:nvPr/>
          </p:nvSpPr>
          <p:spPr>
            <a:xfrm>
              <a:off x="72000" y="216000"/>
              <a:ext cx="257400" cy="42372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44506e"/>
                </a:gs>
                <a:gs pos="58000">
                  <a:srgbClr val="1e263a"/>
                </a:gs>
                <a:gs pos="100000">
                  <a:srgbClr val="1e263a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6"/>
            <p:cNvSpPr/>
            <p:nvPr/>
          </p:nvSpPr>
          <p:spPr>
            <a:xfrm>
              <a:off x="344880" y="216000"/>
              <a:ext cx="257400" cy="42372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44506e"/>
                </a:gs>
                <a:gs pos="58000">
                  <a:srgbClr val="1e263a"/>
                </a:gs>
                <a:gs pos="100000">
                  <a:srgbClr val="1e263a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2" name="TextShape 7"/>
          <p:cNvSpPr txBox="1"/>
          <p:nvPr/>
        </p:nvSpPr>
        <p:spPr>
          <a:xfrm>
            <a:off x="216000" y="936000"/>
            <a:ext cx="8712000" cy="416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 algn="just"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k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g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f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g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f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f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m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-</a:t>
            </a:r>
            <a:r>
              <a:rPr b="0" lang="en-IN" sz="2400" spc="-1" strike="noStrike">
                <a:latin typeface="Arial"/>
              </a:rPr>
              <a:t>m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m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-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m</a:t>
            </a:r>
            <a:r>
              <a:rPr b="0" lang="en-IN" sz="2400" spc="-1" strike="noStrike">
                <a:latin typeface="Arial"/>
              </a:rPr>
              <a:t>p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.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p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w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f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m</a:t>
            </a:r>
            <a:r>
              <a:rPr b="0" lang="en-IN" sz="2400" spc="-1" strike="noStrike">
                <a:latin typeface="Arial"/>
              </a:rPr>
              <a:t>m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m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m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k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w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y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,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f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g</a:t>
            </a:r>
            <a:r>
              <a:rPr b="0" lang="en-IN" sz="2400" spc="-1" strike="noStrike">
                <a:latin typeface="Arial"/>
              </a:rPr>
              <a:t>,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,</a:t>
            </a:r>
            <a:r>
              <a:rPr b="0" lang="en-IN" sz="2400" spc="-1" strike="noStrike">
                <a:latin typeface="Arial"/>
              </a:rPr>
              <a:t>g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m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,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m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,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f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m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m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p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f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.</a:t>
            </a:r>
            <a:endParaRPr b="0" lang="en-IN" sz="24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Font typeface="Wingdings" charset="2"/>
              <a:buChar char=""/>
            </a:pPr>
            <a:endParaRPr b="0" lang="en-IN" sz="24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p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m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m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g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p</a:t>
            </a:r>
            <a:r>
              <a:rPr b="0" lang="en-IN" sz="2400" spc="-1" strike="noStrike">
                <a:latin typeface="Arial"/>
              </a:rPr>
              <a:t>-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y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g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p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k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y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b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x</a:t>
            </a:r>
            <a:r>
              <a:rPr b="0" lang="en-IN" sz="2400" spc="-1" strike="noStrike">
                <a:latin typeface="Arial"/>
              </a:rPr>
              <a:t>p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f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b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k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,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p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y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b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k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x</a:t>
            </a:r>
            <a:r>
              <a:rPr b="0" lang="en-IN" sz="2400" spc="-1" strike="noStrike">
                <a:latin typeface="Arial"/>
              </a:rPr>
              <a:t>p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p</a:t>
            </a:r>
            <a:r>
              <a:rPr b="0" lang="en-IN" sz="2400" spc="-1" strike="noStrike">
                <a:latin typeface="Arial"/>
              </a:rPr>
              <a:t>p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c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a</a:t>
            </a:r>
            <a:r>
              <a:rPr b="0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i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s</a:t>
            </a:r>
            <a:r>
              <a:rPr b="0" lang="en-IN" sz="2400" spc="-1" strike="noStrike">
                <a:latin typeface="Arial"/>
              </a:rPr>
              <a:t>.</a:t>
            </a:r>
            <a:endParaRPr b="0" lang="en-IN" sz="24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Font typeface="Wingdings" charset="2"/>
              <a:buChar char=""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720000" y="216000"/>
            <a:ext cx="309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Exam</a:t>
            </a:r>
            <a:r>
              <a:rPr b="0" lang="en-IN" sz="1800" spc="-1" strike="noStrike">
                <a:latin typeface="Arial"/>
              </a:rPr>
              <a:t>ple: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648000" y="1989720"/>
            <a:ext cx="843696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0" y="144000"/>
            <a:ext cx="9089640" cy="49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2022-10-22T22:30:07Z</dcterms:modified>
  <cp:revision>3</cp:revision>
  <dc:subject/>
  <dc:title/>
</cp:coreProperties>
</file>