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1" r:id="rId3"/>
    <p:sldId id="264" r:id="rId4"/>
    <p:sldId id="265" r:id="rId5"/>
    <p:sldId id="262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AC7B6-E924-465C-AAF9-C526E2D4A8B8}" v="1071" dt="2020-07-30T16:33:59.181"/>
    <p1510:client id="{26149065-260C-41F3-931E-E10F6ECA8606}" v="186" dt="2020-07-30T23:07:36.370"/>
    <p1510:client id="{E117668D-9DAC-4ECF-BE8C-658A775F3E14}" v="794" dt="2020-07-30T14:01:44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Mr." userId="674463e3128e5e0e" providerId="Windows Live" clId="Web-{E117668D-9DAC-4ECF-BE8C-658A775F3E14}"/>
    <pc:docChg chg="addSld delSld modSld sldOrd addMainMaster delMainMaster">
      <pc:chgData name="shi Mr." userId="674463e3128e5e0e" providerId="Windows Live" clId="Web-{E117668D-9DAC-4ECF-BE8C-658A775F3E14}" dt="2020-07-30T14:01:44.836" v="804" actId="1076"/>
      <pc:docMkLst>
        <pc:docMk/>
      </pc:docMkLst>
      <pc:sldChg chg="addSp delSp modSp mod setBg modClrScheme setClrOvrMap delDesignElem chgLayout">
        <pc:chgData name="shi Mr." userId="674463e3128e5e0e" providerId="Windows Live" clId="Web-{E117668D-9DAC-4ECF-BE8C-658A775F3E14}" dt="2020-07-30T12:47:20.112" v="177" actId="20577"/>
        <pc:sldMkLst>
          <pc:docMk/>
          <pc:sldMk cId="703088496" sldId="256"/>
        </pc:sldMkLst>
        <pc:spChg chg="mod ord">
          <ac:chgData name="shi Mr." userId="674463e3128e5e0e" providerId="Windows Live" clId="Web-{E117668D-9DAC-4ECF-BE8C-658A775F3E14}" dt="2020-07-30T12:43:15.231" v="158" actId="20577"/>
          <ac:spMkLst>
            <pc:docMk/>
            <pc:sldMk cId="703088496" sldId="256"/>
            <ac:spMk id="2" creationId="{00000000-0000-0000-0000-000000000000}"/>
          </ac:spMkLst>
        </pc:spChg>
        <pc:spChg chg="mod ord">
          <ac:chgData name="shi Mr." userId="674463e3128e5e0e" providerId="Windows Live" clId="Web-{E117668D-9DAC-4ECF-BE8C-658A775F3E14}" dt="2020-07-30T12:47:20.112" v="177" actId="20577"/>
          <ac:spMkLst>
            <pc:docMk/>
            <pc:sldMk cId="703088496" sldId="256"/>
            <ac:spMk id="3" creationId="{00000000-0000-0000-0000-000000000000}"/>
          </ac:spMkLst>
        </pc:spChg>
        <pc:spChg chg="add del mod ord">
          <ac:chgData name="shi Mr." userId="674463e3128e5e0e" providerId="Windows Live" clId="Web-{E117668D-9DAC-4ECF-BE8C-658A775F3E14}" dt="2020-07-30T12:41:03.118" v="120"/>
          <ac:spMkLst>
            <pc:docMk/>
            <pc:sldMk cId="703088496" sldId="256"/>
            <ac:spMk id="5" creationId="{5108694B-DFD1-4F0A-A70F-FDAB486039DC}"/>
          </ac:spMkLst>
        </pc:spChg>
        <pc:spChg chg="add del mod ord">
          <ac:chgData name="shi Mr." userId="674463e3128e5e0e" providerId="Windows Live" clId="Web-{E117668D-9DAC-4ECF-BE8C-658A775F3E14}" dt="2020-07-30T12:41:03.118" v="120"/>
          <ac:spMkLst>
            <pc:docMk/>
            <pc:sldMk cId="703088496" sldId="256"/>
            <ac:spMk id="6" creationId="{8E3C4802-FAB6-47A2-AA00-047F83182B65}"/>
          </ac:spMkLst>
        </pc:spChg>
        <pc:spChg chg="add del">
          <ac:chgData name="shi Mr." userId="674463e3128e5e0e" providerId="Windows Live" clId="Web-{E117668D-9DAC-4ECF-BE8C-658A775F3E14}" dt="2020-07-30T12:41:03.118" v="120"/>
          <ac:spMkLst>
            <pc:docMk/>
            <pc:sldMk cId="703088496" sldId="256"/>
            <ac:spMk id="9" creationId="{0AF4F2BA-3C03-4E2C-8ABC-0949B61B3C5E}"/>
          </ac:spMkLst>
        </pc:spChg>
        <pc:spChg chg="add del">
          <ac:chgData name="shi Mr." userId="674463e3128e5e0e" providerId="Windows Live" clId="Web-{E117668D-9DAC-4ECF-BE8C-658A775F3E14}" dt="2020-07-30T12:41:03.118" v="120"/>
          <ac:spMkLst>
            <pc:docMk/>
            <pc:sldMk cId="703088496" sldId="256"/>
            <ac:spMk id="13" creationId="{B40A8CA7-7D5A-43B0-A1A0-B558ECA9EED1}"/>
          </ac:spMkLst>
        </pc:spChg>
        <pc:picChg chg="add">
          <ac:chgData name="shi Mr." userId="674463e3128e5e0e" providerId="Windows Live" clId="Web-{E117668D-9DAC-4ECF-BE8C-658A775F3E14}" dt="2020-07-30T07:16:30.180" v="0"/>
          <ac:picMkLst>
            <pc:docMk/>
            <pc:sldMk cId="703088496" sldId="256"/>
            <ac:picMk id="4" creationId="{022D0AEB-DD90-43CB-B06F-865EEF3EE474}"/>
          </ac:picMkLst>
        </pc:picChg>
        <pc:cxnChg chg="add del">
          <ac:chgData name="shi Mr." userId="674463e3128e5e0e" providerId="Windows Live" clId="Web-{E117668D-9DAC-4ECF-BE8C-658A775F3E14}" dt="2020-07-30T12:41:03.118" v="120"/>
          <ac:cxnSpMkLst>
            <pc:docMk/>
            <pc:sldMk cId="703088496" sldId="256"/>
            <ac:cxnSpMk id="11" creationId="{A07787ED-5EDC-4C54-AD87-55B60D0FE397}"/>
          </ac:cxnSpMkLst>
        </pc:cxnChg>
      </pc:sldChg>
      <pc:sldChg chg="addSp modSp new del mod setBg">
        <pc:chgData name="shi Mr." userId="674463e3128e5e0e" providerId="Windows Live" clId="Web-{E117668D-9DAC-4ECF-BE8C-658A775F3E14}" dt="2020-07-30T12:41:25.400" v="121"/>
        <pc:sldMkLst>
          <pc:docMk/>
          <pc:sldMk cId="65826602" sldId="257"/>
        </pc:sldMkLst>
        <pc:spChg chg="mod">
          <ac:chgData name="shi Mr." userId="674463e3128e5e0e" providerId="Windows Live" clId="Web-{E117668D-9DAC-4ECF-BE8C-658A775F3E14}" dt="2020-07-30T07:27:06.272" v="115"/>
          <ac:spMkLst>
            <pc:docMk/>
            <pc:sldMk cId="65826602" sldId="257"/>
            <ac:spMk id="2" creationId="{3166524D-D4AD-4525-A102-5F97FBB5D3A1}"/>
          </ac:spMkLst>
        </pc:spChg>
        <pc:spChg chg="mod">
          <ac:chgData name="shi Mr." userId="674463e3128e5e0e" providerId="Windows Live" clId="Web-{E117668D-9DAC-4ECF-BE8C-658A775F3E14}" dt="2020-07-30T07:27:06.272" v="115"/>
          <ac:spMkLst>
            <pc:docMk/>
            <pc:sldMk cId="65826602" sldId="257"/>
            <ac:spMk id="3" creationId="{FC35F39F-6033-466D-88C5-7605E500D3D3}"/>
          </ac:spMkLst>
        </pc:spChg>
        <pc:spChg chg="add">
          <ac:chgData name="shi Mr." userId="674463e3128e5e0e" providerId="Windows Live" clId="Web-{E117668D-9DAC-4ECF-BE8C-658A775F3E14}" dt="2020-07-30T07:27:06.272" v="115"/>
          <ac:spMkLst>
            <pc:docMk/>
            <pc:sldMk cId="65826602" sldId="257"/>
            <ac:spMk id="8" creationId="{3558DB37-9FEE-48A2-8578-ED0401573943}"/>
          </ac:spMkLst>
        </pc:spChg>
        <pc:spChg chg="add">
          <ac:chgData name="shi Mr." userId="674463e3128e5e0e" providerId="Windows Live" clId="Web-{E117668D-9DAC-4ECF-BE8C-658A775F3E14}" dt="2020-07-30T07:27:06.272" v="115"/>
          <ac:spMkLst>
            <pc:docMk/>
            <pc:sldMk cId="65826602" sldId="257"/>
            <ac:spMk id="10" creationId="{5F7FCCA6-00E2-4F74-A105-0D769872F243}"/>
          </ac:spMkLst>
        </pc:spChg>
        <pc:spChg chg="add">
          <ac:chgData name="shi Mr." userId="674463e3128e5e0e" providerId="Windows Live" clId="Web-{E117668D-9DAC-4ECF-BE8C-658A775F3E14}" dt="2020-07-30T07:27:06.272" v="115"/>
          <ac:spMkLst>
            <pc:docMk/>
            <pc:sldMk cId="65826602" sldId="257"/>
            <ac:spMk id="12" creationId="{359CEC61-F44B-43B3-B40F-AE38C5AF1D5F}"/>
          </ac:spMkLst>
        </pc:spChg>
      </pc:sldChg>
      <pc:sldChg chg="delSp modSp add del">
        <pc:chgData name="shi Mr." userId="674463e3128e5e0e" providerId="Windows Live" clId="Web-{E117668D-9DAC-4ECF-BE8C-658A775F3E14}" dt="2020-07-30T12:42:19.511" v="129"/>
        <pc:sldMkLst>
          <pc:docMk/>
          <pc:sldMk cId="2391448365" sldId="258"/>
        </pc:sldMkLst>
        <pc:spChg chg="mod">
          <ac:chgData name="shi Mr." userId="674463e3128e5e0e" providerId="Windows Live" clId="Web-{E117668D-9DAC-4ECF-BE8C-658A775F3E14}" dt="2020-07-30T12:42:08.417" v="127" actId="20577"/>
          <ac:spMkLst>
            <pc:docMk/>
            <pc:sldMk cId="2391448365" sldId="258"/>
            <ac:spMk id="5" creationId="{E495AACC-716A-4C77-938E-983817CE893A}"/>
          </ac:spMkLst>
        </pc:spChg>
        <pc:spChg chg="del">
          <ac:chgData name="shi Mr." userId="674463e3128e5e0e" providerId="Windows Live" clId="Web-{E117668D-9DAC-4ECF-BE8C-658A775F3E14}" dt="2020-07-30T12:41:37.588" v="122"/>
          <ac:spMkLst>
            <pc:docMk/>
            <pc:sldMk cId="2391448365" sldId="258"/>
            <ac:spMk id="337" creationId="{60DDC2D8-56D1-4D58-B738-B1223651630E}"/>
          </ac:spMkLst>
        </pc:spChg>
      </pc:sldChg>
      <pc:sldChg chg="add del replId">
        <pc:chgData name="shi Mr." userId="674463e3128e5e0e" providerId="Windows Live" clId="Web-{E117668D-9DAC-4ECF-BE8C-658A775F3E14}" dt="2020-07-30T12:42:24.652" v="130"/>
        <pc:sldMkLst>
          <pc:docMk/>
          <pc:sldMk cId="426022498" sldId="259"/>
        </pc:sldMkLst>
      </pc:sldChg>
      <pc:sldChg chg="add del">
        <pc:chgData name="shi Mr." userId="674463e3128e5e0e" providerId="Windows Live" clId="Web-{E117668D-9DAC-4ECF-BE8C-658A775F3E14}" dt="2020-07-30T12:42:36.246" v="132"/>
        <pc:sldMkLst>
          <pc:docMk/>
          <pc:sldMk cId="3864365679" sldId="260"/>
        </pc:sldMkLst>
      </pc:sldChg>
      <pc:sldChg chg="addSp modSp new">
        <pc:chgData name="shi Mr." userId="674463e3128e5e0e" providerId="Windows Live" clId="Web-{E117668D-9DAC-4ECF-BE8C-658A775F3E14}" dt="2020-07-30T12:59:40.890" v="374" actId="20577"/>
        <pc:sldMkLst>
          <pc:docMk/>
          <pc:sldMk cId="2052353346" sldId="261"/>
        </pc:sldMkLst>
        <pc:spChg chg="mod">
          <ac:chgData name="shi Mr." userId="674463e3128e5e0e" providerId="Windows Live" clId="Web-{E117668D-9DAC-4ECF-BE8C-658A775F3E14}" dt="2020-07-30T12:45:25.015" v="171" actId="20577"/>
          <ac:spMkLst>
            <pc:docMk/>
            <pc:sldMk cId="2052353346" sldId="261"/>
            <ac:spMk id="2" creationId="{D4CB7452-814C-4827-AAAE-037DE43F876B}"/>
          </ac:spMkLst>
        </pc:spChg>
        <pc:spChg chg="add mod">
          <ac:chgData name="shi Mr." userId="674463e3128e5e0e" providerId="Windows Live" clId="Web-{E117668D-9DAC-4ECF-BE8C-658A775F3E14}" dt="2020-07-30T12:57:40.165" v="337" actId="14100"/>
          <ac:spMkLst>
            <pc:docMk/>
            <pc:sldMk cId="2052353346" sldId="261"/>
            <ac:spMk id="4" creationId="{C03D92E9-7ADA-45F8-B209-A7A3C9F4019D}"/>
          </ac:spMkLst>
        </pc:spChg>
        <pc:spChg chg="add mod">
          <ac:chgData name="shi Mr." userId="674463e3128e5e0e" providerId="Windows Live" clId="Web-{E117668D-9DAC-4ECF-BE8C-658A775F3E14}" dt="2020-07-30T12:59:40.890" v="374" actId="20577"/>
          <ac:spMkLst>
            <pc:docMk/>
            <pc:sldMk cId="2052353346" sldId="261"/>
            <ac:spMk id="5" creationId="{EC043040-D45C-49BE-91C8-EB3B0EB632EE}"/>
          </ac:spMkLst>
        </pc:spChg>
      </pc:sldChg>
      <pc:sldChg chg="addSp modSp new">
        <pc:chgData name="shi Mr." userId="674463e3128e5e0e" providerId="Windows Live" clId="Web-{E117668D-9DAC-4ECF-BE8C-658A775F3E14}" dt="2020-07-30T13:01:29.955" v="423" actId="1076"/>
        <pc:sldMkLst>
          <pc:docMk/>
          <pc:sldMk cId="23062465" sldId="262"/>
        </pc:sldMkLst>
        <pc:spChg chg="mod">
          <ac:chgData name="shi Mr." userId="674463e3128e5e0e" providerId="Windows Live" clId="Web-{E117668D-9DAC-4ECF-BE8C-658A775F3E14}" dt="2020-07-30T13:00:30.704" v="413" actId="20577"/>
          <ac:spMkLst>
            <pc:docMk/>
            <pc:sldMk cId="23062465" sldId="262"/>
            <ac:spMk id="2" creationId="{5F61F4BB-65FF-4B1E-B0FE-D9F1A07B14F9}"/>
          </ac:spMkLst>
        </pc:spChg>
        <pc:picChg chg="add mod">
          <ac:chgData name="shi Mr." userId="674463e3128e5e0e" providerId="Windows Live" clId="Web-{E117668D-9DAC-4ECF-BE8C-658A775F3E14}" dt="2020-07-30T13:01:29.955" v="423" actId="1076"/>
          <ac:picMkLst>
            <pc:docMk/>
            <pc:sldMk cId="23062465" sldId="262"/>
            <ac:picMk id="4" creationId="{77856CF0-2890-44D6-9D35-D8865B2E0507}"/>
          </ac:picMkLst>
        </pc:picChg>
      </pc:sldChg>
      <pc:sldChg chg="modSp new del">
        <pc:chgData name="shi Mr." userId="674463e3128e5e0e" providerId="Windows Live" clId="Web-{E117668D-9DAC-4ECF-BE8C-658A775F3E14}" dt="2020-07-30T13:06:52.197" v="449"/>
        <pc:sldMkLst>
          <pc:docMk/>
          <pc:sldMk cId="226117628" sldId="263"/>
        </pc:sldMkLst>
        <pc:spChg chg="mod">
          <ac:chgData name="shi Mr." userId="674463e3128e5e0e" providerId="Windows Live" clId="Web-{E117668D-9DAC-4ECF-BE8C-658A775F3E14}" dt="2020-07-30T13:06:13.165" v="445" actId="20577"/>
          <ac:spMkLst>
            <pc:docMk/>
            <pc:sldMk cId="226117628" sldId="263"/>
            <ac:spMk id="2" creationId="{F22468DC-D0F2-450C-9225-BCF2FCA876FB}"/>
          </ac:spMkLst>
        </pc:spChg>
      </pc:sldChg>
      <pc:sldChg chg="addSp delSp modSp add ord">
        <pc:chgData name="shi Mr." userId="674463e3128e5e0e" providerId="Windows Live" clId="Web-{E117668D-9DAC-4ECF-BE8C-658A775F3E14}" dt="2020-07-30T13:46:55.616" v="708"/>
        <pc:sldMkLst>
          <pc:docMk/>
          <pc:sldMk cId="3232486387" sldId="264"/>
        </pc:sldMkLst>
        <pc:spChg chg="mod">
          <ac:chgData name="shi Mr." userId="674463e3128e5e0e" providerId="Windows Live" clId="Web-{E117668D-9DAC-4ECF-BE8C-658A775F3E14}" dt="2020-07-30T13:39:13.054" v="660" actId="20577"/>
          <ac:spMkLst>
            <pc:docMk/>
            <pc:sldMk cId="3232486387" sldId="264"/>
            <ac:spMk id="2" creationId="{A61D2CE0-DD96-4770-A70F-A457B7383A94}"/>
          </ac:spMkLst>
        </pc:spChg>
        <pc:spChg chg="del mod">
          <ac:chgData name="shi Mr." userId="674463e3128e5e0e" providerId="Windows Live" clId="Web-{E117668D-9DAC-4ECF-BE8C-658A775F3E14}" dt="2020-07-30T13:40:14.915" v="678"/>
          <ac:spMkLst>
            <pc:docMk/>
            <pc:sldMk cId="3232486387" sldId="264"/>
            <ac:spMk id="5" creationId="{5A30CE55-7E0E-4D34-A60A-2BC52C37BAB4}"/>
          </ac:spMkLst>
        </pc:spChg>
        <pc:spChg chg="mod">
          <ac:chgData name="shi Mr." userId="674463e3128e5e0e" providerId="Windows Live" clId="Web-{E117668D-9DAC-4ECF-BE8C-658A775F3E14}" dt="2020-07-30T13:42:16.949" v="701" actId="20577"/>
          <ac:spMkLst>
            <pc:docMk/>
            <pc:sldMk cId="3232486387" sldId="264"/>
            <ac:spMk id="6" creationId="{9ED872E6-E8AC-4DC3-B4FD-7C0BD1406460}"/>
          </ac:spMkLst>
        </pc:spChg>
        <pc:spChg chg="add mod">
          <ac:chgData name="shi Mr." userId="674463e3128e5e0e" providerId="Windows Live" clId="Web-{E117668D-9DAC-4ECF-BE8C-658A775F3E14}" dt="2020-07-30T13:39:42.883" v="670" actId="1076"/>
          <ac:spMkLst>
            <pc:docMk/>
            <pc:sldMk cId="3232486387" sldId="264"/>
            <ac:spMk id="9" creationId="{F106C47D-1750-44DE-9265-41A7C8300D45}"/>
          </ac:spMkLst>
        </pc:spChg>
        <pc:graphicFrameChg chg="add mod modGraphic">
          <ac:chgData name="shi Mr." userId="674463e3128e5e0e" providerId="Windows Live" clId="Web-{E117668D-9DAC-4ECF-BE8C-658A775F3E14}" dt="2020-07-30T13:38:44.241" v="656" actId="1076"/>
          <ac:graphicFrameMkLst>
            <pc:docMk/>
            <pc:sldMk cId="3232486387" sldId="264"/>
            <ac:graphicFrameMk id="8" creationId="{FEF8241E-7759-40D7-8DF5-9CA4F722E527}"/>
          </ac:graphicFrameMkLst>
        </pc:graphicFrameChg>
        <pc:picChg chg="del mod">
          <ac:chgData name="shi Mr." userId="674463e3128e5e0e" providerId="Windows Live" clId="Web-{E117668D-9DAC-4ECF-BE8C-658A775F3E14}" dt="2020-07-30T13:37:59.443" v="633"/>
          <ac:picMkLst>
            <pc:docMk/>
            <pc:sldMk cId="3232486387" sldId="264"/>
            <ac:picMk id="4" creationId="{7F71B0C4-5917-406F-866D-CA5018A76B7A}"/>
          </ac:picMkLst>
        </pc:picChg>
      </pc:sldChg>
      <pc:sldChg chg="addSp modSp new ord">
        <pc:chgData name="shi Mr." userId="674463e3128e5e0e" providerId="Windows Live" clId="Web-{E117668D-9DAC-4ECF-BE8C-658A775F3E14}" dt="2020-07-30T13:46:42.147" v="707" actId="1076"/>
        <pc:sldMkLst>
          <pc:docMk/>
          <pc:sldMk cId="1912834799" sldId="265"/>
        </pc:sldMkLst>
        <pc:spChg chg="mod">
          <ac:chgData name="shi Mr." userId="674463e3128e5e0e" providerId="Windows Live" clId="Web-{E117668D-9DAC-4ECF-BE8C-658A775F3E14}" dt="2020-07-30T13:17:25.524" v="469" actId="20577"/>
          <ac:spMkLst>
            <pc:docMk/>
            <pc:sldMk cId="1912834799" sldId="265"/>
            <ac:spMk id="2" creationId="{B5B5776B-8FB5-489E-A5DE-522325652DEF}"/>
          </ac:spMkLst>
        </pc:spChg>
        <pc:spChg chg="add mod">
          <ac:chgData name="shi Mr." userId="674463e3128e5e0e" providerId="Windows Live" clId="Web-{E117668D-9DAC-4ECF-BE8C-658A775F3E14}" dt="2020-07-30T13:46:31.350" v="705" actId="1076"/>
          <ac:spMkLst>
            <pc:docMk/>
            <pc:sldMk cId="1912834799" sldId="265"/>
            <ac:spMk id="4" creationId="{DF026039-286D-46B4-8437-CA1A6E7CCA64}"/>
          </ac:spMkLst>
        </pc:spChg>
        <pc:spChg chg="add mod">
          <ac:chgData name="shi Mr." userId="674463e3128e5e0e" providerId="Windows Live" clId="Web-{E117668D-9DAC-4ECF-BE8C-658A775F3E14}" dt="2020-07-30T13:46:37.804" v="706" actId="1076"/>
          <ac:spMkLst>
            <pc:docMk/>
            <pc:sldMk cId="1912834799" sldId="265"/>
            <ac:spMk id="5" creationId="{3DA24FE5-B642-4196-997C-3C5DC7ECA9A0}"/>
          </ac:spMkLst>
        </pc:spChg>
        <pc:spChg chg="add mod">
          <ac:chgData name="shi Mr." userId="674463e3128e5e0e" providerId="Windows Live" clId="Web-{E117668D-9DAC-4ECF-BE8C-658A775F3E14}" dt="2020-07-30T13:46:42.147" v="707" actId="1076"/>
          <ac:spMkLst>
            <pc:docMk/>
            <pc:sldMk cId="1912834799" sldId="265"/>
            <ac:spMk id="6" creationId="{A4BFC30A-D55A-41F0-909B-AD02DC74F575}"/>
          </ac:spMkLst>
        </pc:spChg>
      </pc:sldChg>
      <pc:sldChg chg="add del">
        <pc:chgData name="shi Mr." userId="674463e3128e5e0e" providerId="Windows Live" clId="Web-{E117668D-9DAC-4ECF-BE8C-658A775F3E14}" dt="2020-07-30T13:46:16.709" v="704"/>
        <pc:sldMkLst>
          <pc:docMk/>
          <pc:sldMk cId="800527840" sldId="266"/>
        </pc:sldMkLst>
      </pc:sldChg>
      <pc:sldChg chg="addSp delSp modSp new">
        <pc:chgData name="shi Mr." userId="674463e3128e5e0e" providerId="Windows Live" clId="Web-{E117668D-9DAC-4ECF-BE8C-658A775F3E14}" dt="2020-07-30T14:01:44.836" v="804" actId="1076"/>
        <pc:sldMkLst>
          <pc:docMk/>
          <pc:sldMk cId="3292145418" sldId="266"/>
        </pc:sldMkLst>
        <pc:spChg chg="mod">
          <ac:chgData name="shi Mr." userId="674463e3128e5e0e" providerId="Windows Live" clId="Web-{E117668D-9DAC-4ECF-BE8C-658A775F3E14}" dt="2020-07-30T13:47:49.774" v="768" actId="20577"/>
          <ac:spMkLst>
            <pc:docMk/>
            <pc:sldMk cId="3292145418" sldId="266"/>
            <ac:spMk id="2" creationId="{2EAAC718-B02F-42CC-BA27-59D1A3FF127A}"/>
          </ac:spMkLst>
        </pc:spChg>
        <pc:spChg chg="add del mod">
          <ac:chgData name="shi Mr." userId="674463e3128e5e0e" providerId="Windows Live" clId="Web-{E117668D-9DAC-4ECF-BE8C-658A775F3E14}" dt="2020-07-30T14:01:10.069" v="799"/>
          <ac:spMkLst>
            <pc:docMk/>
            <pc:sldMk cId="3292145418" sldId="266"/>
            <ac:spMk id="5" creationId="{79F711A5-C972-4C5D-B826-F2F9486ECA7B}"/>
          </ac:spMkLst>
        </pc:spChg>
        <pc:picChg chg="add del mod">
          <ac:chgData name="shi Mr." userId="674463e3128e5e0e" providerId="Windows Live" clId="Web-{E117668D-9DAC-4ECF-BE8C-658A775F3E14}" dt="2020-07-30T14:01:44.836" v="804" actId="1076"/>
          <ac:picMkLst>
            <pc:docMk/>
            <pc:sldMk cId="3292145418" sldId="266"/>
            <ac:picMk id="4" creationId="{F6DE0667-614F-418C-BBA1-B6532E2F9144}"/>
          </ac:picMkLst>
        </pc:picChg>
      </pc:sldChg>
      <pc:sldMasterChg chg="del delSldLayout">
        <pc:chgData name="shi Mr." userId="674463e3128e5e0e" providerId="Windows Live" clId="Web-{E117668D-9DAC-4ECF-BE8C-658A775F3E14}" dt="2020-07-30T07:16:30.180" v="0"/>
        <pc:sldMasterMkLst>
          <pc:docMk/>
          <pc:sldMasterMk cId="2563146177" sldId="2147483648"/>
        </pc:sldMasterMkLst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2805086613" sldId="2147483649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2074015890" sldId="2147483650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3407052612" sldId="2147483651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188702279" sldId="2147483652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4068082727" sldId="2147483653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4187196136" sldId="2147483654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1200569556" sldId="2147483655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3153261149" sldId="2147483656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2390041774" sldId="2147483657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2577302498" sldId="2147483658"/>
          </pc:sldLayoutMkLst>
        </pc:sldLayoutChg>
        <pc:sldLayoutChg chg="del">
          <pc:chgData name="shi Mr." userId="674463e3128e5e0e" providerId="Windows Live" clId="Web-{E117668D-9DAC-4ECF-BE8C-658A775F3E14}" dt="2020-07-30T07:16:30.180" v="0"/>
          <pc:sldLayoutMkLst>
            <pc:docMk/>
            <pc:sldMasterMk cId="2563146177" sldId="2147483648"/>
            <pc:sldLayoutMk cId="72881644" sldId="2147483659"/>
          </pc:sldLayoutMkLst>
        </pc:sldLayoutChg>
      </pc:sldMasterChg>
      <pc:sldMasterChg chg="add addSldLayout">
        <pc:chgData name="shi Mr." userId="674463e3128e5e0e" providerId="Windows Live" clId="Web-{E117668D-9DAC-4ECF-BE8C-658A775F3E14}" dt="2020-07-30T07:28:34.914" v="116"/>
        <pc:sldMasterMkLst>
          <pc:docMk/>
          <pc:sldMasterMk cId="3784027784" sldId="2147483648"/>
        </pc:sldMasterMkLst>
        <pc:sldLayoutChg chg="add">
          <pc:chgData name="shi Mr." userId="674463e3128e5e0e" providerId="Windows Live" clId="Web-{E117668D-9DAC-4ECF-BE8C-658A775F3E14}" dt="2020-07-30T07:28:34.914" v="116"/>
          <pc:sldLayoutMkLst>
            <pc:docMk/>
            <pc:sldMasterMk cId="3784027784" sldId="2147483648"/>
            <pc:sldLayoutMk cId="2853334272" sldId="2147483651"/>
          </pc:sldLayoutMkLst>
        </pc:sldLayoutChg>
        <pc:sldLayoutChg chg="add">
          <pc:chgData name="shi Mr." userId="674463e3128e5e0e" providerId="Windows Live" clId="Web-{E117668D-9DAC-4ECF-BE8C-658A775F3E14}" dt="2020-07-30T07:28:34.914" v="116"/>
          <pc:sldLayoutMkLst>
            <pc:docMk/>
            <pc:sldMasterMk cId="3784027784" sldId="2147483648"/>
            <pc:sldLayoutMk cId="3417728624" sldId="2147483655"/>
          </pc:sldLayoutMkLst>
        </pc:sldLayoutChg>
        <pc:sldLayoutChg chg="add">
          <pc:chgData name="shi Mr." userId="674463e3128e5e0e" providerId="Windows Live" clId="Web-{E117668D-9DAC-4ECF-BE8C-658A775F3E14}" dt="2020-07-30T07:28:34.914" v="116"/>
          <pc:sldLayoutMkLst>
            <pc:docMk/>
            <pc:sldMasterMk cId="3784027784" sldId="2147483648"/>
            <pc:sldLayoutMk cId="2882586885" sldId="2147483660"/>
          </pc:sldLayoutMkLst>
        </pc:sldLayoutChg>
        <pc:sldLayoutChg chg="add">
          <pc:chgData name="shi Mr." userId="674463e3128e5e0e" providerId="Windows Live" clId="Web-{E117668D-9DAC-4ECF-BE8C-658A775F3E14}" dt="2020-07-30T07:28:34.914" v="116"/>
          <pc:sldLayoutMkLst>
            <pc:docMk/>
            <pc:sldMasterMk cId="3784027784" sldId="2147483648"/>
            <pc:sldLayoutMk cId="2378658405" sldId="2147483661"/>
          </pc:sldLayoutMkLst>
        </pc:sldLayoutChg>
        <pc:sldLayoutChg chg="add">
          <pc:chgData name="shi Mr." userId="674463e3128e5e0e" providerId="Windows Live" clId="Web-{E117668D-9DAC-4ECF-BE8C-658A775F3E14}" dt="2020-07-30T07:28:34.914" v="116"/>
          <pc:sldLayoutMkLst>
            <pc:docMk/>
            <pc:sldMasterMk cId="3784027784" sldId="2147483648"/>
            <pc:sldLayoutMk cId="1284176218" sldId="2147483662"/>
          </pc:sldLayoutMkLst>
        </pc:sldLayoutChg>
        <pc:sldLayoutChg chg="add">
          <pc:chgData name="shi Mr." userId="674463e3128e5e0e" providerId="Windows Live" clId="Web-{E117668D-9DAC-4ECF-BE8C-658A775F3E14}" dt="2020-07-30T07:28:34.914" v="116"/>
          <pc:sldLayoutMkLst>
            <pc:docMk/>
            <pc:sldMasterMk cId="3784027784" sldId="2147483648"/>
            <pc:sldLayoutMk cId="3677593400" sldId="2147483669"/>
          </pc:sldLayoutMkLst>
        </pc:sldLayoutChg>
      </pc:sldMasterChg>
      <pc:sldMasterChg chg="add addSldLayout">
        <pc:chgData name="shi Mr." userId="674463e3128e5e0e" providerId="Windows Live" clId="Web-{E117668D-9DAC-4ECF-BE8C-658A775F3E14}" dt="2020-07-30T07:16:30.180" v="0"/>
        <pc:sldMasterMkLst>
          <pc:docMk/>
          <pc:sldMasterMk cId="1131300953" sldId="2147483751"/>
        </pc:sldMasterMkLst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2233380444" sldId="2147483740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3650627459" sldId="2147483741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75999778" sldId="2147483742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1016417304" sldId="2147483743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83818566" sldId="2147483744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4099690984" sldId="2147483745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17639046" sldId="2147483746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3940723062" sldId="2147483747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2154323317" sldId="2147483748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2399991418" sldId="2147483749"/>
          </pc:sldLayoutMkLst>
        </pc:sldLayoutChg>
        <pc:sldLayoutChg chg="add">
          <pc:chgData name="shi Mr." userId="674463e3128e5e0e" providerId="Windows Live" clId="Web-{E117668D-9DAC-4ECF-BE8C-658A775F3E14}" dt="2020-07-30T07:16:30.180" v="0"/>
          <pc:sldLayoutMkLst>
            <pc:docMk/>
            <pc:sldMasterMk cId="1131300953" sldId="2147483751"/>
            <pc:sldLayoutMk cId="3884379784" sldId="2147483750"/>
          </pc:sldLayoutMkLst>
        </pc:sldLayoutChg>
      </pc:sldMasterChg>
    </pc:docChg>
  </pc:docChgLst>
  <pc:docChgLst>
    <pc:chgData name="shi Mr." userId="674463e3128e5e0e" providerId="Windows Live" clId="Web-{169AC7B6-E924-465C-AAF9-C526E2D4A8B8}"/>
    <pc:docChg chg="addSld modSld sldOrd">
      <pc:chgData name="shi Mr." userId="674463e3128e5e0e" providerId="Windows Live" clId="Web-{169AC7B6-E924-465C-AAF9-C526E2D4A8B8}" dt="2020-07-30T16:33:59.103" v="1065"/>
      <pc:docMkLst>
        <pc:docMk/>
      </pc:docMkLst>
      <pc:sldChg chg="addSp delSp modSp mod modClrScheme delDesignElem chgLayout">
        <pc:chgData name="shi Mr." userId="674463e3128e5e0e" providerId="Windows Live" clId="Web-{169AC7B6-E924-465C-AAF9-C526E2D4A8B8}" dt="2020-07-30T16:33:59.103" v="1065"/>
        <pc:sldMkLst>
          <pc:docMk/>
          <pc:sldMk cId="703088496" sldId="256"/>
        </pc:sldMkLst>
        <pc:spChg chg="mod ord">
          <ac:chgData name="shi Mr." userId="674463e3128e5e0e" providerId="Windows Live" clId="Web-{169AC7B6-E924-465C-AAF9-C526E2D4A8B8}" dt="2020-07-30T16:33:59.103" v="1065"/>
          <ac:spMkLst>
            <pc:docMk/>
            <pc:sldMk cId="703088496" sldId="256"/>
            <ac:spMk id="2" creationId="{00000000-0000-0000-0000-000000000000}"/>
          </ac:spMkLst>
        </pc:spChg>
        <pc:spChg chg="mod ord">
          <ac:chgData name="shi Mr." userId="674463e3128e5e0e" providerId="Windows Live" clId="Web-{169AC7B6-E924-465C-AAF9-C526E2D4A8B8}" dt="2020-07-30T16:33:59.103" v="1065"/>
          <ac:spMkLst>
            <pc:docMk/>
            <pc:sldMk cId="703088496" sldId="256"/>
            <ac:spMk id="3" creationId="{00000000-0000-0000-0000-000000000000}"/>
          </ac:spMkLst>
        </pc:spChg>
        <pc:spChg chg="add del mod ord">
          <ac:chgData name="shi Mr." userId="674463e3128e5e0e" providerId="Windows Live" clId="Web-{169AC7B6-E924-465C-AAF9-C526E2D4A8B8}" dt="2020-07-30T16:33:59.103" v="1065"/>
          <ac:spMkLst>
            <pc:docMk/>
            <pc:sldMk cId="703088496" sldId="256"/>
            <ac:spMk id="5" creationId="{09D47D1C-0867-409C-B8FF-6DABE718E67C}"/>
          </ac:spMkLst>
        </pc:spChg>
        <pc:spChg chg="add del mod ord">
          <ac:chgData name="shi Mr." userId="674463e3128e5e0e" providerId="Windows Live" clId="Web-{169AC7B6-E924-465C-AAF9-C526E2D4A8B8}" dt="2020-07-30T16:33:59.103" v="1065"/>
          <ac:spMkLst>
            <pc:docMk/>
            <pc:sldMk cId="703088496" sldId="256"/>
            <ac:spMk id="6" creationId="{89F7C633-F0D3-412B-8CA1-297050641A7E}"/>
          </ac:spMkLst>
        </pc:spChg>
        <pc:spChg chg="add del">
          <ac:chgData name="shi Mr." userId="674463e3128e5e0e" providerId="Windows Live" clId="Web-{169AC7B6-E924-465C-AAF9-C526E2D4A8B8}" dt="2020-07-30T16:33:59.103" v="1065"/>
          <ac:spMkLst>
            <pc:docMk/>
            <pc:sldMk cId="703088496" sldId="256"/>
            <ac:spMk id="9" creationId="{0AF4F2BA-3C03-4E2C-8ABC-0949B61B3C5E}"/>
          </ac:spMkLst>
        </pc:spChg>
        <pc:spChg chg="add del">
          <ac:chgData name="shi Mr." userId="674463e3128e5e0e" providerId="Windows Live" clId="Web-{169AC7B6-E924-465C-AAF9-C526E2D4A8B8}" dt="2020-07-30T16:33:59.103" v="1065"/>
          <ac:spMkLst>
            <pc:docMk/>
            <pc:sldMk cId="703088496" sldId="256"/>
            <ac:spMk id="13" creationId="{B40A8CA7-7D5A-43B0-A1A0-B558ECA9EED1}"/>
          </ac:spMkLst>
        </pc:spChg>
        <pc:cxnChg chg="add del">
          <ac:chgData name="shi Mr." userId="674463e3128e5e0e" providerId="Windows Live" clId="Web-{169AC7B6-E924-465C-AAF9-C526E2D4A8B8}" dt="2020-07-30T16:33:59.103" v="1065"/>
          <ac:cxnSpMkLst>
            <pc:docMk/>
            <pc:sldMk cId="703088496" sldId="256"/>
            <ac:cxnSpMk id="11" creationId="{A07787ED-5EDC-4C54-AD87-55B60D0FE397}"/>
          </ac:cxnSpMkLst>
        </pc:cxnChg>
      </pc:sldChg>
      <pc:sldChg chg="addSp modSp">
        <pc:chgData name="shi Mr." userId="674463e3128e5e0e" providerId="Windows Live" clId="Web-{169AC7B6-E924-465C-AAF9-C526E2D4A8B8}" dt="2020-07-30T16:25:01.168" v="991" actId="1076"/>
        <pc:sldMkLst>
          <pc:docMk/>
          <pc:sldMk cId="23062465" sldId="262"/>
        </pc:sldMkLst>
        <pc:cxnChg chg="add mod">
          <ac:chgData name="shi Mr." userId="674463e3128e5e0e" providerId="Windows Live" clId="Web-{169AC7B6-E924-465C-AAF9-C526E2D4A8B8}" dt="2020-07-30T16:25:01.168" v="991" actId="1076"/>
          <ac:cxnSpMkLst>
            <pc:docMk/>
            <pc:sldMk cId="23062465" sldId="262"/>
            <ac:cxnSpMk id="5" creationId="{930CEEEC-F47C-44F5-9245-5712520B8442}"/>
          </ac:cxnSpMkLst>
        </pc:cxnChg>
      </pc:sldChg>
      <pc:sldChg chg="modSp">
        <pc:chgData name="shi Mr." userId="674463e3128e5e0e" providerId="Windows Live" clId="Web-{169AC7B6-E924-465C-AAF9-C526E2D4A8B8}" dt="2020-07-30T14:38:53.103" v="20" actId="20577"/>
        <pc:sldMkLst>
          <pc:docMk/>
          <pc:sldMk cId="1912834799" sldId="265"/>
        </pc:sldMkLst>
        <pc:spChg chg="mod">
          <ac:chgData name="shi Mr." userId="674463e3128e5e0e" providerId="Windows Live" clId="Web-{169AC7B6-E924-465C-AAF9-C526E2D4A8B8}" dt="2020-07-30T14:38:53.103" v="20" actId="20577"/>
          <ac:spMkLst>
            <pc:docMk/>
            <pc:sldMk cId="1912834799" sldId="265"/>
            <ac:spMk id="6" creationId="{A4BFC30A-D55A-41F0-909B-AD02DC74F575}"/>
          </ac:spMkLst>
        </pc:spChg>
      </pc:sldChg>
      <pc:sldChg chg="addSp delSp modSp">
        <pc:chgData name="shi Mr." userId="674463e3128e5e0e" providerId="Windows Live" clId="Web-{169AC7B6-E924-465C-AAF9-C526E2D4A8B8}" dt="2020-07-30T15:09:08.993" v="173" actId="1076"/>
        <pc:sldMkLst>
          <pc:docMk/>
          <pc:sldMk cId="3292145418" sldId="266"/>
        </pc:sldMkLst>
        <pc:spChg chg="add del mod">
          <ac:chgData name="shi Mr." userId="674463e3128e5e0e" providerId="Windows Live" clId="Web-{169AC7B6-E924-465C-AAF9-C526E2D4A8B8}" dt="2020-07-30T14:08:38.188" v="4"/>
          <ac:spMkLst>
            <pc:docMk/>
            <pc:sldMk cId="3292145418" sldId="266"/>
            <ac:spMk id="5" creationId="{4D475C5A-16F3-4F08-95DE-2BAE49A39727}"/>
          </ac:spMkLst>
        </pc:spChg>
        <pc:spChg chg="add del mod">
          <ac:chgData name="shi Mr." userId="674463e3128e5e0e" providerId="Windows Live" clId="Web-{169AC7B6-E924-465C-AAF9-C526E2D4A8B8}" dt="2020-07-30T14:32:15.124" v="7"/>
          <ac:spMkLst>
            <pc:docMk/>
            <pc:sldMk cId="3292145418" sldId="266"/>
            <ac:spMk id="5" creationId="{66AA042D-FE24-48E1-9FBB-EEB2FC0DF63E}"/>
          </ac:spMkLst>
        </pc:spChg>
        <pc:spChg chg="add mod">
          <ac:chgData name="shi Mr." userId="674463e3128e5e0e" providerId="Windows Live" clId="Web-{169AC7B6-E924-465C-AAF9-C526E2D4A8B8}" dt="2020-07-30T15:09:08.993" v="173" actId="1076"/>
          <ac:spMkLst>
            <pc:docMk/>
            <pc:sldMk cId="3292145418" sldId="266"/>
            <ac:spMk id="5" creationId="{BEB9E196-22E5-4645-81CC-B610D8717A73}"/>
          </ac:spMkLst>
        </pc:spChg>
        <pc:spChg chg="add del mod">
          <ac:chgData name="shi Mr." userId="674463e3128e5e0e" providerId="Windows Live" clId="Web-{169AC7B6-E924-465C-AAF9-C526E2D4A8B8}" dt="2020-07-30T14:32:34.874" v="10"/>
          <ac:spMkLst>
            <pc:docMk/>
            <pc:sldMk cId="3292145418" sldId="266"/>
            <ac:spMk id="6" creationId="{87DB6207-F086-4D98-B9A0-62833C97A2D7}"/>
          </ac:spMkLst>
        </pc:spChg>
        <pc:spChg chg="add del mod">
          <ac:chgData name="shi Mr." userId="674463e3128e5e0e" providerId="Windows Live" clId="Web-{169AC7B6-E924-465C-AAF9-C526E2D4A8B8}" dt="2020-07-30T14:34:59.879" v="13"/>
          <ac:spMkLst>
            <pc:docMk/>
            <pc:sldMk cId="3292145418" sldId="266"/>
            <ac:spMk id="7" creationId="{861BE950-6366-46A4-BF5C-8A75957754A8}"/>
          </ac:spMkLst>
        </pc:spChg>
        <pc:graphicFrameChg chg="add del mod">
          <ac:chgData name="shi Mr." userId="674463e3128e5e0e" providerId="Windows Live" clId="Web-{169AC7B6-E924-465C-AAF9-C526E2D4A8B8}" dt="2020-07-30T14:35:41.895" v="15"/>
          <ac:graphicFrameMkLst>
            <pc:docMk/>
            <pc:sldMk cId="3292145418" sldId="266"/>
            <ac:graphicFrameMk id="9" creationId="{29942634-F00F-4146-ABE3-454F328D714A}"/>
          </ac:graphicFrameMkLst>
        </pc:graphicFrameChg>
        <pc:graphicFrameChg chg="add del mod">
          <ac:chgData name="shi Mr." userId="674463e3128e5e0e" providerId="Windows Live" clId="Web-{169AC7B6-E924-465C-AAF9-C526E2D4A8B8}" dt="2020-07-30T14:35:55.567" v="17"/>
          <ac:graphicFrameMkLst>
            <pc:docMk/>
            <pc:sldMk cId="3292145418" sldId="266"/>
            <ac:graphicFrameMk id="11" creationId="{BBF6483B-D923-4C87-8B72-C69424B634E0}"/>
          </ac:graphicFrameMkLst>
        </pc:graphicFrameChg>
        <pc:graphicFrameChg chg="add del mod">
          <ac:chgData name="shi Mr." userId="674463e3128e5e0e" providerId="Windows Live" clId="Web-{169AC7B6-E924-465C-AAF9-C526E2D4A8B8}" dt="2020-07-30T14:36:14.708" v="19"/>
          <ac:graphicFrameMkLst>
            <pc:docMk/>
            <pc:sldMk cId="3292145418" sldId="266"/>
            <ac:graphicFrameMk id="13" creationId="{2730B940-8AE9-4D88-AC48-662B4312FC0F}"/>
          </ac:graphicFrameMkLst>
        </pc:graphicFrameChg>
        <pc:picChg chg="mod">
          <ac:chgData name="shi Mr." userId="674463e3128e5e0e" providerId="Windows Live" clId="Web-{169AC7B6-E924-465C-AAF9-C526E2D4A8B8}" dt="2020-07-30T15:06:37.584" v="85" actId="1076"/>
          <ac:picMkLst>
            <pc:docMk/>
            <pc:sldMk cId="3292145418" sldId="266"/>
            <ac:picMk id="4" creationId="{F6DE0667-614F-418C-BBA1-B6532E2F9144}"/>
          </ac:picMkLst>
        </pc:picChg>
      </pc:sldChg>
      <pc:sldChg chg="addSp modSp new">
        <pc:chgData name="shi Mr." userId="674463e3128e5e0e" providerId="Windows Live" clId="Web-{169AC7B6-E924-465C-AAF9-C526E2D4A8B8}" dt="2020-07-30T15:49:05.614" v="520" actId="20577"/>
        <pc:sldMkLst>
          <pc:docMk/>
          <pc:sldMk cId="748858509" sldId="267"/>
        </pc:sldMkLst>
        <pc:spChg chg="mod">
          <ac:chgData name="shi Mr." userId="674463e3128e5e0e" providerId="Windows Live" clId="Web-{169AC7B6-E924-465C-AAF9-C526E2D4A8B8}" dt="2020-07-30T15:49:05.614" v="520" actId="20577"/>
          <ac:spMkLst>
            <pc:docMk/>
            <pc:sldMk cId="748858509" sldId="267"/>
            <ac:spMk id="2" creationId="{64ABD96B-AED2-4C4F-A2B2-0E9B0F32B6B7}"/>
          </ac:spMkLst>
        </pc:spChg>
        <pc:spChg chg="add mod">
          <ac:chgData name="shi Mr." userId="674463e3128e5e0e" providerId="Windows Live" clId="Web-{169AC7B6-E924-465C-AAF9-C526E2D4A8B8}" dt="2020-07-30T15:15:37.642" v="321" actId="20577"/>
          <ac:spMkLst>
            <pc:docMk/>
            <pc:sldMk cId="748858509" sldId="267"/>
            <ac:spMk id="5" creationId="{74B19C65-3941-495B-B921-6D23DC87CEA7}"/>
          </ac:spMkLst>
        </pc:spChg>
        <pc:picChg chg="add mod">
          <ac:chgData name="shi Mr." userId="674463e3128e5e0e" providerId="Windows Live" clId="Web-{169AC7B6-E924-465C-AAF9-C526E2D4A8B8}" dt="2020-07-30T15:10:33.464" v="200" actId="14100"/>
          <ac:picMkLst>
            <pc:docMk/>
            <pc:sldMk cId="748858509" sldId="267"/>
            <ac:picMk id="4" creationId="{CD6AF449-1F65-4654-B9ED-A527099D3F94}"/>
          </ac:picMkLst>
        </pc:picChg>
      </pc:sldChg>
      <pc:sldChg chg="addSp delSp modSp new">
        <pc:chgData name="shi Mr." userId="674463e3128e5e0e" providerId="Windows Live" clId="Web-{169AC7B6-E924-465C-AAF9-C526E2D4A8B8}" dt="2020-07-30T15:48:42.958" v="517" actId="20577"/>
        <pc:sldMkLst>
          <pc:docMk/>
          <pc:sldMk cId="43039269" sldId="268"/>
        </pc:sldMkLst>
        <pc:spChg chg="mod">
          <ac:chgData name="shi Mr." userId="674463e3128e5e0e" providerId="Windows Live" clId="Web-{169AC7B6-E924-465C-AAF9-C526E2D4A8B8}" dt="2020-07-30T15:48:42.958" v="517" actId="20577"/>
          <ac:spMkLst>
            <pc:docMk/>
            <pc:sldMk cId="43039269" sldId="268"/>
            <ac:spMk id="2" creationId="{FD0E369D-1DEF-4E09-8B52-2DAEE8815648}"/>
          </ac:spMkLst>
        </pc:spChg>
        <pc:spChg chg="add mod">
          <ac:chgData name="shi Mr." userId="674463e3128e5e0e" providerId="Windows Live" clId="Web-{169AC7B6-E924-465C-AAF9-C526E2D4A8B8}" dt="2020-07-30T15:47:30.503" v="498" actId="20577"/>
          <ac:spMkLst>
            <pc:docMk/>
            <pc:sldMk cId="43039269" sldId="268"/>
            <ac:spMk id="4" creationId="{6E00D1C9-BAEB-4B2B-AA94-E58C9BC77ED1}"/>
          </ac:spMkLst>
        </pc:spChg>
        <pc:picChg chg="add del mod">
          <ac:chgData name="shi Mr." userId="674463e3128e5e0e" providerId="Windows Live" clId="Web-{169AC7B6-E924-465C-AAF9-C526E2D4A8B8}" dt="2020-07-30T15:16:40.909" v="330"/>
          <ac:picMkLst>
            <pc:docMk/>
            <pc:sldMk cId="43039269" sldId="268"/>
            <ac:picMk id="4" creationId="{34DF4B1D-74FD-4805-A4FD-034346F2C184}"/>
          </ac:picMkLst>
        </pc:picChg>
        <pc:picChg chg="add mod">
          <ac:chgData name="shi Mr." userId="674463e3128e5e0e" providerId="Windows Live" clId="Web-{169AC7B6-E924-465C-AAF9-C526E2D4A8B8}" dt="2020-07-30T15:17:31.801" v="339" actId="14100"/>
          <ac:picMkLst>
            <pc:docMk/>
            <pc:sldMk cId="43039269" sldId="268"/>
            <ac:picMk id="5" creationId="{215D826D-AB89-4113-B1DF-AA981D9DD6E1}"/>
          </ac:picMkLst>
        </pc:picChg>
      </pc:sldChg>
      <pc:sldChg chg="addSp delSp modSp new">
        <pc:chgData name="shi Mr." userId="674463e3128e5e0e" providerId="Windows Live" clId="Web-{169AC7B6-E924-465C-AAF9-C526E2D4A8B8}" dt="2020-07-30T16:06:19.264" v="805" actId="20577"/>
        <pc:sldMkLst>
          <pc:docMk/>
          <pc:sldMk cId="756092572" sldId="269"/>
        </pc:sldMkLst>
        <pc:spChg chg="mod">
          <ac:chgData name="shi Mr." userId="674463e3128e5e0e" providerId="Windows Live" clId="Web-{169AC7B6-E924-465C-AAF9-C526E2D4A8B8}" dt="2020-07-30T16:06:19.264" v="805" actId="20577"/>
          <ac:spMkLst>
            <pc:docMk/>
            <pc:sldMk cId="756092572" sldId="269"/>
            <ac:spMk id="2" creationId="{7F638721-6C27-4F29-ABFC-32D87EB3C7F9}"/>
          </ac:spMkLst>
        </pc:spChg>
        <pc:spChg chg="add mod">
          <ac:chgData name="shi Mr." userId="674463e3128e5e0e" providerId="Windows Live" clId="Web-{169AC7B6-E924-465C-AAF9-C526E2D4A8B8}" dt="2020-07-30T15:57:38.764" v="658" actId="1076"/>
          <ac:spMkLst>
            <pc:docMk/>
            <pc:sldMk cId="756092572" sldId="269"/>
            <ac:spMk id="6" creationId="{81295A59-C204-4F9B-9B87-28F528B978EB}"/>
          </ac:spMkLst>
        </pc:spChg>
        <pc:picChg chg="add del mod">
          <ac:chgData name="shi Mr." userId="674463e3128e5e0e" providerId="Windows Live" clId="Web-{169AC7B6-E924-465C-AAF9-C526E2D4A8B8}" dt="2020-07-30T15:52:22.523" v="547"/>
          <ac:picMkLst>
            <pc:docMk/>
            <pc:sldMk cId="756092572" sldId="269"/>
            <ac:picMk id="4" creationId="{3FE637AF-88F9-4983-A538-0988BDBED80E}"/>
          </ac:picMkLst>
        </pc:picChg>
        <pc:picChg chg="add mod">
          <ac:chgData name="shi Mr." userId="674463e3128e5e0e" providerId="Windows Live" clId="Web-{169AC7B6-E924-465C-AAF9-C526E2D4A8B8}" dt="2020-07-30T15:57:36.076" v="657" actId="1076"/>
          <ac:picMkLst>
            <pc:docMk/>
            <pc:sldMk cId="756092572" sldId="269"/>
            <ac:picMk id="5" creationId="{504CA68F-4F97-4285-92BC-7DE944506A98}"/>
          </ac:picMkLst>
        </pc:picChg>
      </pc:sldChg>
      <pc:sldChg chg="addSp delSp modSp new ord">
        <pc:chgData name="shi Mr." userId="674463e3128e5e0e" providerId="Windows Live" clId="Web-{169AC7B6-E924-465C-AAF9-C526E2D4A8B8}" dt="2020-07-30T16:05:49.951" v="796"/>
        <pc:sldMkLst>
          <pc:docMk/>
          <pc:sldMk cId="203333574" sldId="270"/>
        </pc:sldMkLst>
        <pc:spChg chg="mod">
          <ac:chgData name="shi Mr." userId="674463e3128e5e0e" providerId="Windows Live" clId="Web-{169AC7B6-E924-465C-AAF9-C526E2D4A8B8}" dt="2020-07-30T16:02:17.207" v="741" actId="20577"/>
          <ac:spMkLst>
            <pc:docMk/>
            <pc:sldMk cId="203333574" sldId="270"/>
            <ac:spMk id="2" creationId="{4F36220A-516C-419A-AD14-EBA3801A93D8}"/>
          </ac:spMkLst>
        </pc:spChg>
        <pc:spChg chg="add mod">
          <ac:chgData name="shi Mr." userId="674463e3128e5e0e" providerId="Windows Live" clId="Web-{169AC7B6-E924-465C-AAF9-C526E2D4A8B8}" dt="2020-07-30T16:05:38.372" v="794" actId="1076"/>
          <ac:spMkLst>
            <pc:docMk/>
            <pc:sldMk cId="203333574" sldId="270"/>
            <ac:spMk id="6" creationId="{D4940F60-23CD-47A4-BFE7-FB0D2A75AD77}"/>
          </ac:spMkLst>
        </pc:spChg>
        <pc:picChg chg="add del mod">
          <ac:chgData name="shi Mr." userId="674463e3128e5e0e" providerId="Windows Live" clId="Web-{169AC7B6-E924-465C-AAF9-C526E2D4A8B8}" dt="2020-07-30T16:01:38.394" v="664"/>
          <ac:picMkLst>
            <pc:docMk/>
            <pc:sldMk cId="203333574" sldId="270"/>
            <ac:picMk id="4" creationId="{6DC9C9C3-D257-47BD-9AE2-D53738B7B34C}"/>
          </ac:picMkLst>
        </pc:picChg>
        <pc:picChg chg="add mod">
          <ac:chgData name="shi Mr." userId="674463e3128e5e0e" providerId="Windows Live" clId="Web-{169AC7B6-E924-465C-AAF9-C526E2D4A8B8}" dt="2020-07-30T16:04:02.194" v="749" actId="14100"/>
          <ac:picMkLst>
            <pc:docMk/>
            <pc:sldMk cId="203333574" sldId="270"/>
            <ac:picMk id="5" creationId="{F2E827E2-AC85-4B75-9A0C-243C9E716747}"/>
          </ac:picMkLst>
        </pc:picChg>
      </pc:sldChg>
      <pc:sldChg chg="addSp modSp new">
        <pc:chgData name="shi Mr." userId="674463e3128e5e0e" providerId="Windows Live" clId="Web-{169AC7B6-E924-465C-AAF9-C526E2D4A8B8}" dt="2020-07-30T16:16:12.202" v="953" actId="20577"/>
        <pc:sldMkLst>
          <pc:docMk/>
          <pc:sldMk cId="2523557275" sldId="271"/>
        </pc:sldMkLst>
        <pc:spChg chg="mod">
          <ac:chgData name="shi Mr." userId="674463e3128e5e0e" providerId="Windows Live" clId="Web-{169AC7B6-E924-465C-AAF9-C526E2D4A8B8}" dt="2020-07-30T16:12:59.486" v="917" actId="20577"/>
          <ac:spMkLst>
            <pc:docMk/>
            <pc:sldMk cId="2523557275" sldId="271"/>
            <ac:spMk id="2" creationId="{C32833D8-C256-49E9-A079-17625CD39A02}"/>
          </ac:spMkLst>
        </pc:spChg>
        <pc:spChg chg="add mod">
          <ac:chgData name="shi Mr." userId="674463e3128e5e0e" providerId="Windows Live" clId="Web-{169AC7B6-E924-465C-AAF9-C526E2D4A8B8}" dt="2020-07-30T16:16:12.202" v="953" actId="20577"/>
          <ac:spMkLst>
            <pc:docMk/>
            <pc:sldMk cId="2523557275" sldId="271"/>
            <ac:spMk id="4" creationId="{1B6393EB-EA8E-45F3-B723-70C5A7BA4CC8}"/>
          </ac:spMkLst>
        </pc:spChg>
        <pc:picChg chg="add mod">
          <ac:chgData name="shi Mr." userId="674463e3128e5e0e" providerId="Windows Live" clId="Web-{169AC7B6-E924-465C-AAF9-C526E2D4A8B8}" dt="2020-07-30T16:15:43.076" v="932" actId="1076"/>
          <ac:picMkLst>
            <pc:docMk/>
            <pc:sldMk cId="2523557275" sldId="271"/>
            <ac:picMk id="5" creationId="{C197BB1E-3E7E-4865-95C6-6B8A70C54D36}"/>
          </ac:picMkLst>
        </pc:picChg>
      </pc:sldChg>
      <pc:sldChg chg="addSp modSp new">
        <pc:chgData name="shi Mr." userId="674463e3128e5e0e" providerId="Windows Live" clId="Web-{169AC7B6-E924-465C-AAF9-C526E2D4A8B8}" dt="2020-07-30T16:21:59.461" v="982"/>
        <pc:sldMkLst>
          <pc:docMk/>
          <pc:sldMk cId="4293892875" sldId="272"/>
        </pc:sldMkLst>
        <pc:spChg chg="mod">
          <ac:chgData name="shi Mr." userId="674463e3128e5e0e" providerId="Windows Live" clId="Web-{169AC7B6-E924-465C-AAF9-C526E2D4A8B8}" dt="2020-07-30T16:16:54.812" v="967" actId="20577"/>
          <ac:spMkLst>
            <pc:docMk/>
            <pc:sldMk cId="4293892875" sldId="272"/>
            <ac:spMk id="2" creationId="{939B982A-508C-495D-B102-429EA0A59D6A}"/>
          </ac:spMkLst>
        </pc:spChg>
        <pc:graphicFrameChg chg="add mod modGraphic">
          <ac:chgData name="shi Mr." userId="674463e3128e5e0e" providerId="Windows Live" clId="Web-{169AC7B6-E924-465C-AAF9-C526E2D4A8B8}" dt="2020-07-30T16:21:59.461" v="982"/>
          <ac:graphicFrameMkLst>
            <pc:docMk/>
            <pc:sldMk cId="4293892875" sldId="272"/>
            <ac:graphicFrameMk id="5" creationId="{000533BF-2473-484C-B6FE-21CD13DF8C0E}"/>
          </ac:graphicFrameMkLst>
        </pc:graphicFrameChg>
        <pc:picChg chg="add mod">
          <ac:chgData name="shi Mr." userId="674463e3128e5e0e" providerId="Windows Live" clId="Web-{169AC7B6-E924-465C-AAF9-C526E2D4A8B8}" dt="2020-07-30T16:19:17.286" v="978" actId="1076"/>
          <ac:picMkLst>
            <pc:docMk/>
            <pc:sldMk cId="4293892875" sldId="272"/>
            <ac:picMk id="6" creationId="{99671B3E-AAD2-4FEE-83F8-66BFC8D2B176}"/>
          </ac:picMkLst>
        </pc:picChg>
      </pc:sldChg>
      <pc:sldChg chg="addSp modSp new mod modClrScheme chgLayout">
        <pc:chgData name="shi Mr." userId="674463e3128e5e0e" providerId="Windows Live" clId="Web-{169AC7B6-E924-465C-AAF9-C526E2D4A8B8}" dt="2020-07-30T16:33:15.211" v="1063" actId="20577"/>
        <pc:sldMkLst>
          <pc:docMk/>
          <pc:sldMk cId="2224909499" sldId="273"/>
        </pc:sldMkLst>
        <pc:spChg chg="mod ord">
          <ac:chgData name="shi Mr." userId="674463e3128e5e0e" providerId="Windows Live" clId="Web-{169AC7B6-E924-465C-AAF9-C526E2D4A8B8}" dt="2020-07-30T16:31:37.787" v="1032" actId="20577"/>
          <ac:spMkLst>
            <pc:docMk/>
            <pc:sldMk cId="2224909499" sldId="273"/>
            <ac:spMk id="2" creationId="{EA2C016B-0489-4C2A-AA11-317F0A044B75}"/>
          </ac:spMkLst>
        </pc:spChg>
        <pc:spChg chg="mod ord">
          <ac:chgData name="shi Mr." userId="674463e3128e5e0e" providerId="Windows Live" clId="Web-{169AC7B6-E924-465C-AAF9-C526E2D4A8B8}" dt="2020-07-30T16:30:33.269" v="993"/>
          <ac:spMkLst>
            <pc:docMk/>
            <pc:sldMk cId="2224909499" sldId="273"/>
            <ac:spMk id="3" creationId="{4221D36A-294C-4E86-AA5F-CF11F613C7D4}"/>
          </ac:spMkLst>
        </pc:spChg>
        <pc:spChg chg="add mod ord">
          <ac:chgData name="shi Mr." userId="674463e3128e5e0e" providerId="Windows Live" clId="Web-{169AC7B6-E924-465C-AAF9-C526E2D4A8B8}" dt="2020-07-30T16:33:15.211" v="1063" actId="20577"/>
          <ac:spMkLst>
            <pc:docMk/>
            <pc:sldMk cId="2224909499" sldId="273"/>
            <ac:spMk id="4" creationId="{E0955DFE-6F0D-4FC5-A28F-A9ACE16B50A2}"/>
          </ac:spMkLst>
        </pc:spChg>
        <pc:spChg chg="add mod ord">
          <ac:chgData name="shi Mr." userId="674463e3128e5e0e" providerId="Windows Live" clId="Web-{169AC7B6-E924-465C-AAF9-C526E2D4A8B8}" dt="2020-07-30T16:30:33.269" v="993"/>
          <ac:spMkLst>
            <pc:docMk/>
            <pc:sldMk cId="2224909499" sldId="273"/>
            <ac:spMk id="5" creationId="{67D8CE7D-4030-42FA-A9A5-657DB0DA524E}"/>
          </ac:spMkLst>
        </pc:spChg>
      </pc:sldChg>
    </pc:docChg>
  </pc:docChgLst>
  <pc:docChgLst>
    <pc:chgData name="shi Mr." userId="674463e3128e5e0e" providerId="LiveId" clId="{26149065-260C-41F3-931E-E10F6ECA8606}"/>
    <pc:docChg chg="undo custSel addSld delSld modSld delMainMaster">
      <pc:chgData name="shi Mr." userId="674463e3128e5e0e" providerId="LiveId" clId="{26149065-260C-41F3-931E-E10F6ECA8606}" dt="2020-07-30T23:16:22.668" v="783" actId="20577"/>
      <pc:docMkLst>
        <pc:docMk/>
      </pc:docMkLst>
      <pc:sldChg chg="addSp delSp modSp del mod modClrScheme delDesignElem chgLayout">
        <pc:chgData name="shi Mr." userId="674463e3128e5e0e" providerId="LiveId" clId="{26149065-260C-41F3-931E-E10F6ECA8606}" dt="2020-07-30T16:43:54.278" v="535" actId="47"/>
        <pc:sldMkLst>
          <pc:docMk/>
          <pc:sldMk cId="703088496" sldId="256"/>
        </pc:sldMkLst>
        <pc:spChg chg="mod ord">
          <ac:chgData name="shi Mr." userId="674463e3128e5e0e" providerId="LiveId" clId="{26149065-260C-41F3-931E-E10F6ECA8606}" dt="2020-07-30T08:41:53.082" v="0" actId="700"/>
          <ac:spMkLst>
            <pc:docMk/>
            <pc:sldMk cId="703088496" sldId="256"/>
            <ac:spMk id="2" creationId="{00000000-0000-0000-0000-000000000000}"/>
          </ac:spMkLst>
        </pc:spChg>
        <pc:spChg chg="mod ord">
          <ac:chgData name="shi Mr." userId="674463e3128e5e0e" providerId="LiveId" clId="{26149065-260C-41F3-931E-E10F6ECA8606}" dt="2020-07-30T08:41:53.109" v="1" actId="27636"/>
          <ac:spMkLst>
            <pc:docMk/>
            <pc:sldMk cId="703088496" sldId="256"/>
            <ac:spMk id="3" creationId="{00000000-0000-0000-0000-000000000000}"/>
          </ac:spMkLst>
        </pc:spChg>
        <pc:spChg chg="add mod ord">
          <ac:chgData name="shi Mr." userId="674463e3128e5e0e" providerId="LiveId" clId="{26149065-260C-41F3-931E-E10F6ECA8606}" dt="2020-07-30T08:41:53.082" v="0" actId="700"/>
          <ac:spMkLst>
            <pc:docMk/>
            <pc:sldMk cId="703088496" sldId="256"/>
            <ac:spMk id="5" creationId="{B0F5D140-E7D5-471E-A352-53BF2B7287E5}"/>
          </ac:spMkLst>
        </pc:spChg>
        <pc:spChg chg="add mod ord">
          <ac:chgData name="shi Mr." userId="674463e3128e5e0e" providerId="LiveId" clId="{26149065-260C-41F3-931E-E10F6ECA8606}" dt="2020-07-30T08:41:53.082" v="0" actId="700"/>
          <ac:spMkLst>
            <pc:docMk/>
            <pc:sldMk cId="703088496" sldId="256"/>
            <ac:spMk id="6" creationId="{A7F6F135-8FFB-462C-96D9-1E3C6657897E}"/>
          </ac:spMkLst>
        </pc:spChg>
        <pc:spChg chg="del">
          <ac:chgData name="shi Mr." userId="674463e3128e5e0e" providerId="LiveId" clId="{26149065-260C-41F3-931E-E10F6ECA8606}" dt="2020-07-30T08:41:53.082" v="0" actId="700"/>
          <ac:spMkLst>
            <pc:docMk/>
            <pc:sldMk cId="703088496" sldId="256"/>
            <ac:spMk id="9" creationId="{0AF4F2BA-3C03-4E2C-8ABC-0949B61B3C5E}"/>
          </ac:spMkLst>
        </pc:spChg>
        <pc:spChg chg="del">
          <ac:chgData name="shi Mr." userId="674463e3128e5e0e" providerId="LiveId" clId="{26149065-260C-41F3-931E-E10F6ECA8606}" dt="2020-07-30T08:41:53.082" v="0" actId="700"/>
          <ac:spMkLst>
            <pc:docMk/>
            <pc:sldMk cId="703088496" sldId="256"/>
            <ac:spMk id="13" creationId="{B40A8CA7-7D5A-43B0-A1A0-B558ECA9EED1}"/>
          </ac:spMkLst>
        </pc:spChg>
        <pc:cxnChg chg="del">
          <ac:chgData name="shi Mr." userId="674463e3128e5e0e" providerId="LiveId" clId="{26149065-260C-41F3-931E-E10F6ECA8606}" dt="2020-07-30T08:41:53.082" v="0" actId="700"/>
          <ac:cxnSpMkLst>
            <pc:docMk/>
            <pc:sldMk cId="703088496" sldId="256"/>
            <ac:cxnSpMk id="11" creationId="{A07787ED-5EDC-4C54-AD87-55B60D0FE397}"/>
          </ac:cxnSpMkLst>
        </pc:cxnChg>
      </pc:sldChg>
      <pc:sldChg chg="modSp mod">
        <pc:chgData name="shi Mr." userId="674463e3128e5e0e" providerId="LiveId" clId="{26149065-260C-41F3-931E-E10F6ECA8606}" dt="2020-07-30T22:15:33.776" v="719" actId="20577"/>
        <pc:sldMkLst>
          <pc:docMk/>
          <pc:sldMk cId="2052353346" sldId="261"/>
        </pc:sldMkLst>
        <pc:spChg chg="mod">
          <ac:chgData name="shi Mr." userId="674463e3128e5e0e" providerId="LiveId" clId="{26149065-260C-41F3-931E-E10F6ECA8606}" dt="2020-07-30T22:15:33.776" v="719" actId="20577"/>
          <ac:spMkLst>
            <pc:docMk/>
            <pc:sldMk cId="2052353346" sldId="261"/>
            <ac:spMk id="5" creationId="{EC043040-D45C-49BE-91C8-EB3B0EB632EE}"/>
          </ac:spMkLst>
        </pc:spChg>
      </pc:sldChg>
      <pc:sldChg chg="addSp modSp mod">
        <pc:chgData name="shi Mr." userId="674463e3128e5e0e" providerId="LiveId" clId="{26149065-260C-41F3-931E-E10F6ECA8606}" dt="2020-07-30T16:51:08.727" v="539"/>
        <pc:sldMkLst>
          <pc:docMk/>
          <pc:sldMk cId="23062465" sldId="262"/>
        </pc:sldMkLst>
        <pc:spChg chg="mod">
          <ac:chgData name="shi Mr." userId="674463e3128e5e0e" providerId="LiveId" clId="{26149065-260C-41F3-931E-E10F6ECA8606}" dt="2020-07-30T16:50:10.397" v="537" actId="1076"/>
          <ac:spMkLst>
            <pc:docMk/>
            <pc:sldMk cId="23062465" sldId="262"/>
            <ac:spMk id="2" creationId="{5F61F4BB-65FF-4B1E-B0FE-D9F1A07B14F9}"/>
          </ac:spMkLst>
        </pc:spChg>
        <pc:spChg chg="add mod">
          <ac:chgData name="shi Mr." userId="674463e3128e5e0e" providerId="LiveId" clId="{26149065-260C-41F3-931E-E10F6ECA8606}" dt="2020-07-30T16:51:08.727" v="539"/>
          <ac:spMkLst>
            <pc:docMk/>
            <pc:sldMk cId="23062465" sldId="262"/>
            <ac:spMk id="38" creationId="{34F728BD-A30B-4730-8211-4442924B0732}"/>
          </ac:spMkLst>
        </pc:spChg>
        <pc:spChg chg="add mod">
          <ac:chgData name="shi Mr." userId="674463e3128e5e0e" providerId="LiveId" clId="{26149065-260C-41F3-931E-E10F6ECA8606}" dt="2020-07-30T16:51:08.727" v="539"/>
          <ac:spMkLst>
            <pc:docMk/>
            <pc:sldMk cId="23062465" sldId="262"/>
            <ac:spMk id="39" creationId="{0F81C268-5336-4ADF-A0AC-C43ED2E35042}"/>
          </ac:spMkLst>
        </pc:spChg>
        <pc:spChg chg="add mod">
          <ac:chgData name="shi Mr." userId="674463e3128e5e0e" providerId="LiveId" clId="{26149065-260C-41F3-931E-E10F6ECA8606}" dt="2020-07-30T16:51:08.727" v="539"/>
          <ac:spMkLst>
            <pc:docMk/>
            <pc:sldMk cId="23062465" sldId="262"/>
            <ac:spMk id="40" creationId="{BF22EAAE-62F6-4D09-9CC5-E11381909579}"/>
          </ac:spMkLst>
        </pc:spChg>
        <pc:spChg chg="add mod">
          <ac:chgData name="shi Mr." userId="674463e3128e5e0e" providerId="LiveId" clId="{26149065-260C-41F3-931E-E10F6ECA8606}" dt="2020-07-30T16:51:08.727" v="539"/>
          <ac:spMkLst>
            <pc:docMk/>
            <pc:sldMk cId="23062465" sldId="262"/>
            <ac:spMk id="41" creationId="{53DAEAF1-6DEC-4474-A20E-6E6E43D482BA}"/>
          </ac:spMkLst>
        </pc:spChg>
        <pc:spChg chg="add mod">
          <ac:chgData name="shi Mr." userId="674463e3128e5e0e" providerId="LiveId" clId="{26149065-260C-41F3-931E-E10F6ECA8606}" dt="2020-07-30T16:51:08.727" v="539"/>
          <ac:spMkLst>
            <pc:docMk/>
            <pc:sldMk cId="23062465" sldId="262"/>
            <ac:spMk id="42" creationId="{9E8CFB0D-61AA-4BC2-9F3C-2751B740CC54}"/>
          </ac:spMkLst>
        </pc:spChg>
        <pc:spChg chg="add mod">
          <ac:chgData name="shi Mr." userId="674463e3128e5e0e" providerId="LiveId" clId="{26149065-260C-41F3-931E-E10F6ECA8606}" dt="2020-07-30T16:51:08.727" v="539"/>
          <ac:spMkLst>
            <pc:docMk/>
            <pc:sldMk cId="23062465" sldId="262"/>
            <ac:spMk id="43" creationId="{35ECB215-2B9D-48C3-A575-297287E0C4DB}"/>
          </ac:spMkLst>
        </pc:spChg>
        <pc:spChg chg="add mod">
          <ac:chgData name="shi Mr." userId="674463e3128e5e0e" providerId="LiveId" clId="{26149065-260C-41F3-931E-E10F6ECA8606}" dt="2020-07-30T16:50:48.929" v="538"/>
          <ac:spMkLst>
            <pc:docMk/>
            <pc:sldMk cId="23062465" sldId="262"/>
            <ac:spMk id="44" creationId="{5B48D55F-E22C-43FB-9F55-F5B4F618E639}"/>
          </ac:spMkLst>
        </pc:spChg>
        <pc:spChg chg="add mod">
          <ac:chgData name="shi Mr." userId="674463e3128e5e0e" providerId="LiveId" clId="{26149065-260C-41F3-931E-E10F6ECA8606}" dt="2020-07-30T09:07:32.934" v="429" actId="20577"/>
          <ac:spMkLst>
            <pc:docMk/>
            <pc:sldMk cId="23062465" sldId="262"/>
            <ac:spMk id="45" creationId="{773906E8-F042-4AD5-8151-C77777290C37}"/>
          </ac:spMkLst>
        </pc:spChg>
        <pc:spChg chg="add mod">
          <ac:chgData name="shi Mr." userId="674463e3128e5e0e" providerId="LiveId" clId="{26149065-260C-41F3-931E-E10F6ECA8606}" dt="2020-07-30T09:07:51.509" v="445" actId="14100"/>
          <ac:spMkLst>
            <pc:docMk/>
            <pc:sldMk cId="23062465" sldId="262"/>
            <ac:spMk id="48" creationId="{4F868078-169B-4B1D-9825-F3596996CFCB}"/>
          </ac:spMkLst>
        </pc:spChg>
        <pc:spChg chg="add mod">
          <ac:chgData name="shi Mr." userId="674463e3128e5e0e" providerId="LiveId" clId="{26149065-260C-41F3-931E-E10F6ECA8606}" dt="2020-07-30T16:50:48.929" v="538"/>
          <ac:spMkLst>
            <pc:docMk/>
            <pc:sldMk cId="23062465" sldId="262"/>
            <ac:spMk id="50" creationId="{CC5A17C4-2326-429A-B06D-916D263488F6}"/>
          </ac:spMkLst>
        </pc:spChg>
        <pc:spChg chg="add mod">
          <ac:chgData name="shi Mr." userId="674463e3128e5e0e" providerId="LiveId" clId="{26149065-260C-41F3-931E-E10F6ECA8606}" dt="2020-07-30T16:50:48.929" v="538"/>
          <ac:spMkLst>
            <pc:docMk/>
            <pc:sldMk cId="23062465" sldId="262"/>
            <ac:spMk id="51" creationId="{80B98D1F-6224-4605-9E3B-FD86A7B5D5A2}"/>
          </ac:spMkLst>
        </pc:spChg>
        <pc:spChg chg="add mod">
          <ac:chgData name="shi Mr." userId="674463e3128e5e0e" providerId="LiveId" clId="{26149065-260C-41F3-931E-E10F6ECA8606}" dt="2020-07-30T09:04:29.168" v="322" actId="571"/>
          <ac:spMkLst>
            <pc:docMk/>
            <pc:sldMk cId="23062465" sldId="262"/>
            <ac:spMk id="55" creationId="{205F4050-6494-446E-B662-209F64135090}"/>
          </ac:spMkLst>
        </pc:spChg>
        <pc:spChg chg="add mod">
          <ac:chgData name="shi Mr." userId="674463e3128e5e0e" providerId="LiveId" clId="{26149065-260C-41F3-931E-E10F6ECA8606}" dt="2020-07-30T16:50:48.929" v="538"/>
          <ac:spMkLst>
            <pc:docMk/>
            <pc:sldMk cId="23062465" sldId="262"/>
            <ac:spMk id="56" creationId="{BEAE42D9-B273-41BD-93D8-37395043BD73}"/>
          </ac:spMkLst>
        </pc:spChg>
        <pc:spChg chg="add mod">
          <ac:chgData name="shi Mr." userId="674463e3128e5e0e" providerId="LiveId" clId="{26149065-260C-41F3-931E-E10F6ECA8606}" dt="2020-07-30T16:50:48.929" v="538"/>
          <ac:spMkLst>
            <pc:docMk/>
            <pc:sldMk cId="23062465" sldId="262"/>
            <ac:spMk id="57" creationId="{67A8A9BD-2CB4-49AB-8C39-65C378F845F1}"/>
          </ac:spMkLst>
        </pc:spChg>
        <pc:grpChg chg="add mod">
          <ac:chgData name="shi Mr." userId="674463e3128e5e0e" providerId="LiveId" clId="{26149065-260C-41F3-931E-E10F6ECA8606}" dt="2020-07-30T16:50:48.929" v="538"/>
          <ac:grpSpMkLst>
            <pc:docMk/>
            <pc:sldMk cId="23062465" sldId="262"/>
            <ac:grpSpMk id="7" creationId="{E23EAB77-51DD-4232-B38F-9D60E5C34124}"/>
          </ac:grpSpMkLst>
        </pc:grpChg>
        <pc:grpChg chg="add mod">
          <ac:chgData name="shi Mr." userId="674463e3128e5e0e" providerId="LiveId" clId="{26149065-260C-41F3-931E-E10F6ECA8606}" dt="2020-07-30T16:51:08.727" v="539"/>
          <ac:grpSpMkLst>
            <pc:docMk/>
            <pc:sldMk cId="23062465" sldId="262"/>
            <ac:grpSpMk id="8" creationId="{BBBD3920-904A-4588-B5CD-FD1F10B04B19}"/>
          </ac:grpSpMkLst>
        </pc:grpChg>
        <pc:cxnChg chg="mod">
          <ac:chgData name="shi Mr." userId="674463e3128e5e0e" providerId="LiveId" clId="{26149065-260C-41F3-931E-E10F6ECA8606}" dt="2020-07-30T16:51:08.727" v="539"/>
          <ac:cxnSpMkLst>
            <pc:docMk/>
            <pc:sldMk cId="23062465" sldId="262"/>
            <ac:cxnSpMk id="5" creationId="{930CEEEC-F47C-44F5-9245-5712520B8442}"/>
          </ac:cxnSpMkLst>
        </pc:cxnChg>
        <pc:cxnChg chg="add mod">
          <ac:chgData name="shi Mr." userId="674463e3128e5e0e" providerId="LiveId" clId="{26149065-260C-41F3-931E-E10F6ECA8606}" dt="2020-07-30T16:51:08.727" v="539"/>
          <ac:cxnSpMkLst>
            <pc:docMk/>
            <pc:sldMk cId="23062465" sldId="262"/>
            <ac:cxnSpMk id="6" creationId="{76DEDDFB-D18B-4ECC-884D-92C20A53EBA3}"/>
          </ac:cxnSpMkLst>
        </pc:cxnChg>
        <pc:cxnChg chg="add mod">
          <ac:chgData name="shi Mr." userId="674463e3128e5e0e" providerId="LiveId" clId="{26149065-260C-41F3-931E-E10F6ECA8606}" dt="2020-07-30T16:51:08.727" v="539"/>
          <ac:cxnSpMkLst>
            <pc:docMk/>
            <pc:sldMk cId="23062465" sldId="262"/>
            <ac:cxnSpMk id="9" creationId="{DDA86BC1-76AD-4E0F-9EB7-8F52CE76ECC8}"/>
          </ac:cxnSpMkLst>
        </pc:cxnChg>
        <pc:cxnChg chg="add mod">
          <ac:chgData name="shi Mr." userId="674463e3128e5e0e" providerId="LiveId" clId="{26149065-260C-41F3-931E-E10F6ECA8606}" dt="2020-07-30T16:51:08.727" v="539"/>
          <ac:cxnSpMkLst>
            <pc:docMk/>
            <pc:sldMk cId="23062465" sldId="262"/>
            <ac:cxnSpMk id="11" creationId="{D328C5DE-89DC-437C-A462-797157FCACC4}"/>
          </ac:cxnSpMkLst>
        </pc:cxnChg>
        <pc:cxnChg chg="add mod">
          <ac:chgData name="shi Mr." userId="674463e3128e5e0e" providerId="LiveId" clId="{26149065-260C-41F3-931E-E10F6ECA8606}" dt="2020-07-30T16:51:08.727" v="539"/>
          <ac:cxnSpMkLst>
            <pc:docMk/>
            <pc:sldMk cId="23062465" sldId="262"/>
            <ac:cxnSpMk id="13" creationId="{9431A469-27D1-4216-B146-3BAD5C9084BA}"/>
          </ac:cxnSpMkLst>
        </pc:cxnChg>
        <pc:cxnChg chg="add mod">
          <ac:chgData name="shi Mr." userId="674463e3128e5e0e" providerId="LiveId" clId="{26149065-260C-41F3-931E-E10F6ECA8606}" dt="2020-07-30T16:51:08.727" v="539"/>
          <ac:cxnSpMkLst>
            <pc:docMk/>
            <pc:sldMk cId="23062465" sldId="262"/>
            <ac:cxnSpMk id="17" creationId="{DE57AFB5-E86F-4E8B-A56C-8CFA081487BC}"/>
          </ac:cxnSpMkLst>
        </pc:cxnChg>
        <pc:cxnChg chg="add mod">
          <ac:chgData name="shi Mr." userId="674463e3128e5e0e" providerId="LiveId" clId="{26149065-260C-41F3-931E-E10F6ECA8606}" dt="2020-07-30T16:50:48.929" v="538"/>
          <ac:cxnSpMkLst>
            <pc:docMk/>
            <pc:sldMk cId="23062465" sldId="262"/>
            <ac:cxnSpMk id="20" creationId="{EE8587D8-3645-4746-89EE-6B1E54FDC684}"/>
          </ac:cxnSpMkLst>
        </pc:cxnChg>
        <pc:cxnChg chg="add mod">
          <ac:chgData name="shi Mr." userId="674463e3128e5e0e" providerId="LiveId" clId="{26149065-260C-41F3-931E-E10F6ECA8606}" dt="2020-07-30T16:50:48.929" v="538"/>
          <ac:cxnSpMkLst>
            <pc:docMk/>
            <pc:sldMk cId="23062465" sldId="262"/>
            <ac:cxnSpMk id="25" creationId="{FE4D11BA-550E-4FDF-8DFB-52F8BB096D35}"/>
          </ac:cxnSpMkLst>
        </pc:cxnChg>
        <pc:cxnChg chg="add mod">
          <ac:chgData name="shi Mr." userId="674463e3128e5e0e" providerId="LiveId" clId="{26149065-260C-41F3-931E-E10F6ECA8606}" dt="2020-07-30T16:50:48.929" v="538"/>
          <ac:cxnSpMkLst>
            <pc:docMk/>
            <pc:sldMk cId="23062465" sldId="262"/>
            <ac:cxnSpMk id="27" creationId="{2B6CF62E-9300-431F-880B-F3335F2CC38A}"/>
          </ac:cxnSpMkLst>
        </pc:cxnChg>
        <pc:cxnChg chg="add mod">
          <ac:chgData name="shi Mr." userId="674463e3128e5e0e" providerId="LiveId" clId="{26149065-260C-41F3-931E-E10F6ECA8606}" dt="2020-07-30T16:50:48.929" v="538"/>
          <ac:cxnSpMkLst>
            <pc:docMk/>
            <pc:sldMk cId="23062465" sldId="262"/>
            <ac:cxnSpMk id="29" creationId="{BB257B05-CB31-493E-B89B-EC6068B40F44}"/>
          </ac:cxnSpMkLst>
        </pc:cxnChg>
        <pc:cxnChg chg="add mod">
          <ac:chgData name="shi Mr." userId="674463e3128e5e0e" providerId="LiveId" clId="{26149065-260C-41F3-931E-E10F6ECA8606}" dt="2020-07-30T16:50:48.929" v="538"/>
          <ac:cxnSpMkLst>
            <pc:docMk/>
            <pc:sldMk cId="23062465" sldId="262"/>
            <ac:cxnSpMk id="32" creationId="{AA1CF9C5-5DDE-42D7-9404-53592A65ADB0}"/>
          </ac:cxnSpMkLst>
        </pc:cxnChg>
        <pc:cxnChg chg="add mod">
          <ac:chgData name="shi Mr." userId="674463e3128e5e0e" providerId="LiveId" clId="{26149065-260C-41F3-931E-E10F6ECA8606}" dt="2020-07-30T16:50:48.929" v="538"/>
          <ac:cxnSpMkLst>
            <pc:docMk/>
            <pc:sldMk cId="23062465" sldId="262"/>
            <ac:cxnSpMk id="34" creationId="{FD47CE30-E18E-453B-981C-56F7E0765EBA}"/>
          </ac:cxnSpMkLst>
        </pc:cxnChg>
        <pc:cxnChg chg="add mod">
          <ac:chgData name="shi Mr." userId="674463e3128e5e0e" providerId="LiveId" clId="{26149065-260C-41F3-931E-E10F6ECA8606}" dt="2020-07-30T16:50:48.929" v="538"/>
          <ac:cxnSpMkLst>
            <pc:docMk/>
            <pc:sldMk cId="23062465" sldId="262"/>
            <ac:cxnSpMk id="36" creationId="{2B2BDD74-7B2F-4ADA-A1D4-FEA858CA7443}"/>
          </ac:cxnSpMkLst>
        </pc:cxnChg>
        <pc:cxnChg chg="add mod">
          <ac:chgData name="shi Mr." userId="674463e3128e5e0e" providerId="LiveId" clId="{26149065-260C-41F3-931E-E10F6ECA8606}" dt="2020-07-30T09:04:29.168" v="322" actId="571"/>
          <ac:cxnSpMkLst>
            <pc:docMk/>
            <pc:sldMk cId="23062465" sldId="262"/>
            <ac:cxnSpMk id="54" creationId="{DD87A1F1-41C1-483C-B725-821ADE4C16A5}"/>
          </ac:cxnSpMkLst>
        </pc:cxnChg>
      </pc:sldChg>
      <pc:sldChg chg="modSp mod">
        <pc:chgData name="shi Mr." userId="674463e3128e5e0e" providerId="LiveId" clId="{26149065-260C-41F3-931E-E10F6ECA8606}" dt="2020-07-30T23:16:22.668" v="783" actId="20577"/>
        <pc:sldMkLst>
          <pc:docMk/>
          <pc:sldMk cId="1912834799" sldId="265"/>
        </pc:sldMkLst>
        <pc:spChg chg="mod">
          <ac:chgData name="shi Mr." userId="674463e3128e5e0e" providerId="LiveId" clId="{26149065-260C-41F3-931E-E10F6ECA8606}" dt="2020-07-30T23:16:22.668" v="783" actId="20577"/>
          <ac:spMkLst>
            <pc:docMk/>
            <pc:sldMk cId="1912834799" sldId="265"/>
            <ac:spMk id="4" creationId="{DF026039-286D-46B4-8437-CA1A6E7CCA64}"/>
          </ac:spMkLst>
        </pc:spChg>
        <pc:spChg chg="mod">
          <ac:chgData name="shi Mr." userId="674463e3128e5e0e" providerId="LiveId" clId="{26149065-260C-41F3-931E-E10F6ECA8606}" dt="2020-07-30T17:07:30.055" v="580" actId="20577"/>
          <ac:spMkLst>
            <pc:docMk/>
            <pc:sldMk cId="1912834799" sldId="265"/>
            <ac:spMk id="5" creationId="{3DA24FE5-B642-4196-997C-3C5DC7ECA9A0}"/>
          </ac:spMkLst>
        </pc:spChg>
        <pc:spChg chg="mod">
          <ac:chgData name="shi Mr." userId="674463e3128e5e0e" providerId="LiveId" clId="{26149065-260C-41F3-931E-E10F6ECA8606}" dt="2020-07-30T17:07:11.906" v="563" actId="20577"/>
          <ac:spMkLst>
            <pc:docMk/>
            <pc:sldMk cId="1912834799" sldId="265"/>
            <ac:spMk id="6" creationId="{A4BFC30A-D55A-41F0-909B-AD02DC74F575}"/>
          </ac:spMkLst>
        </pc:spChg>
      </pc:sldChg>
      <pc:sldChg chg="modSp mod">
        <pc:chgData name="shi Mr." userId="674463e3128e5e0e" providerId="LiveId" clId="{26149065-260C-41F3-931E-E10F6ECA8606}" dt="2020-07-30T19:11:31.625" v="696"/>
        <pc:sldMkLst>
          <pc:docMk/>
          <pc:sldMk cId="3292145418" sldId="266"/>
        </pc:sldMkLst>
        <pc:spChg chg="mod">
          <ac:chgData name="shi Mr." userId="674463e3128e5e0e" providerId="LiveId" clId="{26149065-260C-41F3-931E-E10F6ECA8606}" dt="2020-07-30T19:11:31.625" v="696"/>
          <ac:spMkLst>
            <pc:docMk/>
            <pc:sldMk cId="3292145418" sldId="266"/>
            <ac:spMk id="5" creationId="{BEB9E196-22E5-4645-81CC-B610D8717A73}"/>
          </ac:spMkLst>
        </pc:spChg>
      </pc:sldChg>
      <pc:sldChg chg="modSp mod">
        <pc:chgData name="shi Mr." userId="674463e3128e5e0e" providerId="LiveId" clId="{26149065-260C-41F3-931E-E10F6ECA8606}" dt="2020-07-30T18:48:41.294" v="581" actId="1076"/>
        <pc:sldMkLst>
          <pc:docMk/>
          <pc:sldMk cId="748858509" sldId="267"/>
        </pc:sldMkLst>
        <pc:spChg chg="mod">
          <ac:chgData name="shi Mr." userId="674463e3128e5e0e" providerId="LiveId" clId="{26149065-260C-41F3-931E-E10F6ECA8606}" dt="2020-07-30T18:48:41.294" v="581" actId="1076"/>
          <ac:spMkLst>
            <pc:docMk/>
            <pc:sldMk cId="748858509" sldId="267"/>
            <ac:spMk id="5" creationId="{74B19C65-3941-495B-B921-6D23DC87CEA7}"/>
          </ac:spMkLst>
        </pc:spChg>
      </pc:sldChg>
      <pc:sldChg chg="modSp mod">
        <pc:chgData name="shi Mr." userId="674463e3128e5e0e" providerId="LiveId" clId="{26149065-260C-41F3-931E-E10F6ECA8606}" dt="2020-07-30T23:07:36.370" v="767"/>
        <pc:sldMkLst>
          <pc:docMk/>
          <pc:sldMk cId="4293892875" sldId="272"/>
        </pc:sldMkLst>
        <pc:graphicFrameChg chg="mod modGraphic">
          <ac:chgData name="shi Mr." userId="674463e3128e5e0e" providerId="LiveId" clId="{26149065-260C-41F3-931E-E10F6ECA8606}" dt="2020-07-30T23:07:36.370" v="767"/>
          <ac:graphicFrameMkLst>
            <pc:docMk/>
            <pc:sldMk cId="4293892875" sldId="272"/>
            <ac:graphicFrameMk id="5" creationId="{000533BF-2473-484C-B6FE-21CD13DF8C0E}"/>
          </ac:graphicFrameMkLst>
        </pc:graphicFrameChg>
      </pc:sldChg>
      <pc:sldChg chg="addSp delSp modSp mod">
        <pc:chgData name="shi Mr." userId="674463e3128e5e0e" providerId="LiveId" clId="{26149065-260C-41F3-931E-E10F6ECA8606}" dt="2020-07-30T19:05:16.394" v="585" actId="478"/>
        <pc:sldMkLst>
          <pc:docMk/>
          <pc:sldMk cId="2224909499" sldId="273"/>
        </pc:sldMkLst>
        <pc:graphicFrameChg chg="add del mod modGraphic">
          <ac:chgData name="shi Mr." userId="674463e3128e5e0e" providerId="LiveId" clId="{26149065-260C-41F3-931E-E10F6ECA8606}" dt="2020-07-30T19:05:16.394" v="585" actId="478"/>
          <ac:graphicFrameMkLst>
            <pc:docMk/>
            <pc:sldMk cId="2224909499" sldId="273"/>
            <ac:graphicFrameMk id="8" creationId="{B68F06FD-0AFE-43E8-B419-CF8BCF7D3F02}"/>
          </ac:graphicFrameMkLst>
        </pc:graphicFrameChg>
      </pc:sldChg>
      <pc:sldChg chg="addSp delSp modSp new mod modClrScheme chgLayout">
        <pc:chgData name="shi Mr." userId="674463e3128e5e0e" providerId="LiveId" clId="{26149065-260C-41F3-931E-E10F6ECA8606}" dt="2020-07-30T08:45:42.157" v="61" actId="20577"/>
        <pc:sldMkLst>
          <pc:docMk/>
          <pc:sldMk cId="958452895" sldId="274"/>
        </pc:sldMkLst>
        <pc:spChg chg="del mod ord">
          <ac:chgData name="shi Mr." userId="674463e3128e5e0e" providerId="LiveId" clId="{26149065-260C-41F3-931E-E10F6ECA8606}" dt="2020-07-30T08:42:11.394" v="3" actId="700"/>
          <ac:spMkLst>
            <pc:docMk/>
            <pc:sldMk cId="958452895" sldId="274"/>
            <ac:spMk id="2" creationId="{D9C9B15B-E77C-4128-BE9E-71D7844A01D3}"/>
          </ac:spMkLst>
        </pc:spChg>
        <pc:spChg chg="del mod ord">
          <ac:chgData name="shi Mr." userId="674463e3128e5e0e" providerId="LiveId" clId="{26149065-260C-41F3-931E-E10F6ECA8606}" dt="2020-07-30T08:42:11.394" v="3" actId="700"/>
          <ac:spMkLst>
            <pc:docMk/>
            <pc:sldMk cId="958452895" sldId="274"/>
            <ac:spMk id="3" creationId="{3344D455-8FDD-42B2-BB18-3005E5120CCB}"/>
          </ac:spMkLst>
        </pc:spChg>
        <pc:spChg chg="add mod ord">
          <ac:chgData name="shi Mr." userId="674463e3128e5e0e" providerId="LiveId" clId="{26149065-260C-41F3-931E-E10F6ECA8606}" dt="2020-07-30T08:42:31.645" v="5"/>
          <ac:spMkLst>
            <pc:docMk/>
            <pc:sldMk cId="958452895" sldId="274"/>
            <ac:spMk id="4" creationId="{91637B8A-45C8-4442-9AAE-A33CB322D108}"/>
          </ac:spMkLst>
        </pc:spChg>
        <pc:spChg chg="add mod ord">
          <ac:chgData name="shi Mr." userId="674463e3128e5e0e" providerId="LiveId" clId="{26149065-260C-41F3-931E-E10F6ECA8606}" dt="2020-07-30T08:45:14.986" v="20" actId="1076"/>
          <ac:spMkLst>
            <pc:docMk/>
            <pc:sldMk cId="958452895" sldId="274"/>
            <ac:spMk id="5" creationId="{6CEAA1A6-F270-400D-A36B-4530C864D41D}"/>
          </ac:spMkLst>
        </pc:spChg>
        <pc:spChg chg="add mod ord">
          <ac:chgData name="shi Mr." userId="674463e3128e5e0e" providerId="LiveId" clId="{26149065-260C-41F3-931E-E10F6ECA8606}" dt="2020-07-30T08:42:11.394" v="3" actId="700"/>
          <ac:spMkLst>
            <pc:docMk/>
            <pc:sldMk cId="958452895" sldId="274"/>
            <ac:spMk id="6" creationId="{5E771331-61DA-43B5-9CA2-8C4F632BC1E0}"/>
          </ac:spMkLst>
        </pc:spChg>
        <pc:spChg chg="add mod ord">
          <ac:chgData name="shi Mr." userId="674463e3128e5e0e" providerId="LiveId" clId="{26149065-260C-41F3-931E-E10F6ECA8606}" dt="2020-07-30T08:45:42.157" v="61" actId="20577"/>
          <ac:spMkLst>
            <pc:docMk/>
            <pc:sldMk cId="958452895" sldId="274"/>
            <ac:spMk id="7" creationId="{27A7A75E-5417-477B-B2EE-66127D7D708F}"/>
          </ac:spMkLst>
        </pc:spChg>
      </pc:sldChg>
      <pc:sldMasterChg chg="del delSldLayout">
        <pc:chgData name="shi Mr." userId="674463e3128e5e0e" providerId="LiveId" clId="{26149065-260C-41F3-931E-E10F6ECA8606}" dt="2020-07-30T08:41:53.082" v="0" actId="700"/>
        <pc:sldMasterMkLst>
          <pc:docMk/>
          <pc:sldMasterMk cId="1131300953" sldId="2147483751"/>
        </pc:sldMasterMkLst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2233380444" sldId="2147483740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3650627459" sldId="2147483741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75999778" sldId="2147483742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1016417304" sldId="2147483743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83818566" sldId="2147483744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4099690984" sldId="2147483745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17639046" sldId="2147483746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3940723062" sldId="2147483747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2154323317" sldId="2147483748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2399991418" sldId="2147483749"/>
          </pc:sldLayoutMkLst>
        </pc:sldLayoutChg>
        <pc:sldLayoutChg chg="del">
          <pc:chgData name="shi Mr." userId="674463e3128e5e0e" providerId="LiveId" clId="{26149065-260C-41F3-931E-E10F6ECA8606}" dt="2020-07-30T08:41:53.082" v="0" actId="700"/>
          <pc:sldLayoutMkLst>
            <pc:docMk/>
            <pc:sldMasterMk cId="1131300953" sldId="2147483751"/>
            <pc:sldLayoutMk cId="3884379784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sḷíḓê">
            <a:extLst>
              <a:ext uri="{FF2B5EF4-FFF2-40B4-BE49-F238E27FC236}">
                <a16:creationId xmlns:a16="http://schemas.microsoft.com/office/drawing/2014/main" id="{42A8215B-EF04-43F6-B507-EECF4347F6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ïṩlîḓê">
            <a:extLst>
              <a:ext uri="{FF2B5EF4-FFF2-40B4-BE49-F238E27FC236}">
                <a16:creationId xmlns:a16="http://schemas.microsoft.com/office/drawing/2014/main" id="{266F4A5A-B6F8-4F3A-ACEC-5A8D8DAA1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834029"/>
            <a:ext cx="10845800" cy="406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4688" y="1130300"/>
            <a:ext cx="10845800" cy="28440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8" name="iṡļidê">
            <a:extLst>
              <a:ext uri="{FF2B5EF4-FFF2-40B4-BE49-F238E27FC236}">
                <a16:creationId xmlns:a16="http://schemas.microsoft.com/office/drawing/2014/main" id="{B3088AFB-A9BB-4BF3-BD15-29B47AF9128C}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îşľiḑé">
            <a:extLst>
              <a:ext uri="{FF2B5EF4-FFF2-40B4-BE49-F238E27FC236}">
                <a16:creationId xmlns:a16="http://schemas.microsoft.com/office/drawing/2014/main" id="{F646A996-7125-4BF6-85EB-4C708C92EB2B}"/>
              </a:ext>
            </a:extLst>
          </p:cNvPr>
          <p:cNvSpPr/>
          <p:nvPr userDrawn="1"/>
        </p:nvSpPr>
        <p:spPr>
          <a:xfrm>
            <a:off x="0" y="613410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$ľidé">
            <a:extLst>
              <a:ext uri="{FF2B5EF4-FFF2-40B4-BE49-F238E27FC236}">
                <a16:creationId xmlns:a16="http://schemas.microsoft.com/office/drawing/2014/main" id="{B7B43C01-6527-4F60-A682-120E43EFD8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íṩľïḓé">
            <a:extLst>
              <a:ext uri="{FF2B5EF4-FFF2-40B4-BE49-F238E27FC236}">
                <a16:creationId xmlns:a16="http://schemas.microsoft.com/office/drawing/2014/main" id="{12F92AF7-9EDC-4BB3-BE60-DA187B62B6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094884" y="342900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096000" y="432435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iṩḻïḍè">
            <a:extLst>
              <a:ext uri="{FF2B5EF4-FFF2-40B4-BE49-F238E27FC236}">
                <a16:creationId xmlns:a16="http://schemas.microsoft.com/office/drawing/2014/main" id="{EBE1DE18-102A-479B-A9D2-1AD0B3465763}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íṣļïďè">
            <a:extLst>
              <a:ext uri="{FF2B5EF4-FFF2-40B4-BE49-F238E27FC236}">
                <a16:creationId xmlns:a16="http://schemas.microsoft.com/office/drawing/2014/main" id="{BB7EA242-68C3-423F-943B-1C682CC767BE}"/>
              </a:ext>
            </a:extLst>
          </p:cNvPr>
          <p:cNvSpPr/>
          <p:nvPr userDrawn="1"/>
        </p:nvSpPr>
        <p:spPr>
          <a:xfrm>
            <a:off x="0" y="613410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ḻîḓe">
            <a:extLst>
              <a:ext uri="{FF2B5EF4-FFF2-40B4-BE49-F238E27FC236}">
                <a16:creationId xmlns:a16="http://schemas.microsoft.com/office/drawing/2014/main" id="{685E58D1-47DE-439C-B864-4323FCE172B0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iṧliḍe">
            <a:extLst>
              <a:ext uri="{FF2B5EF4-FFF2-40B4-BE49-F238E27FC236}">
                <a16:creationId xmlns:a16="http://schemas.microsoft.com/office/drawing/2014/main" id="{DE29FC70-EB4A-4D76-B26D-D14C516154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7388" cy="302024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5823229"/>
            <a:ext cx="108537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7" y="5837829"/>
            <a:ext cx="108537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8" name="işḷíďè">
            <a:extLst>
              <a:ext uri="{FF2B5EF4-FFF2-40B4-BE49-F238E27FC236}">
                <a16:creationId xmlns:a16="http://schemas.microsoft.com/office/drawing/2014/main" id="{409AE849-2833-434B-8D81-C9955B812DA1}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íṥḷiḑe">
            <a:extLst>
              <a:ext uri="{FF2B5EF4-FFF2-40B4-BE49-F238E27FC236}">
                <a16:creationId xmlns:a16="http://schemas.microsoft.com/office/drawing/2014/main" id="{12BC4DBC-971B-4C83-B9F0-09F80FBA25D0}"/>
              </a:ext>
            </a:extLst>
          </p:cNvPr>
          <p:cNvSpPr/>
          <p:nvPr userDrawn="1"/>
        </p:nvSpPr>
        <p:spPr>
          <a:xfrm>
            <a:off x="0" y="613410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-nlper/SLTK" TargetMode="External"/><Relationship Id="rId2" Type="http://schemas.openxmlformats.org/officeDocument/2006/relationships/hyperlink" Target="https://github.com/bamtercelboo/pytorch_NER_BiLSTM_CNN_CR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6CEAA1A6-F270-400D-A36B-4530C864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100" y="4164809"/>
            <a:ext cx="10845800" cy="4064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sz="2800" dirty="0">
                <a:ea typeface="+mn-lt"/>
                <a:cs typeface="+mn-lt"/>
              </a:rPr>
              <a:t>基</a:t>
            </a:r>
            <a:r>
              <a:rPr lang="en-US" altLang="zh-CN" sz="2800" dirty="0">
                <a:ea typeface="+mn-lt"/>
                <a:cs typeface="+mn-lt"/>
              </a:rPr>
              <a:t> </a:t>
            </a:r>
            <a:r>
              <a:rPr lang="zh-CN" altLang="zh-CN" sz="2800" dirty="0">
                <a:ea typeface="+mn-lt"/>
                <a:cs typeface="+mn-lt"/>
              </a:rPr>
              <a:t>于</a:t>
            </a:r>
            <a:r>
              <a:rPr lang="en-US" altLang="zh-CN" sz="2800" dirty="0">
                <a:ea typeface="+mn-lt"/>
                <a:cs typeface="+mn-lt"/>
              </a:rPr>
              <a:t> </a:t>
            </a:r>
            <a:r>
              <a:rPr lang="en-US" altLang="zh-CN" sz="2800" dirty="0" err="1">
                <a:ea typeface="+mn-lt"/>
                <a:cs typeface="+mn-lt"/>
              </a:rPr>
              <a:t>Pytorch</a:t>
            </a:r>
            <a:r>
              <a:rPr lang="en-US" altLang="zh-CN" sz="2800" dirty="0">
                <a:ea typeface="+mn-lt"/>
                <a:cs typeface="+mn-lt"/>
              </a:rPr>
              <a:t> </a:t>
            </a:r>
            <a:r>
              <a:rPr lang="zh-CN" altLang="zh-CN" sz="2800" dirty="0">
                <a:ea typeface="+mn-lt"/>
                <a:cs typeface="+mn-lt"/>
              </a:rPr>
              <a:t>实</a:t>
            </a:r>
            <a:r>
              <a:rPr lang="en-US" altLang="zh-CN" sz="2800" dirty="0">
                <a:ea typeface="+mn-lt"/>
                <a:cs typeface="+mn-lt"/>
              </a:rPr>
              <a:t> </a:t>
            </a:r>
            <a:r>
              <a:rPr lang="zh-CN" altLang="zh-CN" sz="2800" dirty="0">
                <a:ea typeface="+mn-lt"/>
                <a:cs typeface="+mn-lt"/>
              </a:rPr>
              <a:t>现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1637B8A-45C8-4442-9AAE-A33CB322D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rgbClr val="FFFFFF"/>
                </a:solidFill>
                <a:ea typeface="宋体"/>
              </a:rPr>
              <a:t>基于神经网络的序列标注（二）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E771331-61DA-43B5-9CA2-8C4F632BC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A7A75E-5417-477B-B2EE-66127D7D70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史毅斌 </a:t>
            </a:r>
            <a:r>
              <a:rPr lang="en-US" altLang="zh-CN" dirty="0"/>
              <a:t>2020.7.30</a:t>
            </a:r>
          </a:p>
        </p:txBody>
      </p:sp>
    </p:spTree>
    <p:extLst>
      <p:ext uri="{BB962C8B-B14F-4D97-AF65-F5344CB8AC3E}">
        <p14:creationId xmlns:p14="http://schemas.microsoft.com/office/powerpoint/2010/main" val="95845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8721-6C27-4F29-ABFC-32D87EB3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cs typeface="Arial"/>
              </a:rPr>
              <a:t>利用优化器更新模型参数</a:t>
            </a:r>
            <a:endParaRPr lang="zh-CN" altLang="en-US" sz="3600" dirty="0">
              <a:cs typeface="Arial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516A38-D992-4B0F-9AC9-67585A4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5" descr="手机屏幕的截图&#10;&#10;已自动生成说明">
            <a:extLst>
              <a:ext uri="{FF2B5EF4-FFF2-40B4-BE49-F238E27FC236}">
                <a16:creationId xmlns:a16="http://schemas.microsoft.com/office/drawing/2014/main" id="{504CA68F-4F97-4285-92BC-7DE94450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1719815"/>
            <a:ext cx="10852030" cy="29439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295A59-C204-4F9B-9B87-28F528B978EB}"/>
              </a:ext>
            </a:extLst>
          </p:cNvPr>
          <p:cNvSpPr txBox="1"/>
          <p:nvPr/>
        </p:nvSpPr>
        <p:spPr>
          <a:xfrm>
            <a:off x="669985" y="5256362"/>
            <a:ext cx="97018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>
                <a:cs typeface="Arial"/>
              </a:rPr>
              <a:t>利用优化器的step()函数，更新模型参数，即反向传播算法。</a:t>
            </a:r>
            <a:endParaRPr lang="zh-CN" alt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0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833D8-C256-49E9-A079-17625CD3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cs typeface="Arial"/>
              </a:rPr>
              <a:t>模型测试</a:t>
            </a:r>
            <a:endParaRPr lang="zh-CN" altLang="en-US" sz="36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3D2D08-3954-4FFF-87DE-7DC4670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6393EB-EA8E-45F3-B723-70C5A7BA4CC8}"/>
              </a:ext>
            </a:extLst>
          </p:cNvPr>
          <p:cNvSpPr txBox="1"/>
          <p:nvPr/>
        </p:nvSpPr>
        <p:spPr>
          <a:xfrm>
            <a:off x="669985" y="1992702"/>
            <a:ext cx="351957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 sz="2800" dirty="0">
              <a:cs typeface="Arial"/>
            </a:endParaRPr>
          </a:p>
          <a:p>
            <a:pPr algn="l"/>
            <a:r>
              <a:rPr lang="zh-CN" altLang="en-US" sz="2800">
                <a:cs typeface="Arial"/>
              </a:rPr>
              <a:t>利用训练好的模型进行标签预测，并输出</a:t>
            </a:r>
            <a:endParaRPr lang="zh-CN" altLang="en-US" sz="2800" dirty="0">
              <a:cs typeface="Arial"/>
            </a:endParaRPr>
          </a:p>
        </p:txBody>
      </p:sp>
      <p:pic>
        <p:nvPicPr>
          <p:cNvPr id="5" name="图片 5" descr="电脑屏幕的照片上有字&#10;&#10;已自动生成说明">
            <a:extLst>
              <a:ext uri="{FF2B5EF4-FFF2-40B4-BE49-F238E27FC236}">
                <a16:creationId xmlns:a16="http://schemas.microsoft.com/office/drawing/2014/main" id="{C197BB1E-3E7E-4865-95C6-6B8A70C5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87" y="1833563"/>
            <a:ext cx="4162964" cy="38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5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B982A-508C-495D-B102-429EA0A5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cs typeface="Arial"/>
              </a:rPr>
              <a:t>模型评估</a:t>
            </a:r>
            <a:endParaRPr lang="zh-CN" altLang="en-US" sz="36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23CEC-77F3-4208-B9E9-E69DEC5C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00533BF-2473-484C-B6FE-21CD13DF8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99554"/>
              </p:ext>
            </p:extLst>
          </p:nvPr>
        </p:nvGraphicFramePr>
        <p:xfrm>
          <a:off x="762000" y="1193320"/>
          <a:ext cx="8638152" cy="254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538">
                  <a:extLst>
                    <a:ext uri="{9D8B030D-6E8A-4147-A177-3AD203B41FA5}">
                      <a16:colId xmlns:a16="http://schemas.microsoft.com/office/drawing/2014/main" val="1923259692"/>
                    </a:ext>
                  </a:extLst>
                </a:gridCol>
                <a:gridCol w="2159538">
                  <a:extLst>
                    <a:ext uri="{9D8B030D-6E8A-4147-A177-3AD203B41FA5}">
                      <a16:colId xmlns:a16="http://schemas.microsoft.com/office/drawing/2014/main" val="2788264677"/>
                    </a:ext>
                  </a:extLst>
                </a:gridCol>
                <a:gridCol w="2159538">
                  <a:extLst>
                    <a:ext uri="{9D8B030D-6E8A-4147-A177-3AD203B41FA5}">
                      <a16:colId xmlns:a16="http://schemas.microsoft.com/office/drawing/2014/main" val="2826676039"/>
                    </a:ext>
                  </a:extLst>
                </a:gridCol>
                <a:gridCol w="2159538">
                  <a:extLst>
                    <a:ext uri="{9D8B030D-6E8A-4147-A177-3AD203B41FA5}">
                      <a16:colId xmlns:a16="http://schemas.microsoft.com/office/drawing/2014/main" val="1658743492"/>
                    </a:ext>
                  </a:extLst>
                </a:gridCol>
              </a:tblGrid>
              <a:tr h="445223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Model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% 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% 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% F1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02378216"/>
                  </a:ext>
                </a:extLst>
              </a:tr>
              <a:tr h="445223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BLSTM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88.41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87.50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88.64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9940713"/>
                  </a:ext>
                </a:extLst>
              </a:tr>
              <a:tr h="445223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BLSTM-CRF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90.34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88.83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89.47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77032388"/>
                  </a:ext>
                </a:extLst>
              </a:tr>
              <a:tr h="445223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BLSTM-CNN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89.24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90.96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90.04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65414733"/>
                  </a:ext>
                </a:extLst>
              </a:tr>
              <a:tr h="769021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BLSTM-CNN-CRF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90.42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91.03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91.24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13891622"/>
                  </a:ext>
                </a:extLst>
              </a:tr>
            </a:tbl>
          </a:graphicData>
        </a:graphic>
      </p:graphicFrame>
      <p:pic>
        <p:nvPicPr>
          <p:cNvPr id="6" name="图片 6" descr="截图里有图片&#10;&#10;已自动生成说明">
            <a:extLst>
              <a:ext uri="{FF2B5EF4-FFF2-40B4-BE49-F238E27FC236}">
                <a16:creationId xmlns:a16="http://schemas.microsoft.com/office/drawing/2014/main" id="{99671B3E-AAD2-4FEE-83F8-66BFC8D2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3969414"/>
            <a:ext cx="9227388" cy="23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016B-0489-4C2A-AA11-317F0A044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>
                <a:cs typeface="Arial"/>
              </a:rPr>
              <a:t>Thanks</a:t>
            </a:r>
            <a:endParaRPr lang="zh-CN" altLang="en-US" sz="6600" dirty="0">
              <a:cs typeface="Arial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D8CE7D-4030-42FA-A9A5-657DB0DA52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55DFE-6F0D-4FC5-A28F-A9ACE16B5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zh-CN" altLang="en-US">
                <a:cs typeface="Arial"/>
              </a:rPr>
              <a:t>                                                                          史毅斌 2020.7.30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21D36A-294C-4E86-AA5F-CF11F613C7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0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B7452-814C-4827-AAAE-037DE43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cs typeface="Arial"/>
              </a:rPr>
              <a:t>准备工作</a:t>
            </a:r>
            <a:endParaRPr lang="zh-CN" altLang="en-US" sz="36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B8E1CD-45EC-4088-AD16-7F484D35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D92E9-7ADA-45F8-B209-A7A3C9F4019D}"/>
              </a:ext>
            </a:extLst>
          </p:cNvPr>
          <p:cNvSpPr txBox="1"/>
          <p:nvPr/>
        </p:nvSpPr>
        <p:spPr>
          <a:xfrm>
            <a:off x="669985" y="1489494"/>
            <a:ext cx="1085203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/>
              <a:t>参考：</a:t>
            </a:r>
            <a:endParaRPr lang="zh-CN" altLang="en-US" sz="2400" dirty="0">
              <a:ea typeface="微软雅黑"/>
              <a:cs typeface="+mn-lt"/>
            </a:endParaRPr>
          </a:p>
          <a:p>
            <a:r>
              <a:rPr lang="zh-CN" sz="2400" dirty="0">
                <a:ea typeface="+mn-lt"/>
                <a:cs typeface="+mn-lt"/>
                <a:hlinkClick r:id="" action="ppaction://noaction"/>
              </a:rPr>
              <a:t>https://www.aclweb.org/anthology/P16-1101.pdf</a:t>
            </a:r>
            <a:endParaRPr lang="zh-CN" sz="2400">
              <a:cs typeface="Arial"/>
            </a:endParaRPr>
          </a:p>
          <a:p>
            <a:r>
              <a:rPr lang="en-US" altLang="zh-CN" sz="2400" dirty="0">
                <a:ea typeface="+mn-lt"/>
                <a:cs typeface="+mn-lt"/>
                <a:hlinkClick r:id="rId2"/>
              </a:rPr>
              <a:t>https://github.com/bamtercelboo/pytorch_NER_BiLSTM_CNN_CRF</a:t>
            </a:r>
            <a:endParaRPr lang="zh-CN" sz="2400">
              <a:cs typeface="Arial"/>
            </a:endParaRPr>
          </a:p>
          <a:p>
            <a:r>
              <a:rPr lang="zh-CN" sz="2400" dirty="0">
                <a:ea typeface="+mn-lt"/>
                <a:cs typeface="+mn-lt"/>
                <a:hlinkClick r:id="rId3"/>
              </a:rPr>
              <a:t>https://github.com/liu-nlper/SLTK</a:t>
            </a:r>
            <a:endParaRPr lang="zh-CN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043040-D45C-49BE-91C8-EB3B0EB632EE}"/>
              </a:ext>
            </a:extLst>
          </p:cNvPr>
          <p:cNvSpPr txBox="1"/>
          <p:nvPr/>
        </p:nvSpPr>
        <p:spPr>
          <a:xfrm>
            <a:off x="669086" y="3846482"/>
            <a:ext cx="1004689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 dirty="0">
                <a:cs typeface="Arial"/>
              </a:rPr>
              <a:t>运行环境：</a:t>
            </a:r>
          </a:p>
          <a:p>
            <a:r>
              <a:rPr lang="en-US" altLang="zh-CN" sz="2400" dirty="0" err="1">
                <a:solidFill>
                  <a:schemeClr val="accent1"/>
                </a:solidFill>
                <a:ea typeface="+mn-lt"/>
                <a:cs typeface="+mn-lt"/>
              </a:rPr>
              <a:t>PyTorch</a:t>
            </a:r>
            <a:r>
              <a:rPr lang="en-US" altLang="zh-CN" sz="2400" dirty="0">
                <a:solidFill>
                  <a:schemeClr val="accent1"/>
                </a:solidFill>
                <a:ea typeface="+mn-lt"/>
                <a:cs typeface="+mn-lt"/>
              </a:rPr>
              <a:t>: 1.0.0
Python: 3.6
</a:t>
            </a:r>
            <a:r>
              <a:rPr lang="en-US" altLang="zh-CN" sz="2400" dirty="0" err="1">
                <a:solidFill>
                  <a:schemeClr val="accent1"/>
                </a:solidFill>
                <a:ea typeface="+mn-lt"/>
                <a:cs typeface="+mn-lt"/>
              </a:rPr>
              <a:t>Cuda</a:t>
            </a:r>
            <a:r>
              <a:rPr lang="en-US" altLang="zh-CN" sz="2400" dirty="0">
                <a:solidFill>
                  <a:schemeClr val="accent1"/>
                </a:solidFill>
                <a:ea typeface="+mn-lt"/>
                <a:cs typeface="+mn-lt"/>
              </a:rPr>
              <a:t>: 8.0</a:t>
            </a:r>
            <a:r>
              <a:rPr lang="zh-CN" altLang="en-US" sz="24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zh-CN" sz="2400" dirty="0">
                <a:solidFill>
                  <a:schemeClr val="accent1"/>
                </a:solidFill>
                <a:ea typeface="+mn-lt"/>
                <a:cs typeface="+mn-lt"/>
              </a:rPr>
              <a:t>(can chose)</a:t>
            </a:r>
          </a:p>
        </p:txBody>
      </p:sp>
    </p:spTree>
    <p:extLst>
      <p:ext uri="{BB962C8B-B14F-4D97-AF65-F5344CB8AC3E}">
        <p14:creationId xmlns:p14="http://schemas.microsoft.com/office/powerpoint/2010/main" val="205235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D2CE0-DD96-4770-A70F-A457B73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/>
              <a:t>数据集</a:t>
            </a:r>
            <a:endParaRPr lang="en-US" altLang="zh-CN" sz="3600" b="0">
              <a:cs typeface="Arial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64FAE2-4B14-46C3-9961-4ABCEBA1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D872E6-E8AC-4DC3-B4FD-7C0BD1406460}"/>
              </a:ext>
            </a:extLst>
          </p:cNvPr>
          <p:cNvSpPr txBox="1"/>
          <p:nvPr/>
        </p:nvSpPr>
        <p:spPr>
          <a:xfrm>
            <a:off x="663330" y="3080583"/>
            <a:ext cx="7805242" cy="26015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 dirty="0">
                <a:latin typeface="+mn-ea"/>
              </a:rPr>
              <a:t>CoNLL2003</a:t>
            </a:r>
            <a:r>
              <a:rPr lang="zh-CN" altLang="en-US" sz="2800" dirty="0">
                <a:latin typeface="+mn-ea"/>
              </a:rPr>
              <a:t>原始数据集使用的是</a:t>
            </a:r>
            <a:r>
              <a:rPr lang="en-US" altLang="zh-CN" sz="2800" dirty="0">
                <a:latin typeface="+mn-ea"/>
              </a:rPr>
              <a:t>BIO</a:t>
            </a:r>
            <a:r>
              <a:rPr lang="zh-CN" altLang="en-US" sz="2800" dirty="0">
                <a:latin typeface="+mn-ea"/>
              </a:rPr>
              <a:t>标注，而现在更常用的是</a:t>
            </a:r>
            <a:r>
              <a:rPr lang="en-US" altLang="zh-CN" sz="2800" dirty="0">
                <a:latin typeface="+mn-ea"/>
              </a:rPr>
              <a:t>BIESO</a:t>
            </a:r>
            <a:r>
              <a:rPr lang="zh-CN" altLang="en-US" sz="2800" dirty="0">
                <a:latin typeface="+mn-ea"/>
              </a:rPr>
              <a:t>标注，效果更好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sz="2800">
                <a:ea typeface="+mn-lt"/>
                <a:cs typeface="+mn-lt"/>
              </a:rPr>
              <a:t>Pre-Trained Embedding</a:t>
            </a:r>
            <a:r>
              <a:rPr lang="zh-CN" altLang="en-US" sz="2800">
                <a:ea typeface="+mn-lt"/>
                <a:cs typeface="+mn-lt"/>
              </a:rPr>
              <a:t>：</a:t>
            </a:r>
            <a:r>
              <a:rPr lang="en-US" altLang="zh-CN" sz="2800">
                <a:ea typeface="+mn-lt"/>
                <a:cs typeface="+mn-lt"/>
              </a:rPr>
              <a:t>Glove，100</a:t>
            </a:r>
            <a:r>
              <a:rPr lang="zh-CN" sz="2800">
                <a:ea typeface="+mn-lt"/>
                <a:cs typeface="+mn-lt"/>
              </a:rPr>
              <a:t>维，维基百科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EF8241E-7759-40D7-8DF5-9CA4F722E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25178"/>
              </p:ext>
            </p:extLst>
          </p:nvPr>
        </p:nvGraphicFramePr>
        <p:xfrm>
          <a:off x="785252" y="1890191"/>
          <a:ext cx="777478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695">
                  <a:extLst>
                    <a:ext uri="{9D8B030D-6E8A-4147-A177-3AD203B41FA5}">
                      <a16:colId xmlns:a16="http://schemas.microsoft.com/office/drawing/2014/main" val="523485074"/>
                    </a:ext>
                  </a:extLst>
                </a:gridCol>
                <a:gridCol w="1943695">
                  <a:extLst>
                    <a:ext uri="{9D8B030D-6E8A-4147-A177-3AD203B41FA5}">
                      <a16:colId xmlns:a16="http://schemas.microsoft.com/office/drawing/2014/main" val="1066595566"/>
                    </a:ext>
                  </a:extLst>
                </a:gridCol>
                <a:gridCol w="1943695">
                  <a:extLst>
                    <a:ext uri="{9D8B030D-6E8A-4147-A177-3AD203B41FA5}">
                      <a16:colId xmlns:a16="http://schemas.microsoft.com/office/drawing/2014/main" val="2289976514"/>
                    </a:ext>
                  </a:extLst>
                </a:gridCol>
                <a:gridCol w="1943695">
                  <a:extLst>
                    <a:ext uri="{9D8B030D-6E8A-4147-A177-3AD203B41FA5}">
                      <a16:colId xmlns:a16="http://schemas.microsoft.com/office/drawing/2014/main" val="3278132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Data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Train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Dev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Test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12012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conll2003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14987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3466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3684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4974691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106C47D-1750-44DE-9265-41A7C8300D45}"/>
              </a:ext>
            </a:extLst>
          </p:cNvPr>
          <p:cNvSpPr txBox="1"/>
          <p:nvPr/>
        </p:nvSpPr>
        <p:spPr>
          <a:xfrm>
            <a:off x="669985" y="1417607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>
                <a:ea typeface="+mn-lt"/>
              </a:rPr>
              <a:t>CoNLL2003</a:t>
            </a:r>
            <a:endParaRPr lang="zh-CN" sz="2800">
              <a:ea typeface="+mn-lt"/>
              <a:cs typeface="+mn-lt"/>
            </a:endParaRPr>
          </a:p>
          <a:p>
            <a:pPr algn="l"/>
            <a:endParaRPr lang="zh-CN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48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5776B-8FB5-489E-A5DE-52232565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Arial"/>
              </a:rPr>
              <a:t>参数初始化</a:t>
            </a:r>
            <a:endParaRPr lang="zh-CN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8B69B4-ACEC-47BE-B41F-7BC56BAC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026039-286D-46B4-8437-CA1A6E7CCA64}"/>
              </a:ext>
            </a:extLst>
          </p:cNvPr>
          <p:cNvSpPr txBox="1"/>
          <p:nvPr/>
        </p:nvSpPr>
        <p:spPr>
          <a:xfrm>
            <a:off x="669985" y="2208363"/>
            <a:ext cx="3807124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>
                <a:ea typeface="+mn-lt"/>
                <a:cs typeface="+mn-lt"/>
              </a:rPr>
              <a:t>Model：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embed_dim = 100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char_dim = 30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A24FE5-B642-4196-997C-3C5DC7ECA9A0}"/>
              </a:ext>
            </a:extLst>
          </p:cNvPr>
          <p:cNvSpPr txBox="1"/>
          <p:nvPr/>
        </p:nvSpPr>
        <p:spPr>
          <a:xfrm>
            <a:off x="3918369" y="2063690"/>
            <a:ext cx="327516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2800" dirty="0">
                <a:ea typeface="+mn-lt"/>
                <a:cs typeface="+mn-lt"/>
              </a:rPr>
              <a:t>Optimizer</a:t>
            </a:r>
            <a:r>
              <a:rPr lang="zh-CN" altLang="en-US" sz="2800" dirty="0">
                <a:ea typeface="+mn-lt"/>
                <a:cs typeface="+mn-lt"/>
              </a:rPr>
              <a:t>：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sgd = True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learning_rate = 0.015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use_lr_decay = True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lr_rate_decay = 0.05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min_lrate = 0.000005</a:t>
            </a:r>
            <a:endParaRPr 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BFC30A-D55A-41F0-909B-AD02DC74F575}"/>
              </a:ext>
            </a:extLst>
          </p:cNvPr>
          <p:cNvSpPr txBox="1"/>
          <p:nvPr/>
        </p:nvSpPr>
        <p:spPr>
          <a:xfrm>
            <a:off x="7916174" y="2064589"/>
            <a:ext cx="367772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2800" dirty="0">
                <a:ea typeface="+mn-lt"/>
                <a:cs typeface="+mn-lt"/>
              </a:rPr>
              <a:t>Train</a:t>
            </a:r>
            <a:r>
              <a:rPr lang="en-US" altLang="zh-CN" sz="2800" dirty="0">
                <a:ea typeface="+mn-lt"/>
                <a:cs typeface="+mn-lt"/>
              </a:rPr>
              <a:t>: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epochs = 1000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early_max_patience = 10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batch_size = 10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dev_batch_size = 10</a:t>
            </a:r>
            <a:br>
              <a:rPr lang="zh-CN" sz="2400" dirty="0">
                <a:ea typeface="+mn-lt"/>
                <a:cs typeface="+mn-lt"/>
              </a:rPr>
            </a:br>
            <a:r>
              <a:rPr lang="zh-CN" sz="2400" dirty="0">
                <a:ea typeface="+mn-lt"/>
                <a:cs typeface="+mn-lt"/>
              </a:rPr>
              <a:t>test_batch_size = 10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191283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1F4BB-65FF-4B1E-B0FE-D9F1A07B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Arial"/>
              </a:rPr>
              <a:t>项目结构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ABA0D7-972A-4DBA-9E81-F6D87BD6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4" name="图片 4" descr="电脑屏幕的照片上有字&#10;&#10;已自动生成说明">
            <a:extLst>
              <a:ext uri="{FF2B5EF4-FFF2-40B4-BE49-F238E27FC236}">
                <a16:creationId xmlns:a16="http://schemas.microsoft.com/office/drawing/2014/main" id="{77856CF0-2890-44D6-9D35-D8865B2E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30" y="854014"/>
            <a:ext cx="2285242" cy="584008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BBD3920-904A-4588-B5CD-FD1F10B04B19}"/>
              </a:ext>
            </a:extLst>
          </p:cNvPr>
          <p:cNvGrpSpPr/>
          <p:nvPr/>
        </p:nvGrpSpPr>
        <p:grpSpPr>
          <a:xfrm>
            <a:off x="317500" y="1169488"/>
            <a:ext cx="4639814" cy="4138000"/>
            <a:chOff x="317500" y="1169488"/>
            <a:chExt cx="4639814" cy="4138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30CEEEC-F47C-44F5-9245-5712520B8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821" y="1269522"/>
              <a:ext cx="2251493" cy="1250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6DEDDFB-D18B-4ECC-884D-92C20A53E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821" y="1519687"/>
              <a:ext cx="2251493" cy="4996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DA86BC1-76AD-4E0F-9EB7-8F52CE76E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821" y="1882714"/>
              <a:ext cx="2251493" cy="73348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328C5DE-89DC-437C-A462-797157FCA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819" y="2661728"/>
              <a:ext cx="2251495" cy="111232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431A469-27D1-4216-B146-3BAD5C908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817" y="2117067"/>
              <a:ext cx="2251493" cy="9925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E57AFB5-E86F-4E8B-A56C-8CFA08148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818" y="2979228"/>
              <a:ext cx="2251495" cy="164884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4F728BD-A30B-4730-8211-4442924B0732}"/>
                </a:ext>
              </a:extLst>
            </p:cNvPr>
            <p:cNvSpPr txBox="1"/>
            <p:nvPr/>
          </p:nvSpPr>
          <p:spPr>
            <a:xfrm>
              <a:off x="991322" y="1169488"/>
              <a:ext cx="1714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配置文件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F81C268-5336-4ADF-A0AC-C43ED2E35042}"/>
                </a:ext>
              </a:extLst>
            </p:cNvPr>
            <p:cNvSpPr txBox="1"/>
            <p:nvPr/>
          </p:nvSpPr>
          <p:spPr>
            <a:xfrm>
              <a:off x="985732" y="1780454"/>
              <a:ext cx="1714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语料数据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F22EAAE-62F6-4D09-9CC5-E11381909579}"/>
                </a:ext>
              </a:extLst>
            </p:cNvPr>
            <p:cNvSpPr txBox="1"/>
            <p:nvPr/>
          </p:nvSpPr>
          <p:spPr>
            <a:xfrm>
              <a:off x="317500" y="2351715"/>
              <a:ext cx="2382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数据加载脚本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DAEAF1-6DEC-4474-A20E-6E6E43D482BA}"/>
                </a:ext>
              </a:extLst>
            </p:cNvPr>
            <p:cNvSpPr txBox="1"/>
            <p:nvPr/>
          </p:nvSpPr>
          <p:spPr>
            <a:xfrm>
              <a:off x="324336" y="2882999"/>
              <a:ext cx="2382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数据工具脚本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E8CFB0D-61AA-4BC2-9F3C-2751B740CC54}"/>
                </a:ext>
              </a:extLst>
            </p:cNvPr>
            <p:cNvSpPr txBox="1"/>
            <p:nvPr/>
          </p:nvSpPr>
          <p:spPr>
            <a:xfrm>
              <a:off x="992568" y="3517635"/>
              <a:ext cx="1714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模型脚本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5ECB215-2B9D-48C3-A575-297287E0C4DB}"/>
                </a:ext>
              </a:extLst>
            </p:cNvPr>
            <p:cNvSpPr txBox="1"/>
            <p:nvPr/>
          </p:nvSpPr>
          <p:spPr>
            <a:xfrm>
              <a:off x="660400" y="4353381"/>
              <a:ext cx="20544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保存效果最好的模型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773906E8-F042-4AD5-8151-C77777290C37}"/>
              </a:ext>
            </a:extLst>
          </p:cNvPr>
          <p:cNvSpPr txBox="1"/>
          <p:nvPr/>
        </p:nvSpPr>
        <p:spPr>
          <a:xfrm>
            <a:off x="8755018" y="1919023"/>
            <a:ext cx="34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历次训练的模型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868078-169B-4B1D-9825-F3596996CFCB}"/>
              </a:ext>
            </a:extLst>
          </p:cNvPr>
          <p:cNvSpPr txBox="1"/>
          <p:nvPr/>
        </p:nvSpPr>
        <p:spPr>
          <a:xfrm>
            <a:off x="8754693" y="2508728"/>
            <a:ext cx="311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序列化的对象数据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23EAB77-51DD-4232-B38F-9D60E5C34124}"/>
              </a:ext>
            </a:extLst>
          </p:cNvPr>
          <p:cNvGrpSpPr/>
          <p:nvPr/>
        </p:nvGrpSpPr>
        <p:grpSpPr>
          <a:xfrm>
            <a:off x="5813315" y="1321994"/>
            <a:ext cx="5730658" cy="4443778"/>
            <a:chOff x="5813315" y="1321994"/>
            <a:chExt cx="5730658" cy="4443778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E8587D8-3645-4746-89EE-6B1E54FDC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1572883"/>
              <a:ext cx="2209800" cy="15367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E4D11BA-550E-4FDF-8DFB-52F8BB096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9788" y="2117067"/>
              <a:ext cx="2480811" cy="130654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B6CF62E-9300-431F-880B-F3335F2CC3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201" y="2770338"/>
              <a:ext cx="2646232" cy="104596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B257B05-CB31-493E-B89B-EC6068B40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3151" y="3250392"/>
              <a:ext cx="2736381" cy="7683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A1CF9C5-5DDE-42D7-9404-53592A65A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7206" y="5154372"/>
              <a:ext cx="2702326" cy="6114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D47CE30-E18E-453B-981C-56F7E0765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3150" y="3855786"/>
              <a:ext cx="2737449" cy="129858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B2BDD74-7B2F-4ADA-A1D4-FEA858CA7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3315" y="4511977"/>
              <a:ext cx="2796217" cy="95308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48D55F-E22C-43FB-9F55-F5B4F618E639}"/>
                </a:ext>
              </a:extLst>
            </p:cNvPr>
            <p:cNvSpPr txBox="1"/>
            <p:nvPr/>
          </p:nvSpPr>
          <p:spPr>
            <a:xfrm>
              <a:off x="8780092" y="1321994"/>
              <a:ext cx="2763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词汇表和标签表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C5A17C4-2326-429A-B06D-916D263488F6}"/>
                </a:ext>
              </a:extLst>
            </p:cNvPr>
            <p:cNvSpPr txBox="1"/>
            <p:nvPr/>
          </p:nvSpPr>
          <p:spPr>
            <a:xfrm>
              <a:off x="8780093" y="3031948"/>
              <a:ext cx="2419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模型评估脚本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0B98D1F-6224-4605-9E3B-FD86A7B5D5A2}"/>
                </a:ext>
              </a:extLst>
            </p:cNvPr>
            <p:cNvSpPr txBox="1"/>
            <p:nvPr/>
          </p:nvSpPr>
          <p:spPr>
            <a:xfrm>
              <a:off x="8780093" y="3629309"/>
              <a:ext cx="1714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入口文件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EAE42D9-B273-41BD-93D8-37395043BD73}"/>
                </a:ext>
              </a:extLst>
            </p:cNvPr>
            <p:cNvSpPr txBox="1"/>
            <p:nvPr/>
          </p:nvSpPr>
          <p:spPr>
            <a:xfrm>
              <a:off x="8780092" y="4250366"/>
              <a:ext cx="1714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测试脚本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7A8A9BD-2CB4-49AB-8C39-65C378F845F1}"/>
                </a:ext>
              </a:extLst>
            </p:cNvPr>
            <p:cNvSpPr txBox="1"/>
            <p:nvPr/>
          </p:nvSpPr>
          <p:spPr>
            <a:xfrm>
              <a:off x="8780092" y="4950771"/>
              <a:ext cx="1714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训练脚本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AC718-B02F-42CC-BA27-59D1A3FF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cs typeface="Arial"/>
              </a:rPr>
              <a:t>训练入口</a:t>
            </a:r>
            <a:endParaRPr lang="zh-CN" altLang="en-US" sz="3600" dirty="0">
              <a:cs typeface="Arial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A6336C-39BE-41B1-BD2C-AEE8E72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4" name="图片 4" descr="电脑屏幕的截图&#10;&#10;已自动生成说明">
            <a:extLst>
              <a:ext uri="{FF2B5EF4-FFF2-40B4-BE49-F238E27FC236}">
                <a16:creationId xmlns:a16="http://schemas.microsoft.com/office/drawing/2014/main" id="{F6DE0667-614F-418C-BBA1-B6532E2F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52" y="1264614"/>
            <a:ext cx="7502106" cy="46163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B9E196-22E5-4645-81CC-B610D8717A73}"/>
              </a:ext>
            </a:extLst>
          </p:cNvPr>
          <p:cNvSpPr txBox="1"/>
          <p:nvPr/>
        </p:nvSpPr>
        <p:spPr>
          <a:xfrm>
            <a:off x="669985" y="1604513"/>
            <a:ext cx="3375803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zh-CN" altLang="en-US" sz="2800" dirty="0">
                <a:cs typeface="Arial"/>
              </a:rPr>
              <a:t>根据配置文件生成词汇表，训练、开发和测试的数据的迭代器。</a:t>
            </a:r>
          </a:p>
          <a:p>
            <a:pPr marL="457200" indent="-457200">
              <a:buFont typeface="Arial"/>
              <a:buChar char="•"/>
            </a:pPr>
            <a:r>
              <a:rPr lang="zh-CN" altLang="en-US" sz="2800" dirty="0">
                <a:cs typeface="Arial"/>
              </a:rPr>
              <a:t>生成模型</a:t>
            </a:r>
          </a:p>
          <a:p>
            <a:pPr marL="457200" indent="-457200">
              <a:buFont typeface="Arial"/>
              <a:buChar char="•"/>
            </a:pPr>
            <a:r>
              <a:rPr lang="zh-CN" altLang="en-US" sz="2800" dirty="0">
                <a:cs typeface="Arial"/>
              </a:rPr>
              <a:t>实例化Train类，开始训练</a:t>
            </a:r>
          </a:p>
        </p:txBody>
      </p:sp>
    </p:spTree>
    <p:extLst>
      <p:ext uri="{BB962C8B-B14F-4D97-AF65-F5344CB8AC3E}">
        <p14:creationId xmlns:p14="http://schemas.microsoft.com/office/powerpoint/2010/main" val="32921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BD96B-AED2-4C4F-A2B2-0E9B0F32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cs typeface="Arial"/>
              </a:rPr>
              <a:t>Train类-开始训练</a:t>
            </a:r>
            <a:endParaRPr lang="zh-CN" altLang="en-US" sz="36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54309C-ECB5-4076-A8B2-F0326806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4" name="图片 4" descr="手机屏幕的截图&#10;&#10;已自动生成说明">
            <a:extLst>
              <a:ext uri="{FF2B5EF4-FFF2-40B4-BE49-F238E27FC236}">
                <a16:creationId xmlns:a16="http://schemas.microsoft.com/office/drawing/2014/main" id="{CD6AF449-1F65-4654-B9ED-A527099D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48" y="1340270"/>
            <a:ext cx="7717766" cy="45800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B19C65-3941-495B-B921-6D23DC87CEA7}"/>
              </a:ext>
            </a:extLst>
          </p:cNvPr>
          <p:cNvSpPr txBox="1"/>
          <p:nvPr/>
        </p:nvSpPr>
        <p:spPr>
          <a:xfrm>
            <a:off x="669924" y="1905392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/>
              <a:t>参数包括：</a:t>
            </a:r>
            <a:endParaRPr lang="zh-CN" altLang="en-US" sz="2800" dirty="0">
              <a:cs typeface="Arial"/>
            </a:endParaRPr>
          </a:p>
          <a:p>
            <a:pPr algn="l"/>
            <a:r>
              <a:rPr lang="zh-CN" altLang="en-US" sz="2800" dirty="0">
                <a:cs typeface="Arial"/>
              </a:rPr>
              <a:t>训练、开发、测试批数据迭代器和模型对象、以及实例化的配置文件对象</a:t>
            </a:r>
          </a:p>
        </p:txBody>
      </p:sp>
    </p:spTree>
    <p:extLst>
      <p:ext uri="{BB962C8B-B14F-4D97-AF65-F5344CB8AC3E}">
        <p14:creationId xmlns:p14="http://schemas.microsoft.com/office/powerpoint/2010/main" val="74885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E369D-1DEF-4E09-8B52-2DAEE881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cs typeface="Arial"/>
              </a:rPr>
              <a:t>判断loss函数</a:t>
            </a:r>
            <a:endParaRPr lang="zh-CN" altLang="en-US" sz="36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10EFC8-398F-4953-B5ED-ECB8243F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5" descr="电脑屏幕的截图&#10;&#10;已自动生成说明">
            <a:extLst>
              <a:ext uri="{FF2B5EF4-FFF2-40B4-BE49-F238E27FC236}">
                <a16:creationId xmlns:a16="http://schemas.microsoft.com/office/drawing/2014/main" id="{215D826D-AB89-4113-B1DF-AA981D9D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1241969"/>
            <a:ext cx="9701839" cy="44603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00D1C9-BAEB-4B2B-AA94-E58C9BC77ED1}"/>
              </a:ext>
            </a:extLst>
          </p:cNvPr>
          <p:cNvSpPr txBox="1"/>
          <p:nvPr/>
        </p:nvSpPr>
        <p:spPr>
          <a:xfrm>
            <a:off x="669985" y="5975230"/>
            <a:ext cx="10090029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Arial"/>
              </a:rPr>
              <a:t>Reduction = sum，</a:t>
            </a:r>
            <a:r>
              <a:rPr lang="zh-CN" altLang="en-US" sz="2800">
                <a:cs typeface="Arial"/>
              </a:rPr>
              <a:t>对</a:t>
            </a:r>
            <a:r>
              <a:rPr lang="en-US" sz="2800">
                <a:cs typeface="Arial"/>
              </a:rPr>
              <a:t>n</a:t>
            </a:r>
            <a:r>
              <a:rPr lang="zh-CN" altLang="en-US" sz="2800">
                <a:cs typeface="Arial"/>
              </a:rPr>
              <a:t>个样本的</a:t>
            </a:r>
            <a:r>
              <a:rPr lang="en-US" sz="2800">
                <a:cs typeface="Arial"/>
              </a:rPr>
              <a:t>loss</a:t>
            </a:r>
            <a:r>
              <a:rPr lang="zh-CN" altLang="en-US" sz="2800">
                <a:cs typeface="Arial"/>
              </a:rPr>
              <a:t>求和，</a:t>
            </a:r>
            <a:r>
              <a:rPr lang="en-US" sz="2800">
                <a:cs typeface="Arial"/>
              </a:rPr>
              <a:t>mean，</a:t>
            </a:r>
            <a:r>
              <a:rPr lang="zh-CN" altLang="en-US" sz="2800">
                <a:cs typeface="Arial"/>
              </a:rPr>
              <a:t>求平均值</a:t>
            </a:r>
            <a:endParaRPr lang="zh-CN" altLang="en-US" sz="2800" dirty="0">
              <a:cs typeface="Arial"/>
            </a:endParaRPr>
          </a:p>
          <a:p>
            <a:endParaRPr lang="en-US" altLang="zh-CN" sz="2800" b="1" dirty="0">
              <a:cs typeface="Arial"/>
            </a:endParaRPr>
          </a:p>
          <a:p>
            <a:endParaRPr lang="zh-CN" b="1" dirty="0">
              <a:cs typeface="Arial"/>
            </a:endParaRPr>
          </a:p>
          <a:p>
            <a:pPr algn="l"/>
            <a:endParaRPr lang="zh-CN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3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6220A-516C-419A-AD14-EBA3801A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cs typeface="Arial"/>
              </a:rPr>
              <a:t>衰减学习率</a:t>
            </a:r>
            <a:endParaRPr lang="zh-CN" altLang="en-US" sz="3600" dirty="0">
              <a:cs typeface="Arial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721882-5ABE-4B8D-91A4-569D67F3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5" descr="手机屏幕的截图&#10;&#10;已自动生成说明">
            <a:extLst>
              <a:ext uri="{FF2B5EF4-FFF2-40B4-BE49-F238E27FC236}">
                <a16:creationId xmlns:a16="http://schemas.microsoft.com/office/drawing/2014/main" id="{F2E827E2-AC85-4B75-9A0C-243C9E71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1331593"/>
            <a:ext cx="7832784" cy="35334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940F60-23CD-47A4-BFE7-FB0D2A75AD77}"/>
              </a:ext>
            </a:extLst>
          </p:cNvPr>
          <p:cNvSpPr txBox="1"/>
          <p:nvPr/>
        </p:nvSpPr>
        <p:spPr>
          <a:xfrm>
            <a:off x="669985" y="5342627"/>
            <a:ext cx="63806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>
                <a:cs typeface="Arial"/>
              </a:rPr>
              <a:t>通过更新优化器的属性来更新学习率</a:t>
            </a:r>
            <a:endParaRPr lang="zh-CN" alt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3357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491</Words>
  <Application>Microsoft Office PowerPoint</Application>
  <PresentationFormat>宽屏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微软雅黑</vt:lpstr>
      <vt:lpstr>Arial</vt:lpstr>
      <vt:lpstr>主题5</vt:lpstr>
      <vt:lpstr>基于神经网络的序列标注（二）</vt:lpstr>
      <vt:lpstr>准备工作</vt:lpstr>
      <vt:lpstr>数据集</vt:lpstr>
      <vt:lpstr>参数初始化</vt:lpstr>
      <vt:lpstr>项目结构</vt:lpstr>
      <vt:lpstr>训练入口</vt:lpstr>
      <vt:lpstr>Train类-开始训练</vt:lpstr>
      <vt:lpstr>判断loss函数</vt:lpstr>
      <vt:lpstr>衰减学习率</vt:lpstr>
      <vt:lpstr>利用优化器更新模型参数</vt:lpstr>
      <vt:lpstr>模型测试</vt:lpstr>
      <vt:lpstr>模型评估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shi Mr.</cp:lastModifiedBy>
  <cp:revision>585</cp:revision>
  <dcterms:created xsi:type="dcterms:W3CDTF">2020-07-30T07:14:03Z</dcterms:created>
  <dcterms:modified xsi:type="dcterms:W3CDTF">2020-07-30T23:16:47Z</dcterms:modified>
</cp:coreProperties>
</file>