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6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3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6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3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5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27725D-D76D-431E-8BAA-46D0D573FFC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5561DD-F4CD-4268-A813-3E62F4382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-vicky.github.io/LGMVIP-Task-1/" TargetMode="External"/><Relationship Id="rId2" Type="http://schemas.openxmlformats.org/officeDocument/2006/relationships/hyperlink" Target="https://github.com/mr-vicky/LGMVIP-Task-1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r-vicky.github.io/LGMVIP-Task-2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" TargetMode="External"/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21BE-76A9-02AB-BFAD-1CF2A0D58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2933"/>
            <a:ext cx="8825658" cy="2677648"/>
          </a:xfrm>
        </p:spPr>
        <p:txBody>
          <a:bodyPr/>
          <a:lstStyle/>
          <a:p>
            <a:r>
              <a:rPr lang="en-US" b="1" dirty="0"/>
              <a:t>Web Development Internship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0EF67-C54D-F736-5F30-AD676454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2295"/>
            <a:ext cx="8825658" cy="1716505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LetsGrowmore</a:t>
            </a:r>
            <a:endParaRPr lang="en-US" sz="4400" b="1" dirty="0"/>
          </a:p>
          <a:p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Vivek Sarade </a:t>
            </a:r>
          </a:p>
          <a:p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No-62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32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1D8D-3B21-544C-FF97-03659398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92" y="1015291"/>
            <a:ext cx="8831816" cy="1372986"/>
          </a:xfrm>
        </p:spPr>
        <p:txBody>
          <a:bodyPr/>
          <a:lstStyle/>
          <a:p>
            <a:r>
              <a:rPr lang="en-US" sz="6600" dirty="0" err="1"/>
              <a:t>LetsGrowMore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9F7B-8F29-5CFE-1113-565DAB7E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7345" y="2815390"/>
            <a:ext cx="8825659" cy="486877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 err="1"/>
              <a:t>Letsgrowmore</a:t>
            </a:r>
            <a:r>
              <a:rPr lang="en-US" sz="2400" dirty="0"/>
              <a:t> is an online learning platform that offers various </a:t>
            </a:r>
            <a:r>
              <a:rPr lang="en-US" sz="2400" b="1" dirty="0"/>
              <a:t>programs</a:t>
            </a:r>
            <a:r>
              <a:rPr lang="en-US" sz="2400" dirty="0"/>
              <a:t>, </a:t>
            </a:r>
            <a:r>
              <a:rPr lang="en-US" sz="2400" b="1" dirty="0"/>
              <a:t>workshops</a:t>
            </a:r>
            <a:r>
              <a:rPr lang="en-US" sz="2400" dirty="0"/>
              <a:t>, and </a:t>
            </a:r>
            <a:r>
              <a:rPr lang="en-US" sz="2400" b="1" dirty="0"/>
              <a:t>internships</a:t>
            </a:r>
            <a:r>
              <a:rPr lang="en-US" sz="2400" dirty="0"/>
              <a:t> to help individuals enhance their skills and gain practical experience in different fields.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The platform is </a:t>
            </a:r>
            <a:r>
              <a:rPr lang="en-US" sz="2400" b="1" dirty="0"/>
              <a:t>focused</a:t>
            </a:r>
            <a:r>
              <a:rPr lang="en-US" sz="2400" dirty="0"/>
              <a:t> on </a:t>
            </a:r>
            <a:r>
              <a:rPr lang="en-US" sz="2400" b="1" dirty="0"/>
              <a:t>providing opportunities </a:t>
            </a:r>
            <a:r>
              <a:rPr lang="en-US" sz="2400" dirty="0"/>
              <a:t>for individuals who are interested in </a:t>
            </a:r>
            <a:r>
              <a:rPr lang="en-US" sz="2400" b="1" dirty="0" err="1"/>
              <a:t>Webdevelopment</a:t>
            </a:r>
            <a:r>
              <a:rPr lang="en-US" sz="2400" dirty="0"/>
              <a:t>, data science, artificial intelligence, machine learning, and other related fields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619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29A3-F3BB-4B68-7ADB-D95DDF88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2E97-4CCD-33D1-F299-9DD12E6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8" y="2695693"/>
            <a:ext cx="8831816" cy="390224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sz="2400" b="1" dirty="0"/>
              <a:t>HTML</a:t>
            </a:r>
            <a:r>
              <a:rPr lang="en-IN" sz="2400" dirty="0"/>
              <a:t> stands for </a:t>
            </a:r>
            <a:r>
              <a:rPr lang="en-IN" sz="2400" b="1" dirty="0"/>
              <a:t>Hypertext Markup Language</a:t>
            </a:r>
            <a:r>
              <a:rPr lang="en-IN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a language used for </a:t>
            </a:r>
            <a:r>
              <a:rPr lang="en-US" sz="2400" b="1" dirty="0"/>
              <a:t>creating web pages </a:t>
            </a:r>
            <a:r>
              <a:rPr lang="en-US" sz="2400" dirty="0"/>
              <a:t>and defining their </a:t>
            </a:r>
            <a:r>
              <a:rPr lang="en-US" sz="2400" b="1" dirty="0"/>
              <a:t>structure</a:t>
            </a:r>
            <a:r>
              <a:rPr lang="en-US" sz="2400" dirty="0"/>
              <a:t> and </a:t>
            </a:r>
            <a:r>
              <a:rPr lang="en-US" sz="2400" b="1" dirty="0"/>
              <a:t>content</a:t>
            </a:r>
            <a:r>
              <a:rPr lang="en-US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HTML is the </a:t>
            </a:r>
            <a:r>
              <a:rPr lang="en-US" sz="2400" b="1" dirty="0"/>
              <a:t>backbone of the World Wide Web</a:t>
            </a:r>
            <a:r>
              <a:rPr lang="en-US" sz="2400" dirty="0"/>
              <a:t>, and it is essential for creating and designing websites.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62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9BD5-5B5A-F5CA-55AB-7D9571F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B7D1-1BFB-C378-9B9E-89C74001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7354" y="3096126"/>
            <a:ext cx="8366035" cy="337285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3600" b="1" baseline="30000" dirty="0"/>
              <a:t>CSS</a:t>
            </a:r>
            <a:r>
              <a:rPr lang="en-US" sz="3600" baseline="30000" dirty="0"/>
              <a:t> stands for </a:t>
            </a:r>
            <a:r>
              <a:rPr lang="en-US" sz="3600" b="1" baseline="30000" dirty="0"/>
              <a:t>Cascading Style Sheets.</a:t>
            </a:r>
          </a:p>
          <a:p>
            <a:pPr marL="285750" indent="-285750">
              <a:buFontTx/>
              <a:buChar char="-"/>
            </a:pPr>
            <a:r>
              <a:rPr lang="en-US" sz="3600" baseline="30000" dirty="0"/>
              <a:t>It is a language used for describing the presentation and style of a web page written in HTML or XML.</a:t>
            </a:r>
          </a:p>
          <a:p>
            <a:pPr marL="285750" indent="-285750">
              <a:buFontTx/>
              <a:buChar char="-"/>
            </a:pPr>
            <a:r>
              <a:rPr lang="en-US" sz="3600" baseline="30000" dirty="0"/>
              <a:t>CSS allows you to control the layout, font, color, and other visual aspects of your web page.</a:t>
            </a:r>
            <a:endParaRPr lang="en-IN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94882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712-38E3-61A7-BF96-2A251D83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D30A-4351-2D26-31F7-BE580ED1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JavaScript is a </a:t>
            </a:r>
            <a:r>
              <a:rPr lang="en-US" sz="2400" b="1" dirty="0"/>
              <a:t>high-level programming language </a:t>
            </a:r>
            <a:r>
              <a:rPr lang="en-US" sz="2400" dirty="0"/>
              <a:t>that is used to create interactive web pages and dynamic web applications.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JavaScript can be used for a wide range of tasks, such as form </a:t>
            </a:r>
            <a:r>
              <a:rPr lang="en-US" sz="2400" b="1" dirty="0"/>
              <a:t>validation</a:t>
            </a:r>
            <a:r>
              <a:rPr lang="en-US" sz="2400" dirty="0"/>
              <a:t>, </a:t>
            </a:r>
            <a:r>
              <a:rPr lang="en-US" sz="2400" b="1" dirty="0"/>
              <a:t>animation</a:t>
            </a:r>
            <a:r>
              <a:rPr lang="en-US" sz="2400" dirty="0"/>
              <a:t>, and data visualization.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C5BD-061D-9A6C-1062-99698F85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Task-1: To-Do-List Webapp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AC09-52BE-BB7C-066E-98537A2D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    </a:t>
            </a:r>
            <a:r>
              <a:rPr lang="en-US" sz="2000" b="1" dirty="0"/>
              <a:t>Problem Statement: </a:t>
            </a:r>
            <a:r>
              <a:rPr lang="en-US" sz="2000" dirty="0"/>
              <a:t>Create a simple To-Do-List web app.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Technologies used: </a:t>
            </a:r>
            <a:r>
              <a:rPr lang="en-US" sz="2000" dirty="0"/>
              <a:t>HTML, CSS and JavaScript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Software Requirements: </a:t>
            </a:r>
            <a:r>
              <a:rPr lang="en-US" sz="2000" dirty="0"/>
              <a:t>VS Code, Web Browser</a:t>
            </a:r>
          </a:p>
          <a:p>
            <a:pPr marL="285750" indent="-285750">
              <a:buFontTx/>
              <a:buChar char="-"/>
            </a:pPr>
            <a:r>
              <a:rPr lang="en-US" sz="2000" b="1" dirty="0" err="1"/>
              <a:t>Github</a:t>
            </a:r>
            <a:r>
              <a:rPr lang="en-US" sz="2000" b="1" dirty="0"/>
              <a:t> Link -&gt; </a:t>
            </a:r>
            <a:r>
              <a:rPr lang="en-US" sz="20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https://github.com/mr-vicky/LGMVIP-Task-1</a:t>
            </a:r>
            <a:endParaRPr lang="en-US" sz="2000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/>
              <a:t>Deployment Link -&gt;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https://mr-vicky.github.io/LGMVIP-Task-1/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I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13C-A6E9-9792-AF25-5B25555C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Student Registration 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C11B-B201-C30C-C086-89FC2009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5769" y="3256547"/>
            <a:ext cx="8769434" cy="38862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Problem Statements:</a:t>
            </a:r>
            <a:r>
              <a:rPr lang="en-US" dirty="0"/>
              <a:t> Create a student registration app that displays the data on the same page.</a:t>
            </a:r>
          </a:p>
          <a:p>
            <a:r>
              <a:rPr lang="en-US" sz="1800" dirty="0"/>
              <a:t>-    </a:t>
            </a:r>
            <a:r>
              <a:rPr lang="en-US" sz="1800" b="1" dirty="0"/>
              <a:t>Technologies used: </a:t>
            </a:r>
            <a:r>
              <a:rPr lang="en-US" sz="1800" dirty="0"/>
              <a:t>HTML, CSS and JavaScript</a:t>
            </a:r>
          </a:p>
          <a:p>
            <a:pPr marL="285750" indent="-285750">
              <a:buFontTx/>
              <a:buChar char="-"/>
            </a:pPr>
            <a:r>
              <a:rPr lang="en-US" sz="1800" b="1" dirty="0"/>
              <a:t>Software Requirements: </a:t>
            </a:r>
            <a:r>
              <a:rPr lang="en-US" sz="1800" dirty="0"/>
              <a:t>VS Code, Web Browser</a:t>
            </a:r>
          </a:p>
          <a:p>
            <a:pPr marL="285750" indent="-285750">
              <a:buFontTx/>
              <a:buChar char="-"/>
            </a:pPr>
            <a:r>
              <a:rPr lang="en-US" sz="1800" b="1" dirty="0" err="1"/>
              <a:t>Github</a:t>
            </a:r>
            <a:r>
              <a:rPr lang="en-US" sz="1800" b="1" dirty="0"/>
              <a:t> Link -&gt; </a:t>
            </a:r>
            <a:r>
              <a:rPr lang="en-US" sz="1800" dirty="0">
                <a:solidFill>
                  <a:schemeClr val="accent5"/>
                </a:solidFill>
              </a:rPr>
              <a:t>https://github.com/mr-vicky/LGMVIP-Task-2</a:t>
            </a:r>
          </a:p>
          <a:p>
            <a:pPr marL="285750" indent="-285750">
              <a:buFontTx/>
              <a:buChar char="-"/>
            </a:pPr>
            <a:r>
              <a:rPr lang="en-US" sz="1800" b="1" dirty="0"/>
              <a:t>Deployment Link -&gt;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https://mr-vicky.github.io/LGMVIP-Task-2/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A6C-6FBE-57EC-946E-539058E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3D16-1DF5-4721-7584-C8E971B3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  <a:hlinkClick r:id="rId2"/>
              </a:rPr>
              <a:t>https://developer.mozilla.org/en-US/</a:t>
            </a:r>
            <a:r>
              <a:rPr lang="en-IN" dirty="0">
                <a:solidFill>
                  <a:schemeClr val="accent5"/>
                </a:solidFill>
              </a:rPr>
              <a:t> 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r>
              <a:rPr lang="en-IN" dirty="0">
                <a:solidFill>
                  <a:schemeClr val="accent5"/>
                </a:solidFill>
                <a:hlinkClick r:id="rId3"/>
              </a:rPr>
              <a:t>https://www.w3schools.com/whatis/</a:t>
            </a:r>
            <a:r>
              <a:rPr lang="en-IN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24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344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Web Development Internship</vt:lpstr>
      <vt:lpstr>LetsGrowMore</vt:lpstr>
      <vt:lpstr>HTML</vt:lpstr>
      <vt:lpstr>CSS</vt:lpstr>
      <vt:lpstr>JavaScript</vt:lpstr>
      <vt:lpstr>Task-1: To-Do-List Webapp</vt:lpstr>
      <vt:lpstr>Task 2: Student Registration Form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Internship</dc:title>
  <dc:creator>Vivek Sarade</dc:creator>
  <cp:lastModifiedBy>Vivek Sarade</cp:lastModifiedBy>
  <cp:revision>1</cp:revision>
  <dcterms:created xsi:type="dcterms:W3CDTF">2023-05-09T09:00:55Z</dcterms:created>
  <dcterms:modified xsi:type="dcterms:W3CDTF">2023-05-09T10:56:54Z</dcterms:modified>
</cp:coreProperties>
</file>