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15"/>
  </p:notesMasterIdLst>
  <p:sldIdLst>
    <p:sldId id="284" r:id="rId2"/>
    <p:sldId id="285" r:id="rId3"/>
    <p:sldId id="272" r:id="rId4"/>
    <p:sldId id="286" r:id="rId5"/>
    <p:sldId id="287" r:id="rId6"/>
    <p:sldId id="288" r:id="rId7"/>
    <p:sldId id="289" r:id="rId8"/>
    <p:sldId id="290" r:id="rId9"/>
    <p:sldId id="291" r:id="rId10"/>
    <p:sldId id="293" r:id="rId11"/>
    <p:sldId id="294" r:id="rId12"/>
    <p:sldId id="296" r:id="rId13"/>
    <p:sldId id="297"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001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754" autoAdjust="0"/>
    <p:restoredTop sz="86461" autoAdjust="0"/>
  </p:normalViewPr>
  <p:slideViewPr>
    <p:cSldViewPr>
      <p:cViewPr varScale="1">
        <p:scale>
          <a:sx n="98" d="100"/>
          <a:sy n="98" d="100"/>
        </p:scale>
        <p:origin x="-2472" y="-102"/>
      </p:cViewPr>
      <p:guideLst>
        <p:guide orient="horz" pos="2160"/>
        <p:guide pos="2880"/>
      </p:guideLst>
    </p:cSldViewPr>
  </p:slideViewPr>
  <p:outlineViewPr>
    <p:cViewPr>
      <p:scale>
        <a:sx n="33" d="100"/>
        <a:sy n="33" d="100"/>
      </p:scale>
      <p:origin x="0" y="27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AB4788-1331-4B26-BD01-F7EEC5E94485}" type="datetimeFigureOut">
              <a:rPr lang="zh-CN" altLang="en-US" smtClean="0"/>
              <a:t>2018/2/7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14502A-EDB8-475A-A386-45266D153BB4}" type="slidenum">
              <a:rPr lang="zh-CN" altLang="en-US" smtClean="0"/>
              <a:t>‹#›</a:t>
            </a:fld>
            <a:endParaRPr lang="zh-CN" altLang="en-US"/>
          </a:p>
        </p:txBody>
      </p:sp>
    </p:spTree>
    <p:extLst>
      <p:ext uri="{BB962C8B-B14F-4D97-AF65-F5344CB8AC3E}">
        <p14:creationId xmlns:p14="http://schemas.microsoft.com/office/powerpoint/2010/main" val="1875742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03001A"/>
                </a:solidFill>
                <a:latin typeface="Times New Roman" pitchFamily="18" charset="0"/>
                <a:cs typeface="Times New Roman" pitchFamily="18" charset="0"/>
              </a:rPr>
              <a:t>另外一种树结构</a:t>
            </a:r>
            <a:r>
              <a:rPr lang="en-US" altLang="zh-CN" sz="1200" dirty="0" smtClean="0">
                <a:solidFill>
                  <a:srgbClr val="03001A"/>
                </a:solidFill>
                <a:latin typeface="Times New Roman" pitchFamily="18" charset="0"/>
                <a:cs typeface="Times New Roman" pitchFamily="18" charset="0"/>
              </a:rPr>
              <a:t>tree={index:{}}</a:t>
            </a:r>
            <a:r>
              <a:rPr lang="en-US" altLang="zh-CN" sz="1200" dirty="0" smtClean="0">
                <a:solidFill>
                  <a:srgbClr val="03001A"/>
                </a:solidFill>
                <a:latin typeface="Times New Roman" pitchFamily="18" charset="0"/>
                <a:ea typeface="宋体" pitchFamily="2" charset="-122"/>
                <a:cs typeface="Times New Roman" pitchFamily="18" charset="0"/>
              </a:rPr>
              <a:t>  tree[index][v1]=</a:t>
            </a:r>
            <a:r>
              <a:rPr lang="en-US" altLang="zh-CN" sz="1200" dirty="0" err="1" smtClean="0">
                <a:solidFill>
                  <a:srgbClr val="03001A"/>
                </a:solidFill>
                <a:latin typeface="Times New Roman" pitchFamily="18" charset="0"/>
                <a:ea typeface="宋体" pitchFamily="2" charset="-122"/>
                <a:cs typeface="Times New Roman" pitchFamily="18" charset="0"/>
              </a:rPr>
              <a:t>creatTree</a:t>
            </a:r>
            <a:r>
              <a:rPr lang="en-US" altLang="zh-CN" sz="1200" dirty="0" smtClean="0">
                <a:solidFill>
                  <a:srgbClr val="03001A"/>
                </a:solidFill>
                <a:latin typeface="Times New Roman" pitchFamily="18" charset="0"/>
                <a:ea typeface="宋体" pitchFamily="2" charset="-122"/>
                <a:cs typeface="Times New Roman" pitchFamily="18" charset="0"/>
              </a:rPr>
              <a:t>(</a:t>
            </a:r>
            <a:r>
              <a:rPr lang="en-US" altLang="zh-CN" sz="1200" dirty="0" err="1" smtClean="0">
                <a:solidFill>
                  <a:srgbClr val="03001A"/>
                </a:solidFill>
                <a:latin typeface="Times New Roman" pitchFamily="18" charset="0"/>
                <a:ea typeface="宋体" pitchFamily="2" charset="-122"/>
                <a:cs typeface="Times New Roman" pitchFamily="18" charset="0"/>
              </a:rPr>
              <a:t>subData</a:t>
            </a:r>
            <a:r>
              <a:rPr lang="en-US" altLang="zh-CN" sz="1200" dirty="0" smtClean="0">
                <a:solidFill>
                  <a:srgbClr val="03001A"/>
                </a:solidFill>
                <a:latin typeface="Times New Roman" pitchFamily="18" charset="0"/>
                <a:ea typeface="宋体" pitchFamily="2" charset="-122"/>
                <a:cs typeface="Times New Roman" pitchFamily="18" charset="0"/>
              </a:rPr>
              <a:t>)</a:t>
            </a:r>
            <a:endParaRPr lang="zh-CN" altLang="en-US" sz="1200" dirty="0" smtClean="0">
              <a:solidFill>
                <a:srgbClr val="03001A"/>
              </a:solidFill>
              <a:latin typeface="Times New Roman" pitchFamily="18" charset="0"/>
              <a:ea typeface="宋体" pitchFamily="2" charset="-122"/>
              <a:cs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7614502A-EDB8-475A-A386-45266D153BB4}" type="slidenum">
              <a:rPr lang="zh-CN" altLang="en-US" smtClean="0"/>
              <a:t>5</a:t>
            </a:fld>
            <a:endParaRPr lang="zh-CN" altLang="en-US"/>
          </a:p>
        </p:txBody>
      </p:sp>
    </p:spTree>
    <p:extLst>
      <p:ext uri="{BB962C8B-B14F-4D97-AF65-F5344CB8AC3E}">
        <p14:creationId xmlns:p14="http://schemas.microsoft.com/office/powerpoint/2010/main" val="28603358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146" name="Picture 2"/>
          <p:cNvPicPr>
            <a:picLocks noChangeAspect="1" noChangeArrowheads="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4572000" y="-99392"/>
            <a:ext cx="4699746" cy="7056784"/>
          </a:xfrm>
          <a:prstGeom prst="rect">
            <a:avLst/>
          </a:prstGeom>
          <a:ln>
            <a:noFill/>
          </a:ln>
          <a:effectLst>
            <a:outerShdw blurRad="50800" dist="50800" dir="5400000" algn="ctr" rotWithShape="0">
              <a:srgbClr val="000000"/>
            </a:outerShdw>
            <a:softEdge rad="889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412455" y="1117848"/>
            <a:ext cx="4159545" cy="1732180"/>
          </a:xfrm>
          <a:prstGeom prst="rect">
            <a:avLst/>
          </a:prstGeom>
        </p:spPr>
        <p:txBody>
          <a:bodyPr>
            <a:normAutofit/>
          </a:bodyPr>
          <a:lstStyle>
            <a:lvl1pPr>
              <a:defRPr sz="4800"/>
            </a:lvl1pPr>
          </a:lstStyle>
          <a:p>
            <a:r>
              <a:t>Click to edit Master title style</a:t>
            </a:r>
          </a:p>
        </p:txBody>
      </p:sp>
      <p:sp>
        <p:nvSpPr>
          <p:cNvPr id="3" name="Subtitle 2"/>
          <p:cNvSpPr>
            <a:spLocks noGrp="1"/>
          </p:cNvSpPr>
          <p:nvPr>
            <p:ph type="subTitle" idx="1"/>
          </p:nvPr>
        </p:nvSpPr>
        <p:spPr>
          <a:xfrm>
            <a:off x="574515" y="2996952"/>
            <a:ext cx="3835425" cy="762000"/>
          </a:xfrm>
        </p:spPr>
        <p:txBody>
          <a:bodyPr>
            <a:no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edit Master subtitle style</a:t>
            </a:r>
          </a:p>
        </p:txBody>
      </p:sp>
      <p:sp>
        <p:nvSpPr>
          <p:cNvPr id="5" name="Date Placeholder 7"/>
          <p:cNvSpPr>
            <a:spLocks noGrp="1"/>
          </p:cNvSpPr>
          <p:nvPr>
            <p:ph type="dt" sz="half" idx="10"/>
          </p:nvPr>
        </p:nvSpPr>
        <p:spPr/>
        <p:txBody>
          <a:bodyPr/>
          <a:lstStyle>
            <a:lvl1pPr>
              <a:defRPr/>
            </a:lvl1pPr>
          </a:lstStyle>
          <a:p>
            <a:pPr>
              <a:defRPr/>
            </a:pPr>
            <a:fld id="{93153767-4FC8-4F7C-81DC-BD195C78A58F}" type="datetimeFigureOut">
              <a:rPr lang="en-US"/>
              <a:pPr>
                <a:defRPr/>
              </a:pPr>
              <a:t>2/7/2018</a:t>
            </a:fld>
            <a:endParaRPr/>
          </a:p>
        </p:txBody>
      </p:sp>
      <p:sp>
        <p:nvSpPr>
          <p:cNvPr id="6" name="Footer Placeholder 8"/>
          <p:cNvSpPr>
            <a:spLocks noGrp="1"/>
          </p:cNvSpPr>
          <p:nvPr>
            <p:ph type="ftr" sz="quarter" idx="11"/>
          </p:nvPr>
        </p:nvSpPr>
        <p:spPr/>
        <p:txBody>
          <a:bodyPr/>
          <a:lstStyle>
            <a:lvl1pPr>
              <a:defRPr/>
            </a:lvl1pPr>
          </a:lstStyle>
          <a:p>
            <a:pPr>
              <a:defRPr/>
            </a:pPr>
            <a:endParaRPr/>
          </a:p>
        </p:txBody>
      </p:sp>
      <p:sp>
        <p:nvSpPr>
          <p:cNvPr id="4" name="矩形 3"/>
          <p:cNvSpPr/>
          <p:nvPr userDrawn="1"/>
        </p:nvSpPr>
        <p:spPr>
          <a:xfrm>
            <a:off x="5259961" y="110817"/>
            <a:ext cx="3206327" cy="5478423"/>
          </a:xfrm>
          <a:prstGeom prst="rect">
            <a:avLst/>
          </a:prstGeom>
          <a:noFill/>
        </p:spPr>
        <p:txBody>
          <a:bodyPr wrap="none" lIns="91440" tIns="45720" rIns="91440" bIns="45720">
            <a:spAutoFit/>
            <a:scene3d>
              <a:camera prst="perspectiveLeft"/>
              <a:lightRig rig="threePt" dir="t"/>
            </a:scene3d>
            <a:sp3d extrusionH="57150">
              <a:bevelT w="82550" h="38100" prst="coolSlant"/>
            </a:sp3d>
          </a:bodyPr>
          <a:lstStyle/>
          <a:p>
            <a:pPr algn="ctr" fontAlgn="base">
              <a:spcBef>
                <a:spcPct val="0"/>
              </a:spcBef>
              <a:spcAft>
                <a:spcPct val="0"/>
              </a:spcAft>
            </a:pPr>
            <a:r>
              <a:rPr lang="en-US" altLang="zh-CN" sz="35000" b="1">
                <a:ln w="12700">
                  <a:solidFill>
                    <a:srgbClr val="39527B">
                      <a:lumMod val="50000"/>
                    </a:srgbClr>
                  </a:solidFill>
                  <a:prstDash val="solid"/>
                </a:ln>
                <a:solidFill>
                  <a:srgbClr val="A1C1DE">
                    <a:lumMod val="75000"/>
                  </a:srgbClr>
                </a:solidFill>
                <a:effectLst>
                  <a:glow rad="101600">
                    <a:srgbClr val="39527B">
                      <a:satMod val="175000"/>
                      <a:alpha val="40000"/>
                    </a:srgbClr>
                  </a:glow>
                  <a:outerShdw blurRad="1270000" dist="63500" dir="2700000" algn="tl" rotWithShape="0">
                    <a:srgbClr val="000000">
                      <a:alpha val="0"/>
                    </a:srgbClr>
                  </a:outerShdw>
                  <a:reflection blurRad="6350" stA="22000" endPos="20000" dir="5400000" sy="-100000" algn="bl" rotWithShape="0"/>
                </a:effectLst>
                <a:latin typeface="微软雅黑" pitchFamily="34" charset="-122"/>
                <a:ea typeface="微软雅黑" pitchFamily="34" charset="-122"/>
                <a:cs typeface="Consolas" pitchFamily="49" charset="0"/>
              </a:rPr>
              <a:t>C</a:t>
            </a:r>
            <a:endParaRPr lang="zh-CN" altLang="en-US" sz="35000" b="1">
              <a:ln w="12700">
                <a:solidFill>
                  <a:srgbClr val="39527B">
                    <a:lumMod val="50000"/>
                  </a:srgbClr>
                </a:solidFill>
                <a:prstDash val="solid"/>
              </a:ln>
              <a:solidFill>
                <a:srgbClr val="A1C1DE">
                  <a:lumMod val="75000"/>
                </a:srgbClr>
              </a:solidFill>
              <a:effectLst>
                <a:glow rad="101600">
                  <a:srgbClr val="39527B">
                    <a:satMod val="175000"/>
                    <a:alpha val="40000"/>
                  </a:srgbClr>
                </a:glow>
                <a:outerShdw blurRad="1270000" dist="63500" dir="2700000" algn="tl" rotWithShape="0">
                  <a:srgbClr val="000000">
                    <a:alpha val="0"/>
                  </a:srgbClr>
                </a:outerShdw>
                <a:reflection blurRad="6350" stA="22000" endPos="20000" dir="5400000" sy="-100000" algn="bl" rotWithShape="0"/>
              </a:effectLst>
              <a:latin typeface="微软雅黑" pitchFamily="34" charset="-122"/>
              <a:ea typeface="微软雅黑" pitchFamily="34" charset="-122"/>
              <a:cs typeface="Consolas" pitchFamily="49" charset="0"/>
            </a:endParaRPr>
          </a:p>
        </p:txBody>
      </p:sp>
    </p:spTree>
    <p:extLst>
      <p:ext uri="{BB962C8B-B14F-4D97-AF65-F5344CB8AC3E}">
        <p14:creationId xmlns:p14="http://schemas.microsoft.com/office/powerpoint/2010/main" val="246737113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970612" y="1542256"/>
            <a:ext cx="7717260" cy="4191000"/>
          </a:xfrm>
        </p:spPr>
        <p:txBody>
          <a:bodyPr vert="eaVert"/>
          <a:lstStyle>
            <a:lvl5pPr>
              <a:defRPr/>
            </a:lvl5pPr>
            <a:lvl6pPr>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lvl1pPr>
              <a:defRPr/>
            </a:lvl1pPr>
          </a:lstStyle>
          <a:p>
            <a:pPr>
              <a:defRPr/>
            </a:pPr>
            <a:fld id="{CA91F94C-04A9-49B4-9F8E-3248285880B9}" type="datetimeFigureOut">
              <a:rPr lang="en-US"/>
              <a:pPr>
                <a:defRPr/>
              </a:pPr>
              <a:t>2/7/2018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8" name="Title 1"/>
          <p:cNvSpPr>
            <a:spLocks noGrp="1"/>
          </p:cNvSpPr>
          <p:nvPr>
            <p:ph type="title"/>
          </p:nvPr>
        </p:nvSpPr>
        <p:spPr>
          <a:xfrm>
            <a:off x="304416" y="332656"/>
            <a:ext cx="8230553" cy="864096"/>
          </a:xfrm>
          <a:prstGeom prst="rect">
            <a:avLst/>
          </a:prstGeom>
        </p:spPr>
        <p:txBody>
          <a:bodyPr/>
          <a:lstStyle/>
          <a:p>
            <a:r>
              <a:t>Click to edit Master title style</a:t>
            </a:r>
          </a:p>
        </p:txBody>
      </p:sp>
    </p:spTree>
    <p:extLst>
      <p:ext uri="{BB962C8B-B14F-4D97-AF65-F5344CB8AC3E}">
        <p14:creationId xmlns:p14="http://schemas.microsoft.com/office/powerpoint/2010/main" val="289126393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16069" y="685800"/>
            <a:ext cx="971804" cy="5486400"/>
          </a:xfrm>
          <a:prstGeom prst="rect">
            <a:avLst/>
          </a:prstGeom>
        </p:spPr>
        <p:txBody>
          <a:bodyPr vert="eaVert"/>
          <a:lstStyle/>
          <a:p>
            <a:r>
              <a:t>Click to edit Master title style</a:t>
            </a:r>
          </a:p>
        </p:txBody>
      </p:sp>
      <p:sp>
        <p:nvSpPr>
          <p:cNvPr id="3" name="Vertical Text Placeholder 2"/>
          <p:cNvSpPr>
            <a:spLocks noGrp="1"/>
          </p:cNvSpPr>
          <p:nvPr>
            <p:ph type="body" orient="vert" idx="1"/>
          </p:nvPr>
        </p:nvSpPr>
        <p:spPr>
          <a:xfrm>
            <a:off x="456129" y="685800"/>
            <a:ext cx="7107541" cy="5486400"/>
          </a:xfrm>
        </p:spPr>
        <p:txBody>
          <a:bodyPr vert="eaVert"/>
          <a:lstStyle>
            <a:lvl5pPr>
              <a:defRPr/>
            </a:lvl5pPr>
            <a:lvl6pPr>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lvl1pPr>
              <a:defRPr/>
            </a:lvl1pPr>
          </a:lstStyle>
          <a:p>
            <a:pPr>
              <a:defRPr/>
            </a:pPr>
            <a:fld id="{3A888D16-42AC-4890-870E-C38CF60D8899}" type="datetimeFigureOut">
              <a:rPr lang="en-US"/>
              <a:pPr>
                <a:defRPr/>
              </a:pPr>
              <a:t>2/7/2018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Tree>
    <p:extLst>
      <p:ext uri="{BB962C8B-B14F-4D97-AF65-F5344CB8AC3E}">
        <p14:creationId xmlns:p14="http://schemas.microsoft.com/office/powerpoint/2010/main" val="3421095043"/>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416" y="332656"/>
            <a:ext cx="8230553" cy="864096"/>
          </a:xfrm>
          <a:prstGeom prst="rect">
            <a:avLst/>
          </a:prstGeom>
        </p:spPr>
        <p:txBody>
          <a:bodyPr/>
          <a:lstStyle/>
          <a:p>
            <a:r>
              <a:t>Click to edit Master title style</a:t>
            </a:r>
          </a:p>
        </p:txBody>
      </p:sp>
      <p:sp>
        <p:nvSpPr>
          <p:cNvPr id="3" name="Content Placeholder 2"/>
          <p:cNvSpPr>
            <a:spLocks noGrp="1"/>
          </p:cNvSpPr>
          <p:nvPr>
            <p:ph idx="1"/>
          </p:nvPr>
        </p:nvSpPr>
        <p:spPr>
          <a:xfrm>
            <a:off x="790595" y="1628800"/>
            <a:ext cx="7717260" cy="4464496"/>
          </a:xfrm>
        </p:spPr>
        <p:txBody>
          <a:bodyPr/>
          <a:lstStyle>
            <a:lvl5pPr>
              <a:defRPr/>
            </a:lvl5pPr>
            <a:lvl6pPr>
              <a:defRPr/>
            </a:lvl6pPr>
            <a:lvl7pPr>
              <a:defRPr/>
            </a:lvl7pPr>
            <a:lvl8pPr>
              <a:defRPr/>
            </a:lvl8pPr>
            <a:lvl9pPr>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lvl1pPr>
              <a:defRPr/>
            </a:lvl1pPr>
          </a:lstStyle>
          <a:p>
            <a:pPr>
              <a:defRPr/>
            </a:pPr>
            <a:fld id="{7B6E90CC-62C7-44CD-8DFE-E094F3B07BE4}" type="datetimeFigureOut">
              <a:rPr lang="en-US"/>
              <a:pPr>
                <a:defRPr/>
              </a:pPr>
              <a:t>2/7/2018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Tree>
    <p:extLst>
      <p:ext uri="{BB962C8B-B14F-4D97-AF65-F5344CB8AC3E}">
        <p14:creationId xmlns:p14="http://schemas.microsoft.com/office/powerpoint/2010/main" val="593124452"/>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6130" y="2590800"/>
            <a:ext cx="6173807" cy="2819400"/>
          </a:xfrm>
          <a:prstGeom prst="rect">
            <a:avLst/>
          </a:prstGeom>
        </p:spPr>
        <p:txBody>
          <a:bodyPr>
            <a:normAutofit/>
          </a:bodyPr>
          <a:lstStyle>
            <a:lvl1pPr algn="l">
              <a:defRPr sz="4800" b="0" cap="none" baseline="0"/>
            </a:lvl1pPr>
          </a:lstStyle>
          <a:p>
            <a:r>
              <a:t>Click to edit Master title style</a:t>
            </a:r>
          </a:p>
        </p:txBody>
      </p:sp>
      <p:sp>
        <p:nvSpPr>
          <p:cNvPr id="3" name="Text Placeholder 2"/>
          <p:cNvSpPr>
            <a:spLocks noGrp="1"/>
          </p:cNvSpPr>
          <p:nvPr>
            <p:ph type="body" idx="1"/>
          </p:nvPr>
        </p:nvSpPr>
        <p:spPr>
          <a:xfrm>
            <a:off x="454939" y="5410200"/>
            <a:ext cx="6174998" cy="762000"/>
          </a:xfrm>
        </p:spPr>
        <p:txBody>
          <a:bodyPr>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lvl1pPr>
              <a:defRPr/>
            </a:lvl1pPr>
          </a:lstStyle>
          <a:p>
            <a:pPr>
              <a:defRPr/>
            </a:pPr>
            <a:fld id="{AAC83C11-37EA-4C67-A719-3A70D2B6FC4E}" type="datetimeFigureOut">
              <a:rPr lang="en-US"/>
              <a:pPr>
                <a:defRPr/>
              </a:pPr>
              <a:t>2/7/2018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9" name="Title 1"/>
          <p:cNvSpPr txBox="1">
            <a:spLocks/>
          </p:cNvSpPr>
          <p:nvPr userDrawn="1"/>
        </p:nvSpPr>
        <p:spPr>
          <a:xfrm>
            <a:off x="304416" y="332656"/>
            <a:ext cx="8230553" cy="864096"/>
          </a:xfrm>
          <a:prstGeom prst="rect">
            <a:avLst/>
          </a:prstGeom>
        </p:spPr>
        <p:txBody>
          <a:bodyPr/>
          <a:lstStyle>
            <a:lvl1pPr algn="l" rtl="0" fontAlgn="base">
              <a:lnSpc>
                <a:spcPct val="80000"/>
              </a:lnSpc>
              <a:spcBef>
                <a:spcPct val="0"/>
              </a:spcBef>
              <a:spcAft>
                <a:spcPct val="0"/>
              </a:spcAft>
              <a:defRPr sz="3600" kern="1200">
                <a:solidFill>
                  <a:schemeClr val="accent1"/>
                </a:solidFill>
                <a:latin typeface="+mj-lt"/>
                <a:ea typeface="+mj-ea"/>
                <a:cs typeface="+mj-cs"/>
              </a:defRPr>
            </a:lvl1pPr>
            <a:lvl2pPr algn="l" rtl="0" fontAlgn="base">
              <a:lnSpc>
                <a:spcPct val="80000"/>
              </a:lnSpc>
              <a:spcBef>
                <a:spcPct val="0"/>
              </a:spcBef>
              <a:spcAft>
                <a:spcPct val="0"/>
              </a:spcAft>
              <a:defRPr sz="3600">
                <a:solidFill>
                  <a:schemeClr val="accent1"/>
                </a:solidFill>
                <a:latin typeface="Corbel" pitchFamily="34" charset="0"/>
              </a:defRPr>
            </a:lvl2pPr>
            <a:lvl3pPr algn="l" rtl="0" fontAlgn="base">
              <a:lnSpc>
                <a:spcPct val="80000"/>
              </a:lnSpc>
              <a:spcBef>
                <a:spcPct val="0"/>
              </a:spcBef>
              <a:spcAft>
                <a:spcPct val="0"/>
              </a:spcAft>
              <a:defRPr sz="3600">
                <a:solidFill>
                  <a:schemeClr val="accent1"/>
                </a:solidFill>
                <a:latin typeface="Corbel" pitchFamily="34" charset="0"/>
              </a:defRPr>
            </a:lvl3pPr>
            <a:lvl4pPr algn="l" rtl="0" fontAlgn="base">
              <a:lnSpc>
                <a:spcPct val="80000"/>
              </a:lnSpc>
              <a:spcBef>
                <a:spcPct val="0"/>
              </a:spcBef>
              <a:spcAft>
                <a:spcPct val="0"/>
              </a:spcAft>
              <a:defRPr sz="3600">
                <a:solidFill>
                  <a:schemeClr val="accent1"/>
                </a:solidFill>
                <a:latin typeface="Corbel" pitchFamily="34" charset="0"/>
              </a:defRPr>
            </a:lvl4pPr>
            <a:lvl5pPr algn="l" rtl="0" fontAlgn="base">
              <a:lnSpc>
                <a:spcPct val="80000"/>
              </a:lnSpc>
              <a:spcBef>
                <a:spcPct val="0"/>
              </a:spcBef>
              <a:spcAft>
                <a:spcPct val="0"/>
              </a:spcAft>
              <a:defRPr sz="3600">
                <a:solidFill>
                  <a:schemeClr val="accent1"/>
                </a:solidFill>
                <a:latin typeface="Corbel" pitchFamily="34" charset="0"/>
              </a:defRPr>
            </a:lvl5pPr>
            <a:lvl6pPr marL="457200" algn="l" rtl="0" fontAlgn="base">
              <a:lnSpc>
                <a:spcPct val="80000"/>
              </a:lnSpc>
              <a:spcBef>
                <a:spcPct val="0"/>
              </a:spcBef>
              <a:spcAft>
                <a:spcPct val="0"/>
              </a:spcAft>
              <a:defRPr sz="3600">
                <a:solidFill>
                  <a:schemeClr val="accent1"/>
                </a:solidFill>
                <a:latin typeface="Corbel" pitchFamily="34" charset="0"/>
              </a:defRPr>
            </a:lvl6pPr>
            <a:lvl7pPr marL="914400" algn="l" rtl="0" fontAlgn="base">
              <a:lnSpc>
                <a:spcPct val="80000"/>
              </a:lnSpc>
              <a:spcBef>
                <a:spcPct val="0"/>
              </a:spcBef>
              <a:spcAft>
                <a:spcPct val="0"/>
              </a:spcAft>
              <a:defRPr sz="3600">
                <a:solidFill>
                  <a:schemeClr val="accent1"/>
                </a:solidFill>
                <a:latin typeface="Corbel" pitchFamily="34" charset="0"/>
              </a:defRPr>
            </a:lvl7pPr>
            <a:lvl8pPr marL="1371600" algn="l" rtl="0" fontAlgn="base">
              <a:lnSpc>
                <a:spcPct val="80000"/>
              </a:lnSpc>
              <a:spcBef>
                <a:spcPct val="0"/>
              </a:spcBef>
              <a:spcAft>
                <a:spcPct val="0"/>
              </a:spcAft>
              <a:defRPr sz="3600">
                <a:solidFill>
                  <a:schemeClr val="accent1"/>
                </a:solidFill>
                <a:latin typeface="Corbel" pitchFamily="34" charset="0"/>
              </a:defRPr>
            </a:lvl8pPr>
            <a:lvl9pPr marL="1828800" algn="l" rtl="0" fontAlgn="base">
              <a:lnSpc>
                <a:spcPct val="80000"/>
              </a:lnSpc>
              <a:spcBef>
                <a:spcPct val="0"/>
              </a:spcBef>
              <a:spcAft>
                <a:spcPct val="0"/>
              </a:spcAft>
              <a:defRPr sz="3600">
                <a:solidFill>
                  <a:schemeClr val="accent1"/>
                </a:solidFill>
                <a:latin typeface="Corbel" pitchFamily="34" charset="0"/>
              </a:defRPr>
            </a:lvl9pPr>
          </a:lstStyle>
          <a:p>
            <a:r>
              <a:rPr lang="en-US">
                <a:solidFill>
                  <a:srgbClr val="39527B"/>
                </a:solidFill>
              </a:rPr>
              <a:t>Click to edit Master title style</a:t>
            </a:r>
          </a:p>
        </p:txBody>
      </p:sp>
    </p:spTree>
    <p:extLst>
      <p:ext uri="{BB962C8B-B14F-4D97-AF65-F5344CB8AC3E}">
        <p14:creationId xmlns:p14="http://schemas.microsoft.com/office/powerpoint/2010/main" val="3570401806"/>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98636" y="1412776"/>
            <a:ext cx="3772883"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4843013" y="1412776"/>
            <a:ext cx="3772882"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3"/>
          <p:cNvSpPr>
            <a:spLocks noGrp="1"/>
          </p:cNvSpPr>
          <p:nvPr>
            <p:ph type="dt" sz="half" idx="10"/>
          </p:nvPr>
        </p:nvSpPr>
        <p:spPr/>
        <p:txBody>
          <a:bodyPr/>
          <a:lstStyle>
            <a:lvl1pPr>
              <a:defRPr/>
            </a:lvl1pPr>
          </a:lstStyle>
          <a:p>
            <a:pPr>
              <a:defRPr/>
            </a:pPr>
            <a:fld id="{49C822DD-EAA9-439E-8AB1-0B873012FBB3}" type="datetimeFigureOut">
              <a:rPr lang="en-US"/>
              <a:pPr>
                <a:defRPr/>
              </a:pPr>
              <a:t>2/7/2018</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
        <p:nvSpPr>
          <p:cNvPr id="9" name="Title 1"/>
          <p:cNvSpPr>
            <a:spLocks noGrp="1"/>
          </p:cNvSpPr>
          <p:nvPr>
            <p:ph type="title"/>
          </p:nvPr>
        </p:nvSpPr>
        <p:spPr>
          <a:xfrm>
            <a:off x="304416" y="332656"/>
            <a:ext cx="8230553" cy="864096"/>
          </a:xfrm>
          <a:prstGeom prst="rect">
            <a:avLst/>
          </a:prstGeom>
        </p:spPr>
        <p:txBody>
          <a:bodyPr/>
          <a:lstStyle/>
          <a:p>
            <a:r>
              <a:t>Click to edit Master title style</a:t>
            </a:r>
          </a:p>
        </p:txBody>
      </p:sp>
    </p:spTree>
    <p:extLst>
      <p:ext uri="{BB962C8B-B14F-4D97-AF65-F5344CB8AC3E}">
        <p14:creationId xmlns:p14="http://schemas.microsoft.com/office/powerpoint/2010/main" val="310656487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70501" y="1502296"/>
            <a:ext cx="3772883"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970501" y="2636912"/>
            <a:ext cx="3772883"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4914990" y="1502296"/>
            <a:ext cx="3772883"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4913799" y="2636912"/>
            <a:ext cx="3772883"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3"/>
          <p:cNvSpPr>
            <a:spLocks noGrp="1"/>
          </p:cNvSpPr>
          <p:nvPr>
            <p:ph type="dt" sz="half" idx="10"/>
          </p:nvPr>
        </p:nvSpPr>
        <p:spPr/>
        <p:txBody>
          <a:bodyPr/>
          <a:lstStyle>
            <a:lvl1pPr>
              <a:defRPr/>
            </a:lvl1pPr>
          </a:lstStyle>
          <a:p>
            <a:pPr>
              <a:defRPr/>
            </a:pPr>
            <a:fld id="{EEA3E244-7AAD-4668-887C-457B456B5561}" type="datetimeFigureOut">
              <a:rPr lang="en-US"/>
              <a:pPr>
                <a:defRPr/>
              </a:pPr>
              <a:t>2/7/2018</a:t>
            </a:fld>
            <a:endParaRPr/>
          </a:p>
        </p:txBody>
      </p:sp>
      <p:sp>
        <p:nvSpPr>
          <p:cNvPr id="8" name="Footer Placeholder 4"/>
          <p:cNvSpPr>
            <a:spLocks noGrp="1"/>
          </p:cNvSpPr>
          <p:nvPr>
            <p:ph type="ftr" sz="quarter" idx="11"/>
          </p:nvPr>
        </p:nvSpPr>
        <p:spPr/>
        <p:txBody>
          <a:bodyPr/>
          <a:lstStyle>
            <a:lvl1pPr>
              <a:defRPr/>
            </a:lvl1pPr>
          </a:lstStyle>
          <a:p>
            <a:pPr>
              <a:defRPr/>
            </a:pPr>
            <a:endParaRPr/>
          </a:p>
        </p:txBody>
      </p:sp>
      <p:sp>
        <p:nvSpPr>
          <p:cNvPr id="11" name="Title 1"/>
          <p:cNvSpPr>
            <a:spLocks noGrp="1"/>
          </p:cNvSpPr>
          <p:nvPr>
            <p:ph type="title"/>
          </p:nvPr>
        </p:nvSpPr>
        <p:spPr>
          <a:xfrm>
            <a:off x="304416" y="332656"/>
            <a:ext cx="8230553" cy="864096"/>
          </a:xfrm>
          <a:prstGeom prst="rect">
            <a:avLst/>
          </a:prstGeom>
        </p:spPr>
        <p:txBody>
          <a:bodyPr/>
          <a:lstStyle/>
          <a:p>
            <a:r>
              <a:t>Click to edit Master title style</a:t>
            </a:r>
          </a:p>
        </p:txBody>
      </p:sp>
    </p:spTree>
    <p:extLst>
      <p:ext uri="{BB962C8B-B14F-4D97-AF65-F5344CB8AC3E}">
        <p14:creationId xmlns:p14="http://schemas.microsoft.com/office/powerpoint/2010/main" val="600081259"/>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fld id="{63A97BD6-F9F3-4A25-9F69-D3EAD888290D}" type="datetimeFigureOut">
              <a:rPr lang="en-US"/>
              <a:pPr>
                <a:defRPr/>
              </a:pPr>
              <a:t>2/7/2018</a:t>
            </a:fld>
            <a:endParaRPr/>
          </a:p>
        </p:txBody>
      </p:sp>
      <p:sp>
        <p:nvSpPr>
          <p:cNvPr id="4" name="Footer Placeholder 4"/>
          <p:cNvSpPr>
            <a:spLocks noGrp="1"/>
          </p:cNvSpPr>
          <p:nvPr>
            <p:ph type="ftr" sz="quarter" idx="11"/>
          </p:nvPr>
        </p:nvSpPr>
        <p:spPr/>
        <p:txBody>
          <a:bodyPr/>
          <a:lstStyle>
            <a:lvl1pPr>
              <a:defRPr/>
            </a:lvl1pPr>
          </a:lstStyle>
          <a:p>
            <a:pPr>
              <a:defRPr/>
            </a:pPr>
            <a:endParaRPr/>
          </a:p>
        </p:txBody>
      </p:sp>
      <p:sp>
        <p:nvSpPr>
          <p:cNvPr id="7" name="Title 1"/>
          <p:cNvSpPr>
            <a:spLocks noGrp="1"/>
          </p:cNvSpPr>
          <p:nvPr>
            <p:ph type="title"/>
          </p:nvPr>
        </p:nvSpPr>
        <p:spPr>
          <a:xfrm>
            <a:off x="304416" y="332656"/>
            <a:ext cx="8230553" cy="864096"/>
          </a:xfrm>
          <a:prstGeom prst="rect">
            <a:avLst/>
          </a:prstGeom>
        </p:spPr>
        <p:txBody>
          <a:bodyPr/>
          <a:lstStyle/>
          <a:p>
            <a:r>
              <a:t>Click to edit Master title style</a:t>
            </a:r>
          </a:p>
        </p:txBody>
      </p:sp>
    </p:spTree>
    <p:extLst>
      <p:ext uri="{BB962C8B-B14F-4D97-AF65-F5344CB8AC3E}">
        <p14:creationId xmlns:p14="http://schemas.microsoft.com/office/powerpoint/2010/main" val="1420983059"/>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7527FAC-F845-4A1D-B266-4299BF2E6ED7}" type="datetimeFigureOut">
              <a:rPr lang="en-US"/>
              <a:pPr>
                <a:defRPr/>
              </a:pPr>
              <a:t>2/7/2018</a:t>
            </a:fld>
            <a:endParaRPr/>
          </a:p>
        </p:txBody>
      </p:sp>
      <p:sp>
        <p:nvSpPr>
          <p:cNvPr id="3" name="Footer Placeholder 4"/>
          <p:cNvSpPr>
            <a:spLocks noGrp="1"/>
          </p:cNvSpPr>
          <p:nvPr>
            <p:ph type="ftr" sz="quarter" idx="11"/>
          </p:nvPr>
        </p:nvSpPr>
        <p:spPr/>
        <p:txBody>
          <a:bodyPr/>
          <a:lstStyle>
            <a:lvl1pPr>
              <a:defRPr/>
            </a:lvl1pPr>
          </a:lstStyle>
          <a:p>
            <a:pPr>
              <a:defRPr/>
            </a:pPr>
            <a:endParaRPr/>
          </a:p>
        </p:txBody>
      </p:sp>
    </p:spTree>
    <p:extLst>
      <p:ext uri="{BB962C8B-B14F-4D97-AF65-F5344CB8AC3E}">
        <p14:creationId xmlns:p14="http://schemas.microsoft.com/office/powerpoint/2010/main" val="863908924"/>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129" y="685800"/>
            <a:ext cx="2972574" cy="4724400"/>
          </a:xfrm>
          <a:prstGeom prst="rect">
            <a:avLst/>
          </a:prstGeom>
        </p:spPr>
        <p:txBody>
          <a:bodyPr>
            <a:noAutofit/>
          </a:bodyPr>
          <a:lstStyle>
            <a:lvl1pPr algn="l">
              <a:defRPr sz="3600" b="0"/>
            </a:lvl1pPr>
          </a:lstStyle>
          <a:p>
            <a:r>
              <a:t>Click to edit Master title style</a:t>
            </a:r>
          </a:p>
        </p:txBody>
      </p:sp>
      <p:sp>
        <p:nvSpPr>
          <p:cNvPr id="3" name="Content Placeholder 2"/>
          <p:cNvSpPr>
            <a:spLocks noGrp="1"/>
          </p:cNvSpPr>
          <p:nvPr>
            <p:ph idx="1"/>
          </p:nvPr>
        </p:nvSpPr>
        <p:spPr>
          <a:xfrm>
            <a:off x="3657363" y="685800"/>
            <a:ext cx="5029438"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456129" y="5410200"/>
            <a:ext cx="2972574"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3"/>
          <p:cNvSpPr>
            <a:spLocks noGrp="1"/>
          </p:cNvSpPr>
          <p:nvPr>
            <p:ph type="dt" sz="half" idx="10"/>
          </p:nvPr>
        </p:nvSpPr>
        <p:spPr/>
        <p:txBody>
          <a:bodyPr/>
          <a:lstStyle>
            <a:lvl1pPr>
              <a:defRPr/>
            </a:lvl1pPr>
          </a:lstStyle>
          <a:p>
            <a:pPr>
              <a:defRPr/>
            </a:pPr>
            <a:fld id="{216823B7-A18E-47B0-938B-805489A1434A}" type="datetimeFigureOut">
              <a:rPr lang="en-US"/>
              <a:pPr>
                <a:defRPr/>
              </a:pPr>
              <a:t>2/7/2018</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Tree>
    <p:extLst>
      <p:ext uri="{BB962C8B-B14F-4D97-AF65-F5344CB8AC3E}">
        <p14:creationId xmlns:p14="http://schemas.microsoft.com/office/powerpoint/2010/main" val="2399520493"/>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129" y="685800"/>
            <a:ext cx="2972574" cy="4724400"/>
          </a:xfrm>
          <a:prstGeom prst="rect">
            <a:avLst/>
          </a:prstGeom>
        </p:spPr>
        <p:txBody>
          <a:bodyPr>
            <a:normAutofit/>
          </a:bodyPr>
          <a:lstStyle>
            <a:lvl1pPr algn="l">
              <a:defRPr sz="3600" b="0"/>
            </a:lvl1pPr>
          </a:lstStyle>
          <a:p>
            <a:r>
              <a:t>Click to edit Master title style</a:t>
            </a:r>
          </a:p>
        </p:txBody>
      </p:sp>
      <p:sp>
        <p:nvSpPr>
          <p:cNvPr id="3" name="Picture Placeholder 2"/>
          <p:cNvSpPr>
            <a:spLocks noGrp="1"/>
          </p:cNvSpPr>
          <p:nvPr>
            <p:ph type="pic" idx="1"/>
          </p:nvPr>
        </p:nvSpPr>
        <p:spPr>
          <a:xfrm>
            <a:off x="3657362" y="685800"/>
            <a:ext cx="5030510" cy="5486400"/>
          </a:xfrm>
          <a:ln w="63500">
            <a:solidFill>
              <a:schemeClr val="bg1"/>
            </a:solidFill>
            <a:miter lim="800000"/>
          </a:ln>
        </p:spPr>
        <p:txBody>
          <a:bodyPr rtlCol="0">
            <a:norm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noProof="0"/>
              <a:t>Click icon to add picture</a:t>
            </a:r>
          </a:p>
        </p:txBody>
      </p:sp>
      <p:sp>
        <p:nvSpPr>
          <p:cNvPr id="4" name="Text Placeholder 3"/>
          <p:cNvSpPr>
            <a:spLocks noGrp="1"/>
          </p:cNvSpPr>
          <p:nvPr>
            <p:ph type="body" sz="half" idx="2"/>
          </p:nvPr>
        </p:nvSpPr>
        <p:spPr>
          <a:xfrm>
            <a:off x="456129" y="5410200"/>
            <a:ext cx="2972574"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3"/>
          <p:cNvSpPr>
            <a:spLocks noGrp="1"/>
          </p:cNvSpPr>
          <p:nvPr>
            <p:ph type="dt" sz="half" idx="10"/>
          </p:nvPr>
        </p:nvSpPr>
        <p:spPr/>
        <p:txBody>
          <a:bodyPr/>
          <a:lstStyle>
            <a:lvl1pPr>
              <a:defRPr/>
            </a:lvl1pPr>
          </a:lstStyle>
          <a:p>
            <a:pPr>
              <a:defRPr/>
            </a:pPr>
            <a:fld id="{ED40EAAA-B21E-42BA-B9C5-AE951C054F0D}" type="datetimeFigureOut">
              <a:rPr lang="en-US"/>
              <a:pPr>
                <a:defRPr/>
              </a:pPr>
              <a:t>2/7/2018</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Tree>
    <p:extLst>
      <p:ext uri="{BB962C8B-B14F-4D97-AF65-F5344CB8AC3E}">
        <p14:creationId xmlns:p14="http://schemas.microsoft.com/office/powerpoint/2010/main" val="3912191535"/>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970612" y="1398240"/>
            <a:ext cx="771726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zh-CN"/>
              <a:t>Click to edit Master text styles</a:t>
            </a:r>
          </a:p>
          <a:p>
            <a:pPr lvl="1"/>
            <a:r>
              <a:rPr lang="zh-CN" altLang="zh-CN"/>
              <a:t>Second level</a:t>
            </a:r>
          </a:p>
          <a:p>
            <a:pPr lvl="2"/>
            <a:r>
              <a:rPr lang="zh-CN" altLang="zh-CN"/>
              <a:t>Third level</a:t>
            </a:r>
          </a:p>
          <a:p>
            <a:pPr lvl="3"/>
            <a:r>
              <a:rPr lang="zh-CN" altLang="zh-CN"/>
              <a:t>Fourth level</a:t>
            </a:r>
          </a:p>
          <a:p>
            <a:pPr lvl="4"/>
            <a:r>
              <a:rPr lang="zh-CN" altLang="zh-CN"/>
              <a:t>Fifth level</a:t>
            </a:r>
          </a:p>
        </p:txBody>
      </p:sp>
      <p:sp>
        <p:nvSpPr>
          <p:cNvPr id="4" name="Date Placeholder 3"/>
          <p:cNvSpPr>
            <a:spLocks noGrp="1"/>
          </p:cNvSpPr>
          <p:nvPr>
            <p:ph type="dt" sz="half" idx="2"/>
          </p:nvPr>
        </p:nvSpPr>
        <p:spPr>
          <a:xfrm>
            <a:off x="457321" y="6356353"/>
            <a:ext cx="2132965" cy="365125"/>
          </a:xfrm>
          <a:prstGeom prst="rect">
            <a:avLst/>
          </a:prstGeom>
        </p:spPr>
        <p:txBody>
          <a:bodyPr vert="horz" lIns="91440" tIns="45720" rIns="91440" bIns="45720" rtlCol="0" anchor="ctr"/>
          <a:lstStyle>
            <a:lvl1pPr algn="l" fontAlgn="auto">
              <a:spcBef>
                <a:spcPts val="0"/>
              </a:spcBef>
              <a:spcAft>
                <a:spcPts val="0"/>
              </a:spcAft>
              <a:defRPr sz="1200">
                <a:solidFill>
                  <a:srgbClr val="8C8C8C"/>
                </a:solidFill>
                <a:latin typeface="+mn-lt"/>
                <a:ea typeface="+mn-ea"/>
              </a:defRPr>
            </a:lvl1pPr>
          </a:lstStyle>
          <a:p>
            <a:pPr>
              <a:defRPr/>
            </a:pPr>
            <a:fld id="{1F00C1DE-EA82-48C2-9C11-642FE3C6084E}" type="datetimeFigureOut">
              <a:rPr lang="en-US"/>
              <a:pPr>
                <a:defRPr/>
              </a:pPr>
              <a:t>2/7/2018</a:t>
            </a:fld>
            <a:endParaRPr/>
          </a:p>
        </p:txBody>
      </p:sp>
      <p:sp>
        <p:nvSpPr>
          <p:cNvPr id="5" name="Footer Placeholder 4"/>
          <p:cNvSpPr>
            <a:spLocks noGrp="1"/>
          </p:cNvSpPr>
          <p:nvPr>
            <p:ph type="ftr" sz="quarter" idx="3"/>
          </p:nvPr>
        </p:nvSpPr>
        <p:spPr>
          <a:xfrm>
            <a:off x="3123823" y="6356353"/>
            <a:ext cx="2896354" cy="365125"/>
          </a:xfrm>
          <a:prstGeom prst="rect">
            <a:avLst/>
          </a:prstGeom>
        </p:spPr>
        <p:txBody>
          <a:bodyPr vert="horz" lIns="91440" tIns="45720" rIns="91440" bIns="45720" rtlCol="0" anchor="ctr"/>
          <a:lstStyle>
            <a:lvl1pPr algn="ctr" fontAlgn="auto">
              <a:spcBef>
                <a:spcPts val="0"/>
              </a:spcBef>
              <a:spcAft>
                <a:spcPts val="0"/>
              </a:spcAft>
              <a:defRPr sz="1200">
                <a:solidFill>
                  <a:srgbClr val="8C8C8C"/>
                </a:solidFill>
                <a:latin typeface="+mn-lt"/>
                <a:ea typeface="+mn-ea"/>
              </a:defRPr>
            </a:lvl1pPr>
          </a:lstStyle>
          <a:p>
            <a:pPr>
              <a:defRPr/>
            </a:pPr>
            <a:endParaRPr/>
          </a:p>
        </p:txBody>
      </p:sp>
      <p:sp>
        <p:nvSpPr>
          <p:cNvPr id="10" name="Slide Number Placeholder 5"/>
          <p:cNvSpPr txBox="1">
            <a:spLocks/>
          </p:cNvSpPr>
          <p:nvPr userDrawn="1"/>
        </p:nvSpPr>
        <p:spPr>
          <a:xfrm>
            <a:off x="6570742" y="6376246"/>
            <a:ext cx="2132964"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rgbClr val="8C8C8C"/>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defRPr/>
            </a:pPr>
            <a:fld id="{7D8FC858-655E-4B47-89A3-6D5457E537AB}" type="slidenum">
              <a:rPr lang="en-US" altLang="zh-CN" smtClean="0"/>
              <a:pPr>
                <a:defRPr/>
              </a:pPr>
              <a:t>‹#›</a:t>
            </a:fld>
            <a:endParaRPr lang="en-US"/>
          </a:p>
        </p:txBody>
      </p:sp>
    </p:spTree>
    <p:extLst>
      <p:ext uri="{BB962C8B-B14F-4D97-AF65-F5344CB8AC3E}">
        <p14:creationId xmlns:p14="http://schemas.microsoft.com/office/powerpoint/2010/main" val="311357249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spd="med">
    <p:fade/>
  </p:transition>
  <p:hf hdr="0" ftr="0" dt="0"/>
  <p:txStyles>
    <p:titleStyle>
      <a:lvl1pPr algn="l" rtl="0" fontAlgn="base">
        <a:lnSpc>
          <a:spcPct val="80000"/>
        </a:lnSpc>
        <a:spcBef>
          <a:spcPct val="0"/>
        </a:spcBef>
        <a:spcAft>
          <a:spcPct val="0"/>
        </a:spcAft>
        <a:defRPr sz="3600" kern="1200">
          <a:solidFill>
            <a:schemeClr val="accent1"/>
          </a:solidFill>
          <a:latin typeface="+mj-lt"/>
          <a:ea typeface="+mj-ea"/>
          <a:cs typeface="+mj-cs"/>
        </a:defRPr>
      </a:lvl1pPr>
      <a:lvl2pPr algn="l" rtl="0" fontAlgn="base">
        <a:lnSpc>
          <a:spcPct val="80000"/>
        </a:lnSpc>
        <a:spcBef>
          <a:spcPct val="0"/>
        </a:spcBef>
        <a:spcAft>
          <a:spcPct val="0"/>
        </a:spcAft>
        <a:defRPr sz="3600">
          <a:solidFill>
            <a:schemeClr val="accent1"/>
          </a:solidFill>
          <a:latin typeface="Corbel" pitchFamily="34" charset="0"/>
        </a:defRPr>
      </a:lvl2pPr>
      <a:lvl3pPr algn="l" rtl="0" fontAlgn="base">
        <a:lnSpc>
          <a:spcPct val="80000"/>
        </a:lnSpc>
        <a:spcBef>
          <a:spcPct val="0"/>
        </a:spcBef>
        <a:spcAft>
          <a:spcPct val="0"/>
        </a:spcAft>
        <a:defRPr sz="3600">
          <a:solidFill>
            <a:schemeClr val="accent1"/>
          </a:solidFill>
          <a:latin typeface="Corbel" pitchFamily="34" charset="0"/>
        </a:defRPr>
      </a:lvl3pPr>
      <a:lvl4pPr algn="l" rtl="0" fontAlgn="base">
        <a:lnSpc>
          <a:spcPct val="80000"/>
        </a:lnSpc>
        <a:spcBef>
          <a:spcPct val="0"/>
        </a:spcBef>
        <a:spcAft>
          <a:spcPct val="0"/>
        </a:spcAft>
        <a:defRPr sz="3600">
          <a:solidFill>
            <a:schemeClr val="accent1"/>
          </a:solidFill>
          <a:latin typeface="Corbel" pitchFamily="34" charset="0"/>
        </a:defRPr>
      </a:lvl4pPr>
      <a:lvl5pPr algn="l" rtl="0" fontAlgn="base">
        <a:lnSpc>
          <a:spcPct val="80000"/>
        </a:lnSpc>
        <a:spcBef>
          <a:spcPct val="0"/>
        </a:spcBef>
        <a:spcAft>
          <a:spcPct val="0"/>
        </a:spcAft>
        <a:defRPr sz="3600">
          <a:solidFill>
            <a:schemeClr val="accent1"/>
          </a:solidFill>
          <a:latin typeface="Corbel" pitchFamily="34" charset="0"/>
        </a:defRPr>
      </a:lvl5pPr>
      <a:lvl6pPr marL="457200" algn="l" rtl="0" fontAlgn="base">
        <a:lnSpc>
          <a:spcPct val="80000"/>
        </a:lnSpc>
        <a:spcBef>
          <a:spcPct val="0"/>
        </a:spcBef>
        <a:spcAft>
          <a:spcPct val="0"/>
        </a:spcAft>
        <a:defRPr sz="3600">
          <a:solidFill>
            <a:schemeClr val="accent1"/>
          </a:solidFill>
          <a:latin typeface="Corbel" pitchFamily="34" charset="0"/>
        </a:defRPr>
      </a:lvl6pPr>
      <a:lvl7pPr marL="914400" algn="l" rtl="0" fontAlgn="base">
        <a:lnSpc>
          <a:spcPct val="80000"/>
        </a:lnSpc>
        <a:spcBef>
          <a:spcPct val="0"/>
        </a:spcBef>
        <a:spcAft>
          <a:spcPct val="0"/>
        </a:spcAft>
        <a:defRPr sz="3600">
          <a:solidFill>
            <a:schemeClr val="accent1"/>
          </a:solidFill>
          <a:latin typeface="Corbel" pitchFamily="34" charset="0"/>
        </a:defRPr>
      </a:lvl7pPr>
      <a:lvl8pPr marL="1371600" algn="l" rtl="0" fontAlgn="base">
        <a:lnSpc>
          <a:spcPct val="80000"/>
        </a:lnSpc>
        <a:spcBef>
          <a:spcPct val="0"/>
        </a:spcBef>
        <a:spcAft>
          <a:spcPct val="0"/>
        </a:spcAft>
        <a:defRPr sz="3600">
          <a:solidFill>
            <a:schemeClr val="accent1"/>
          </a:solidFill>
          <a:latin typeface="Corbel" pitchFamily="34" charset="0"/>
        </a:defRPr>
      </a:lvl8pPr>
      <a:lvl9pPr marL="1828800" algn="l" rtl="0" fontAlgn="base">
        <a:lnSpc>
          <a:spcPct val="80000"/>
        </a:lnSpc>
        <a:spcBef>
          <a:spcPct val="0"/>
        </a:spcBef>
        <a:spcAft>
          <a:spcPct val="0"/>
        </a:spcAft>
        <a:defRPr sz="3600">
          <a:solidFill>
            <a:schemeClr val="accent1"/>
          </a:solidFill>
          <a:latin typeface="Corbel" pitchFamily="34" charset="0"/>
        </a:defRPr>
      </a:lvl9pPr>
    </p:titleStyle>
    <p:body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文本框 1"/>
          <p:cNvSpPr txBox="1">
            <a:spLocks noChangeArrowheads="1"/>
          </p:cNvSpPr>
          <p:nvPr/>
        </p:nvSpPr>
        <p:spPr bwMode="auto">
          <a:xfrm>
            <a:off x="539551" y="3826349"/>
            <a:ext cx="7502525" cy="2008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spcAft>
                <a:spcPts val="500"/>
              </a:spcAft>
            </a:pPr>
            <a:r>
              <a:rPr lang="zh-CN" altLang="en-US" sz="2800" dirty="0" smtClean="0">
                <a:solidFill>
                  <a:srgbClr val="03001A"/>
                </a:solidFill>
                <a:latin typeface="宋体" pitchFamily="2" charset="-122"/>
                <a:ea typeface="宋体" pitchFamily="2" charset="-122"/>
              </a:rPr>
              <a:t>二</a:t>
            </a:r>
            <a:r>
              <a:rPr lang="en-US" altLang="zh-CN" sz="2800" dirty="0">
                <a:solidFill>
                  <a:srgbClr val="03001A"/>
                </a:solidFill>
                <a:ea typeface="宋体" pitchFamily="2" charset="-122"/>
                <a:cs typeface="Times New Roman" pitchFamily="18" charset="0"/>
              </a:rPr>
              <a:t>.tree.py </a:t>
            </a:r>
            <a:r>
              <a:rPr lang="zh-CN" altLang="en-US" sz="2800" dirty="0" smtClean="0">
                <a:solidFill>
                  <a:srgbClr val="03001A"/>
                </a:solidFill>
                <a:latin typeface="宋体" pitchFamily="2" charset="-122"/>
                <a:ea typeface="宋体" pitchFamily="2" charset="-122"/>
              </a:rPr>
              <a:t>中的三个函数</a:t>
            </a:r>
            <a:endParaRPr lang="en-US" altLang="zh-CN" sz="2800" dirty="0" smtClean="0">
              <a:solidFill>
                <a:srgbClr val="03001A"/>
              </a:solidFill>
              <a:latin typeface="宋体" pitchFamily="2" charset="-122"/>
              <a:ea typeface="宋体" pitchFamily="2" charset="-122"/>
            </a:endParaRPr>
          </a:p>
          <a:p>
            <a:pPr eaLnBrk="1" hangingPunct="1">
              <a:spcAft>
                <a:spcPts val="500"/>
              </a:spcAft>
            </a:pPr>
            <a:r>
              <a:rPr lang="en-US" altLang="zh-CN" sz="2800" dirty="0" smtClean="0">
                <a:solidFill>
                  <a:srgbClr val="03001A"/>
                </a:solidFill>
                <a:ea typeface="宋体" pitchFamily="2" charset="-122"/>
                <a:cs typeface="Times New Roman" pitchFamily="18" charset="0"/>
              </a:rPr>
              <a:t>1.calc_shannon_ent :</a:t>
            </a:r>
            <a:r>
              <a:rPr lang="zh-CN" altLang="en-US" sz="2800" dirty="0" smtClean="0">
                <a:solidFill>
                  <a:srgbClr val="03001A"/>
                </a:solidFill>
                <a:latin typeface="宋体" pitchFamily="2" charset="-122"/>
                <a:ea typeface="宋体" pitchFamily="2" charset="-122"/>
              </a:rPr>
              <a:t>传入</a:t>
            </a:r>
            <a:r>
              <a:rPr lang="en-US" altLang="zh-CN" sz="2800" dirty="0">
                <a:solidFill>
                  <a:srgbClr val="03001A"/>
                </a:solidFill>
                <a:ea typeface="宋体" pitchFamily="2" charset="-122"/>
                <a:cs typeface="Times New Roman" pitchFamily="18" charset="0"/>
              </a:rPr>
              <a:t>data,</a:t>
            </a:r>
            <a:r>
              <a:rPr lang="zh-CN" altLang="en-US" sz="2800" dirty="0" smtClean="0">
                <a:solidFill>
                  <a:srgbClr val="03001A"/>
                </a:solidFill>
                <a:latin typeface="宋体" pitchFamily="2" charset="-122"/>
                <a:ea typeface="宋体" pitchFamily="2" charset="-122"/>
              </a:rPr>
              <a:t>计算</a:t>
            </a:r>
            <a:r>
              <a:rPr lang="en-US" altLang="zh-CN" sz="2800" dirty="0" err="1">
                <a:solidFill>
                  <a:srgbClr val="03001A"/>
                </a:solidFill>
                <a:ea typeface="宋体" pitchFamily="2" charset="-122"/>
                <a:cs typeface="Times New Roman" pitchFamily="18" charset="0"/>
              </a:rPr>
              <a:t>shannonEnt</a:t>
            </a:r>
            <a:endParaRPr lang="en-US" altLang="zh-CN" sz="2800" dirty="0">
              <a:solidFill>
                <a:srgbClr val="03001A"/>
              </a:solidFill>
              <a:ea typeface="宋体" pitchFamily="2" charset="-122"/>
              <a:cs typeface="Times New Roman" pitchFamily="18" charset="0"/>
            </a:endParaRPr>
          </a:p>
          <a:p>
            <a:pPr eaLnBrk="1" hangingPunct="1">
              <a:spcAft>
                <a:spcPts val="500"/>
              </a:spcAft>
            </a:pPr>
            <a:r>
              <a:rPr lang="en-US" altLang="zh-CN" sz="2800" dirty="0">
                <a:solidFill>
                  <a:srgbClr val="03001A"/>
                </a:solidFill>
                <a:ea typeface="宋体" pitchFamily="2" charset="-122"/>
                <a:cs typeface="Times New Roman" pitchFamily="18" charset="0"/>
              </a:rPr>
              <a:t>2.split_data :</a:t>
            </a:r>
            <a:r>
              <a:rPr lang="zh-CN" altLang="en-US" sz="2800" dirty="0" smtClean="0">
                <a:solidFill>
                  <a:srgbClr val="03001A"/>
                </a:solidFill>
                <a:latin typeface="宋体" pitchFamily="2" charset="-122"/>
                <a:ea typeface="宋体" pitchFamily="2" charset="-122"/>
              </a:rPr>
              <a:t>传入</a:t>
            </a:r>
            <a:r>
              <a:rPr lang="en-US" altLang="zh-CN" sz="2800" dirty="0" err="1">
                <a:solidFill>
                  <a:srgbClr val="03001A"/>
                </a:solidFill>
                <a:ea typeface="宋体" pitchFamily="2" charset="-122"/>
                <a:cs typeface="Times New Roman" pitchFamily="18" charset="0"/>
              </a:rPr>
              <a:t>data,index,value</a:t>
            </a:r>
            <a:r>
              <a:rPr lang="en-US" altLang="zh-CN" sz="2800" dirty="0">
                <a:solidFill>
                  <a:srgbClr val="03001A"/>
                </a:solidFill>
                <a:ea typeface="宋体" pitchFamily="2" charset="-122"/>
                <a:cs typeface="Times New Roman" pitchFamily="18" charset="0"/>
              </a:rPr>
              <a:t>,</a:t>
            </a:r>
            <a:r>
              <a:rPr lang="zh-CN" altLang="en-US" sz="2800" dirty="0" smtClean="0">
                <a:solidFill>
                  <a:srgbClr val="03001A"/>
                </a:solidFill>
                <a:latin typeface="宋体" pitchFamily="2" charset="-122"/>
                <a:ea typeface="宋体" pitchFamily="2" charset="-122"/>
              </a:rPr>
              <a:t>计算</a:t>
            </a:r>
            <a:r>
              <a:rPr lang="en-US" altLang="zh-CN" sz="2800" dirty="0" err="1">
                <a:solidFill>
                  <a:srgbClr val="03001A"/>
                </a:solidFill>
                <a:ea typeface="宋体" pitchFamily="2" charset="-122"/>
                <a:cs typeface="Times New Roman" pitchFamily="18" charset="0"/>
              </a:rPr>
              <a:t>subData</a:t>
            </a:r>
            <a:endParaRPr lang="en-US" altLang="zh-CN" sz="2800" dirty="0">
              <a:solidFill>
                <a:srgbClr val="03001A"/>
              </a:solidFill>
              <a:ea typeface="宋体" pitchFamily="2" charset="-122"/>
              <a:cs typeface="Times New Roman" pitchFamily="18" charset="0"/>
            </a:endParaRPr>
          </a:p>
          <a:p>
            <a:pPr eaLnBrk="1" hangingPunct="1">
              <a:spcAft>
                <a:spcPts val="500"/>
              </a:spcAft>
            </a:pPr>
            <a:r>
              <a:rPr lang="en-US" altLang="zh-CN" sz="2800" dirty="0">
                <a:solidFill>
                  <a:srgbClr val="03001A"/>
                </a:solidFill>
                <a:ea typeface="宋体" pitchFamily="2" charset="-122"/>
                <a:cs typeface="Times New Roman" pitchFamily="18" charset="0"/>
              </a:rPr>
              <a:t>3.get_best_split :</a:t>
            </a:r>
            <a:r>
              <a:rPr lang="zh-CN" altLang="en-US" sz="2800" dirty="0" smtClean="0">
                <a:solidFill>
                  <a:srgbClr val="03001A"/>
                </a:solidFill>
                <a:latin typeface="宋体" pitchFamily="2" charset="-122"/>
                <a:ea typeface="宋体" pitchFamily="2" charset="-122"/>
              </a:rPr>
              <a:t>传入</a:t>
            </a:r>
            <a:r>
              <a:rPr lang="en-US" altLang="zh-CN" sz="2800" dirty="0">
                <a:solidFill>
                  <a:srgbClr val="03001A"/>
                </a:solidFill>
                <a:ea typeface="宋体" pitchFamily="2" charset="-122"/>
                <a:cs typeface="Times New Roman" pitchFamily="18" charset="0"/>
              </a:rPr>
              <a:t>data,</a:t>
            </a:r>
            <a:r>
              <a:rPr lang="zh-CN" altLang="en-US" sz="2800" dirty="0" smtClean="0">
                <a:solidFill>
                  <a:srgbClr val="03001A"/>
                </a:solidFill>
                <a:latin typeface="宋体" pitchFamily="2" charset="-122"/>
                <a:ea typeface="宋体" pitchFamily="2" charset="-122"/>
              </a:rPr>
              <a:t>计算</a:t>
            </a:r>
            <a:r>
              <a:rPr lang="en-US" altLang="zh-CN" sz="2800" dirty="0" err="1">
                <a:solidFill>
                  <a:srgbClr val="03001A"/>
                </a:solidFill>
                <a:ea typeface="宋体" pitchFamily="2" charset="-122"/>
                <a:cs typeface="Times New Roman" pitchFamily="18" charset="0"/>
              </a:rPr>
              <a:t>bestIndex</a:t>
            </a:r>
            <a:endParaRPr lang="en-US" altLang="zh-CN" sz="2800" dirty="0">
              <a:solidFill>
                <a:srgbClr val="03001A"/>
              </a:solidFill>
              <a:ea typeface="宋体" pitchFamily="2" charset="-122"/>
              <a:cs typeface="Times New Roman" pitchFamily="18" charset="0"/>
            </a:endParaRPr>
          </a:p>
        </p:txBody>
      </p:sp>
      <p:sp>
        <p:nvSpPr>
          <p:cNvPr id="2" name="标题 1"/>
          <p:cNvSpPr>
            <a:spLocks noGrp="1"/>
          </p:cNvSpPr>
          <p:nvPr>
            <p:ph type="title" idx="4294967295"/>
          </p:nvPr>
        </p:nvSpPr>
        <p:spPr>
          <a:xfrm>
            <a:off x="457200" y="274638"/>
            <a:ext cx="8507288" cy="562074"/>
          </a:xfrm>
          <a:prstGeom prst="rect">
            <a:avLst/>
          </a:prstGeom>
        </p:spPr>
        <p:txBody>
          <a:bodyPr/>
          <a:lstStyle/>
          <a:p>
            <a:pPr rtl="0" eaLnBrk="1" latinLnBrk="0" hangingPunct="1"/>
            <a:r>
              <a:rPr lang="en-US" altLang="zh-CN" sz="4000" b="1" dirty="0" smtClean="0">
                <a:solidFill>
                  <a:srgbClr val="03001A"/>
                </a:solidFill>
                <a:latin typeface="黑体" pitchFamily="49" charset="-122"/>
                <a:ea typeface="黑体" pitchFamily="49" charset="-122"/>
              </a:rPr>
              <a:t>ID3</a:t>
            </a:r>
            <a:r>
              <a:rPr lang="zh-CN" altLang="en-US" sz="4000" b="1" dirty="0" smtClean="0">
                <a:solidFill>
                  <a:srgbClr val="03001A"/>
                </a:solidFill>
                <a:latin typeface="黑体" pitchFamily="49" charset="-122"/>
                <a:ea typeface="黑体" pitchFamily="49" charset="-122"/>
              </a:rPr>
              <a:t>决策点总结</a:t>
            </a:r>
            <a:endParaRPr lang="zh-CN" altLang="zh-CN" sz="4000" b="1" dirty="0">
              <a:solidFill>
                <a:srgbClr val="03001A"/>
              </a:solidFill>
              <a:latin typeface="黑体" pitchFamily="49" charset="-122"/>
              <a:ea typeface="黑体" pitchFamily="49" charset="-122"/>
            </a:endParaRPr>
          </a:p>
        </p:txBody>
      </p:sp>
      <p:sp>
        <p:nvSpPr>
          <p:cNvPr id="5" name="TextBox 4"/>
          <p:cNvSpPr txBox="1"/>
          <p:nvPr/>
        </p:nvSpPr>
        <p:spPr>
          <a:xfrm>
            <a:off x="351533" y="1124744"/>
            <a:ext cx="8539517" cy="1944122"/>
          </a:xfrm>
          <a:prstGeom prst="rect">
            <a:avLst/>
          </a:prstGeom>
          <a:noFill/>
        </p:spPr>
        <p:txBody>
          <a:bodyPr wrap="none" rtlCol="0">
            <a:spAutoFit/>
          </a:bodyPr>
          <a:lstStyle/>
          <a:p>
            <a:r>
              <a:rPr lang="zh-CN" altLang="en-US" sz="2800" dirty="0" smtClean="0">
                <a:solidFill>
                  <a:srgbClr val="03001A"/>
                </a:solidFill>
                <a:latin typeface="宋体" pitchFamily="2" charset="-122"/>
                <a:ea typeface="宋体" pitchFamily="2" charset="-122"/>
              </a:rPr>
              <a:t>一</a:t>
            </a:r>
            <a:r>
              <a:rPr lang="en-US" altLang="zh-CN" sz="2800" dirty="0" smtClean="0">
                <a:solidFill>
                  <a:srgbClr val="03001A"/>
                </a:solidFill>
                <a:latin typeface="宋体" pitchFamily="2" charset="-122"/>
                <a:ea typeface="宋体" pitchFamily="2" charset="-122"/>
              </a:rPr>
              <a:t>.</a:t>
            </a:r>
            <a:r>
              <a:rPr lang="en-US" altLang="zh-CN" sz="2800" dirty="0">
                <a:solidFill>
                  <a:srgbClr val="03001A"/>
                </a:solidFill>
                <a:latin typeface="Times New Roman" pitchFamily="18" charset="0"/>
                <a:ea typeface="宋体" pitchFamily="2" charset="-122"/>
                <a:cs typeface="Times New Roman" pitchFamily="18" charset="0"/>
              </a:rPr>
              <a:t>ID3</a:t>
            </a:r>
            <a:r>
              <a:rPr lang="zh-CN" altLang="en-US" sz="2800" dirty="0" smtClean="0">
                <a:solidFill>
                  <a:srgbClr val="03001A"/>
                </a:solidFill>
                <a:latin typeface="宋体" pitchFamily="2" charset="-122"/>
                <a:ea typeface="宋体" pitchFamily="2" charset="-122"/>
              </a:rPr>
              <a:t>算法如何选择最优的特征进行划分：</a:t>
            </a:r>
            <a:endParaRPr lang="en-US" altLang="zh-CN" sz="2800" dirty="0" smtClean="0">
              <a:solidFill>
                <a:srgbClr val="03001A"/>
              </a:solidFill>
              <a:latin typeface="宋体" pitchFamily="2" charset="-122"/>
              <a:ea typeface="宋体" pitchFamily="2" charset="-122"/>
            </a:endParaRPr>
          </a:p>
          <a:p>
            <a:pPr>
              <a:spcAft>
                <a:spcPts val="500"/>
              </a:spcAft>
            </a:pPr>
            <a:r>
              <a:rPr lang="en-US" altLang="zh-CN" sz="2800" dirty="0" smtClean="0">
                <a:solidFill>
                  <a:srgbClr val="03001A"/>
                </a:solidFill>
                <a:latin typeface="宋体" pitchFamily="2" charset="-122"/>
                <a:ea typeface="宋体" pitchFamily="2" charset="-122"/>
              </a:rPr>
              <a:t>   </a:t>
            </a:r>
            <a:r>
              <a:rPr lang="en-US" altLang="zh-CN" sz="2800" dirty="0" smtClean="0">
                <a:solidFill>
                  <a:srgbClr val="03001A"/>
                </a:solidFill>
                <a:latin typeface="Times New Roman" pitchFamily="18" charset="0"/>
                <a:ea typeface="宋体" pitchFamily="2" charset="-122"/>
                <a:cs typeface="Times New Roman" pitchFamily="18" charset="0"/>
              </a:rPr>
              <a:t>1</a:t>
            </a:r>
            <a:r>
              <a:rPr lang="en-US" altLang="zh-CN" sz="2800" dirty="0">
                <a:solidFill>
                  <a:srgbClr val="03001A"/>
                </a:solidFill>
                <a:latin typeface="Times New Roman" pitchFamily="18" charset="0"/>
                <a:ea typeface="宋体" pitchFamily="2" charset="-122"/>
                <a:cs typeface="Times New Roman" pitchFamily="18" charset="0"/>
              </a:rPr>
              <a:t>.</a:t>
            </a:r>
            <a:r>
              <a:rPr lang="zh-CN" altLang="en-US" sz="2800" dirty="0" smtClean="0">
                <a:solidFill>
                  <a:srgbClr val="03001A"/>
                </a:solidFill>
                <a:latin typeface="宋体" pitchFamily="2" charset="-122"/>
                <a:ea typeface="宋体" pitchFamily="2" charset="-122"/>
              </a:rPr>
              <a:t>计算整体样本的信息熵</a:t>
            </a:r>
            <a:endParaRPr lang="en-US" altLang="zh-CN" sz="2800" dirty="0">
              <a:solidFill>
                <a:srgbClr val="03001A"/>
              </a:solidFill>
              <a:latin typeface="宋体" pitchFamily="2" charset="-122"/>
              <a:ea typeface="宋体" pitchFamily="2" charset="-122"/>
            </a:endParaRPr>
          </a:p>
          <a:p>
            <a:pPr>
              <a:spcAft>
                <a:spcPts val="500"/>
              </a:spcAft>
            </a:pPr>
            <a:r>
              <a:rPr lang="en-US" altLang="zh-CN" sz="2800" dirty="0" smtClean="0">
                <a:solidFill>
                  <a:srgbClr val="03001A"/>
                </a:solidFill>
                <a:latin typeface="宋体" pitchFamily="2" charset="-122"/>
                <a:ea typeface="宋体" pitchFamily="2" charset="-122"/>
                <a:cs typeface="Times New Roman" pitchFamily="18" charset="0"/>
              </a:rPr>
              <a:t>   </a:t>
            </a:r>
            <a:r>
              <a:rPr lang="en-US" altLang="zh-CN" sz="2800" dirty="0" smtClean="0">
                <a:solidFill>
                  <a:srgbClr val="03001A"/>
                </a:solidFill>
                <a:latin typeface="Times New Roman" pitchFamily="18" charset="0"/>
                <a:ea typeface="宋体" pitchFamily="2" charset="-122"/>
                <a:cs typeface="Times New Roman" pitchFamily="18" charset="0"/>
              </a:rPr>
              <a:t>2.</a:t>
            </a:r>
            <a:r>
              <a:rPr lang="zh-CN" altLang="en-US" sz="2800" dirty="0" smtClean="0">
                <a:solidFill>
                  <a:srgbClr val="03001A"/>
                </a:solidFill>
                <a:latin typeface="宋体" pitchFamily="2" charset="-122"/>
                <a:ea typeface="宋体" pitchFamily="2" charset="-122"/>
              </a:rPr>
              <a:t>通过</a:t>
            </a:r>
            <a:r>
              <a:rPr lang="zh-CN" altLang="en-US" sz="2800" b="1" dirty="0" smtClean="0">
                <a:solidFill>
                  <a:srgbClr val="FF0000"/>
                </a:solidFill>
                <a:latin typeface="宋体" pitchFamily="2" charset="-122"/>
                <a:ea typeface="宋体" pitchFamily="2" charset="-122"/>
              </a:rPr>
              <a:t>特征索引，特征取值</a:t>
            </a:r>
            <a:r>
              <a:rPr lang="zh-CN" altLang="en-US" sz="2800" dirty="0" smtClean="0">
                <a:solidFill>
                  <a:srgbClr val="03001A"/>
                </a:solidFill>
                <a:latin typeface="宋体" pitchFamily="2" charset="-122"/>
                <a:ea typeface="宋体" pitchFamily="2" charset="-122"/>
              </a:rPr>
              <a:t>对样本集进行划分</a:t>
            </a:r>
            <a:endParaRPr lang="en-US" altLang="zh-CN" sz="2800" dirty="0">
              <a:solidFill>
                <a:srgbClr val="03001A"/>
              </a:solidFill>
              <a:latin typeface="宋体" pitchFamily="2" charset="-122"/>
              <a:ea typeface="宋体" pitchFamily="2" charset="-122"/>
            </a:endParaRPr>
          </a:p>
          <a:p>
            <a:pPr>
              <a:spcAft>
                <a:spcPts val="500"/>
              </a:spcAft>
            </a:pPr>
            <a:r>
              <a:rPr lang="en-US" altLang="zh-CN" sz="2800" dirty="0" smtClean="0">
                <a:solidFill>
                  <a:srgbClr val="03001A"/>
                </a:solidFill>
                <a:latin typeface="宋体" pitchFamily="2" charset="-122"/>
                <a:ea typeface="宋体" pitchFamily="2" charset="-122"/>
                <a:cs typeface="Times New Roman" pitchFamily="18" charset="0"/>
              </a:rPr>
              <a:t>   </a:t>
            </a:r>
            <a:r>
              <a:rPr lang="en-US" altLang="zh-CN" sz="2800" dirty="0" smtClean="0">
                <a:solidFill>
                  <a:srgbClr val="03001A"/>
                </a:solidFill>
                <a:latin typeface="Times New Roman" pitchFamily="18" charset="0"/>
                <a:ea typeface="宋体" pitchFamily="2" charset="-122"/>
                <a:cs typeface="Times New Roman" pitchFamily="18" charset="0"/>
              </a:rPr>
              <a:t>3</a:t>
            </a:r>
            <a:r>
              <a:rPr lang="en-US" altLang="zh-CN" sz="2800" dirty="0">
                <a:solidFill>
                  <a:srgbClr val="03001A"/>
                </a:solidFill>
                <a:latin typeface="Times New Roman" pitchFamily="18" charset="0"/>
                <a:ea typeface="宋体" pitchFamily="2" charset="-122"/>
                <a:cs typeface="Times New Roman" pitchFamily="18" charset="0"/>
              </a:rPr>
              <a:t>.</a:t>
            </a:r>
            <a:r>
              <a:rPr lang="zh-CN" altLang="en-US" sz="2800" dirty="0" smtClean="0">
                <a:solidFill>
                  <a:srgbClr val="03001A"/>
                </a:solidFill>
                <a:latin typeface="宋体" pitchFamily="2" charset="-122"/>
                <a:ea typeface="宋体" pitchFamily="2" charset="-122"/>
              </a:rPr>
              <a:t>计算信息增益并获得最大增益与</a:t>
            </a:r>
            <a:r>
              <a:rPr lang="zh-CN" altLang="en-US" sz="2800" dirty="0">
                <a:solidFill>
                  <a:srgbClr val="03001A"/>
                </a:solidFill>
                <a:latin typeface="宋体" pitchFamily="2" charset="-122"/>
                <a:ea typeface="宋体" pitchFamily="2" charset="-122"/>
              </a:rPr>
              <a:t>对应</a:t>
            </a:r>
            <a:r>
              <a:rPr lang="zh-CN" altLang="en-US" sz="2800" dirty="0" smtClean="0">
                <a:solidFill>
                  <a:srgbClr val="03001A"/>
                </a:solidFill>
                <a:latin typeface="宋体" pitchFamily="2" charset="-122"/>
                <a:ea typeface="宋体" pitchFamily="2" charset="-122"/>
              </a:rPr>
              <a:t>的</a:t>
            </a:r>
            <a:r>
              <a:rPr lang="zh-CN" altLang="en-US" sz="2800" b="1" dirty="0" smtClean="0">
                <a:solidFill>
                  <a:srgbClr val="FF0000"/>
                </a:solidFill>
                <a:latin typeface="宋体" pitchFamily="2" charset="-122"/>
                <a:ea typeface="宋体" pitchFamily="2" charset="-122"/>
              </a:rPr>
              <a:t>特征索引</a:t>
            </a:r>
            <a:endParaRPr lang="en-US" altLang="zh-CN" sz="2800" b="1" dirty="0" smtClean="0">
              <a:solidFill>
                <a:srgbClr val="FF0000"/>
              </a:solidFill>
              <a:latin typeface="宋体" pitchFamily="2" charset="-122"/>
              <a:ea typeface="宋体" pitchFamily="2" charset="-122"/>
            </a:endParaRPr>
          </a:p>
        </p:txBody>
      </p:sp>
    </p:spTree>
    <p:extLst>
      <p:ext uri="{BB962C8B-B14F-4D97-AF65-F5344CB8AC3E}">
        <p14:creationId xmlns:p14="http://schemas.microsoft.com/office/powerpoint/2010/main" val="658444713"/>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5.1 </a:t>
            </a:r>
            <a:r>
              <a:rPr lang="zh-CN" altLang="en-US" sz="4000" b="1" dirty="0">
                <a:solidFill>
                  <a:srgbClr val="03001A"/>
                </a:solidFill>
                <a:latin typeface="黑体" pitchFamily="49" charset="-122"/>
                <a:ea typeface="黑体" pitchFamily="49" charset="-122"/>
              </a:rPr>
              <a:t>递归预测</a:t>
            </a:r>
          </a:p>
        </p:txBody>
      </p:sp>
      <p:sp>
        <p:nvSpPr>
          <p:cNvPr id="4" name="TextBox 3"/>
          <p:cNvSpPr txBox="1"/>
          <p:nvPr/>
        </p:nvSpPr>
        <p:spPr>
          <a:xfrm>
            <a:off x="338074" y="1295762"/>
            <a:ext cx="8561289" cy="461665"/>
          </a:xfrm>
          <a:prstGeom prst="rect">
            <a:avLst/>
          </a:prstGeom>
          <a:noFill/>
        </p:spPr>
        <p:txBody>
          <a:bodyPr wrap="square" rtlCol="0">
            <a:spAutoFit/>
          </a:bodyPr>
          <a:lstStyle/>
          <a:p>
            <a:r>
              <a:rPr lang="en-US" altLang="zh-CN" sz="2400" dirty="0" smtClean="0">
                <a:solidFill>
                  <a:srgbClr val="03001A"/>
                </a:solidFill>
                <a:latin typeface="Times New Roman" pitchFamily="18" charset="0"/>
                <a:ea typeface="宋体" pitchFamily="2" charset="-122"/>
                <a:cs typeface="Times New Roman" pitchFamily="18" charset="0"/>
              </a:rPr>
              <a:t>{'index': </a:t>
            </a:r>
            <a:r>
              <a:rPr lang="en-US" altLang="zh-CN" sz="2400" dirty="0" smtClean="0">
                <a:solidFill>
                  <a:srgbClr val="FF0000"/>
                </a:solidFill>
                <a:latin typeface="Times New Roman" pitchFamily="18" charset="0"/>
                <a:ea typeface="宋体" pitchFamily="2" charset="-122"/>
                <a:cs typeface="Times New Roman" pitchFamily="18" charset="0"/>
              </a:rPr>
              <a:t>0</a:t>
            </a:r>
            <a:r>
              <a:rPr lang="en-US" altLang="zh-CN" sz="2400" dirty="0" smtClean="0">
                <a:solidFill>
                  <a:srgbClr val="03001A"/>
                </a:solidFill>
                <a:latin typeface="Times New Roman" pitchFamily="18" charset="0"/>
                <a:ea typeface="宋体" pitchFamily="2" charset="-122"/>
                <a:cs typeface="Times New Roman" pitchFamily="18" charset="0"/>
              </a:rPr>
              <a:t>, 'child': {0: </a:t>
            </a:r>
            <a:r>
              <a:rPr lang="en-US" altLang="zh-CN" sz="2400" dirty="0" smtClean="0">
                <a:solidFill>
                  <a:srgbClr val="FF0000"/>
                </a:solidFill>
                <a:latin typeface="Times New Roman" pitchFamily="18" charset="0"/>
                <a:ea typeface="宋体" pitchFamily="2" charset="-122"/>
                <a:cs typeface="Times New Roman" pitchFamily="18" charset="0"/>
              </a:rPr>
              <a:t>'no'</a:t>
            </a:r>
            <a:r>
              <a:rPr lang="en-US" altLang="zh-CN" sz="2400" dirty="0" smtClean="0">
                <a:solidFill>
                  <a:srgbClr val="03001A"/>
                </a:solidFill>
                <a:latin typeface="Times New Roman" pitchFamily="18" charset="0"/>
                <a:ea typeface="宋体" pitchFamily="2" charset="-122"/>
                <a:cs typeface="Times New Roman" pitchFamily="18" charset="0"/>
              </a:rPr>
              <a:t>,</a:t>
            </a:r>
            <a:r>
              <a:rPr lang="en-US" altLang="zh-CN" sz="2400" dirty="0" smtClean="0">
                <a:solidFill>
                  <a:srgbClr val="FF0000"/>
                </a:solidFill>
                <a:latin typeface="Times New Roman" pitchFamily="18" charset="0"/>
                <a:ea typeface="宋体" pitchFamily="2" charset="-122"/>
                <a:cs typeface="Times New Roman" pitchFamily="18" charset="0"/>
              </a:rPr>
              <a:t> </a:t>
            </a:r>
            <a:r>
              <a:rPr lang="en-US" altLang="zh-CN" sz="2400" dirty="0" smtClean="0">
                <a:solidFill>
                  <a:srgbClr val="03001A"/>
                </a:solidFill>
                <a:latin typeface="Times New Roman" pitchFamily="18" charset="0"/>
                <a:ea typeface="宋体" pitchFamily="2" charset="-122"/>
                <a:cs typeface="Times New Roman" pitchFamily="18" charset="0"/>
              </a:rPr>
              <a:t>1: {'index': 1, 'child': {0: 'no', 1: 'yes'}}}}</a:t>
            </a:r>
          </a:p>
        </p:txBody>
      </p:sp>
      <p:sp>
        <p:nvSpPr>
          <p:cNvPr id="3" name="TextBox 2"/>
          <p:cNvSpPr txBox="1"/>
          <p:nvPr/>
        </p:nvSpPr>
        <p:spPr>
          <a:xfrm>
            <a:off x="1889701" y="2123776"/>
            <a:ext cx="954107" cy="461665"/>
          </a:xfrm>
          <a:prstGeom prst="rect">
            <a:avLst/>
          </a:prstGeom>
          <a:noFill/>
        </p:spPr>
        <p:txBody>
          <a:bodyPr wrap="none" rtlCol="0">
            <a:spAutoFit/>
          </a:bodyPr>
          <a:lstStyle/>
          <a:p>
            <a:r>
              <a:rPr lang="en-US" altLang="zh-CN" sz="2400" dirty="0" smtClean="0">
                <a:solidFill>
                  <a:srgbClr val="03001A"/>
                </a:solidFill>
                <a:latin typeface="宋体" pitchFamily="2" charset="-122"/>
                <a:ea typeface="宋体" pitchFamily="2" charset="-122"/>
              </a:rPr>
              <a:t>[</a:t>
            </a:r>
            <a:r>
              <a:rPr lang="en-US" altLang="zh-CN" sz="2400" dirty="0" smtClean="0">
                <a:solidFill>
                  <a:srgbClr val="FF0000"/>
                </a:solidFill>
                <a:latin typeface="宋体" pitchFamily="2" charset="-122"/>
                <a:ea typeface="宋体" pitchFamily="2" charset="-122"/>
              </a:rPr>
              <a:t>0</a:t>
            </a:r>
            <a:r>
              <a:rPr lang="en-US" altLang="zh-CN" sz="2400" dirty="0" smtClean="0">
                <a:solidFill>
                  <a:srgbClr val="03001A"/>
                </a:solidFill>
                <a:latin typeface="宋体" pitchFamily="2" charset="-122"/>
                <a:ea typeface="宋体" pitchFamily="2" charset="-122"/>
              </a:rPr>
              <a:t>,1]</a:t>
            </a:r>
          </a:p>
        </p:txBody>
      </p:sp>
      <p:cxnSp>
        <p:nvCxnSpPr>
          <p:cNvPr id="10" name="直接箭头连接符 9"/>
          <p:cNvCxnSpPr/>
          <p:nvPr/>
        </p:nvCxnSpPr>
        <p:spPr>
          <a:xfrm>
            <a:off x="1691680" y="1757427"/>
            <a:ext cx="432048" cy="44743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直接箭头连接符 12"/>
          <p:cNvCxnSpPr/>
          <p:nvPr/>
        </p:nvCxnSpPr>
        <p:spPr>
          <a:xfrm flipV="1">
            <a:off x="2321868" y="1757427"/>
            <a:ext cx="521940" cy="46346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539551" y="2636912"/>
            <a:ext cx="6494085" cy="1200329"/>
          </a:xfrm>
          <a:prstGeom prst="rect">
            <a:avLst/>
          </a:prstGeom>
          <a:noFill/>
        </p:spPr>
        <p:txBody>
          <a:bodyPr wrap="none" rtlCol="0">
            <a:spAutoFit/>
          </a:bodyPr>
          <a:lstStyle/>
          <a:p>
            <a:r>
              <a:rPr lang="en-US" altLang="zh-CN" sz="2400" dirty="0" smtClean="0">
                <a:solidFill>
                  <a:srgbClr val="03001A"/>
                </a:solidFill>
                <a:latin typeface="Times New Roman" pitchFamily="18" charset="0"/>
                <a:cs typeface="Times New Roman" pitchFamily="18" charset="0"/>
              </a:rPr>
              <a:t>1.</a:t>
            </a:r>
            <a:r>
              <a:rPr lang="zh-CN" altLang="en-US" sz="2400" dirty="0" smtClean="0">
                <a:solidFill>
                  <a:srgbClr val="03001A"/>
                </a:solidFill>
                <a:latin typeface="宋体" pitchFamily="2" charset="-122"/>
                <a:ea typeface="宋体" pitchFamily="2" charset="-122"/>
              </a:rPr>
              <a:t>通过</a:t>
            </a:r>
            <a:r>
              <a:rPr lang="en-US" altLang="zh-CN" sz="2400" dirty="0" smtClean="0">
                <a:solidFill>
                  <a:srgbClr val="03001A"/>
                </a:solidFill>
                <a:latin typeface="宋体" pitchFamily="2" charset="-122"/>
                <a:ea typeface="宋体" pitchFamily="2" charset="-122"/>
              </a:rPr>
              <a:t>tree</a:t>
            </a:r>
            <a:r>
              <a:rPr lang="zh-CN" altLang="en-US" sz="2400" dirty="0" smtClean="0">
                <a:solidFill>
                  <a:srgbClr val="03001A"/>
                </a:solidFill>
                <a:latin typeface="宋体" pitchFamily="2" charset="-122"/>
                <a:ea typeface="宋体" pitchFamily="2" charset="-122"/>
              </a:rPr>
              <a:t>找到</a:t>
            </a:r>
            <a:r>
              <a:rPr lang="en-US" altLang="zh-CN" sz="2400" dirty="0" smtClean="0">
                <a:solidFill>
                  <a:srgbClr val="03001A"/>
                </a:solidFill>
                <a:latin typeface="宋体" pitchFamily="2" charset="-122"/>
                <a:ea typeface="宋体" pitchFamily="2" charset="-122"/>
              </a:rPr>
              <a:t>index</a:t>
            </a:r>
          </a:p>
          <a:p>
            <a:r>
              <a:rPr lang="en-US" altLang="zh-CN" sz="2400" dirty="0">
                <a:solidFill>
                  <a:srgbClr val="03001A"/>
                </a:solidFill>
                <a:latin typeface="Times New Roman" pitchFamily="18" charset="0"/>
                <a:cs typeface="Times New Roman" pitchFamily="18" charset="0"/>
              </a:rPr>
              <a:t>2.</a:t>
            </a:r>
            <a:r>
              <a:rPr lang="zh-CN" altLang="en-US" sz="2400" dirty="0" smtClean="0">
                <a:solidFill>
                  <a:srgbClr val="03001A"/>
                </a:solidFill>
                <a:latin typeface="宋体" pitchFamily="2" charset="-122"/>
                <a:ea typeface="宋体" pitchFamily="2" charset="-122"/>
              </a:rPr>
              <a:t>通过</a:t>
            </a:r>
            <a:r>
              <a:rPr lang="en-US" altLang="zh-CN" sz="2400" dirty="0" smtClean="0">
                <a:solidFill>
                  <a:srgbClr val="03001A"/>
                </a:solidFill>
                <a:latin typeface="宋体" pitchFamily="2" charset="-122"/>
                <a:ea typeface="宋体" pitchFamily="2" charset="-122"/>
              </a:rPr>
              <a:t>example</a:t>
            </a:r>
            <a:r>
              <a:rPr lang="zh-CN" altLang="en-US" sz="2400" dirty="0" smtClean="0">
                <a:solidFill>
                  <a:srgbClr val="03001A"/>
                </a:solidFill>
                <a:latin typeface="宋体" pitchFamily="2" charset="-122"/>
                <a:ea typeface="宋体" pitchFamily="2" charset="-122"/>
              </a:rPr>
              <a:t>找到第</a:t>
            </a:r>
            <a:r>
              <a:rPr lang="en-US" altLang="zh-CN" sz="2400" dirty="0" smtClean="0">
                <a:solidFill>
                  <a:srgbClr val="03001A"/>
                </a:solidFill>
                <a:latin typeface="宋体" pitchFamily="2" charset="-122"/>
                <a:ea typeface="宋体" pitchFamily="2" charset="-122"/>
              </a:rPr>
              <a:t>index</a:t>
            </a:r>
            <a:r>
              <a:rPr lang="zh-CN" altLang="en-US" sz="2400" dirty="0" smtClean="0">
                <a:solidFill>
                  <a:srgbClr val="03001A"/>
                </a:solidFill>
                <a:latin typeface="宋体" pitchFamily="2" charset="-122"/>
                <a:ea typeface="宋体" pitchFamily="2" charset="-122"/>
              </a:rPr>
              <a:t>个特征的值</a:t>
            </a:r>
            <a:r>
              <a:rPr lang="en-US" altLang="zh-CN" sz="2400" dirty="0" smtClean="0">
                <a:solidFill>
                  <a:srgbClr val="03001A"/>
                </a:solidFill>
                <a:latin typeface="宋体" pitchFamily="2" charset="-122"/>
                <a:ea typeface="宋体" pitchFamily="2" charset="-122"/>
              </a:rPr>
              <a:t>value</a:t>
            </a:r>
          </a:p>
          <a:p>
            <a:r>
              <a:rPr lang="en-US" altLang="zh-CN" sz="2400" dirty="0">
                <a:solidFill>
                  <a:srgbClr val="03001A"/>
                </a:solidFill>
                <a:latin typeface="Times New Roman" pitchFamily="18" charset="0"/>
                <a:cs typeface="Times New Roman" pitchFamily="18" charset="0"/>
              </a:rPr>
              <a:t>3.</a:t>
            </a:r>
            <a:r>
              <a:rPr lang="zh-CN" altLang="en-US" sz="2400" dirty="0" smtClean="0">
                <a:solidFill>
                  <a:srgbClr val="03001A"/>
                </a:solidFill>
                <a:latin typeface="宋体" pitchFamily="2" charset="-122"/>
                <a:ea typeface="宋体" pitchFamily="2" charset="-122"/>
              </a:rPr>
              <a:t>通过</a:t>
            </a:r>
            <a:r>
              <a:rPr lang="en-US" altLang="zh-CN" sz="2400" dirty="0" smtClean="0">
                <a:solidFill>
                  <a:srgbClr val="03001A"/>
                </a:solidFill>
                <a:latin typeface="宋体" pitchFamily="2" charset="-122"/>
                <a:ea typeface="宋体" pitchFamily="2" charset="-122"/>
              </a:rPr>
              <a:t>tree</a:t>
            </a:r>
            <a:r>
              <a:rPr lang="zh-CN" altLang="en-US" sz="2400" dirty="0" smtClean="0">
                <a:solidFill>
                  <a:srgbClr val="03001A"/>
                </a:solidFill>
                <a:latin typeface="宋体" pitchFamily="2" charset="-122"/>
                <a:ea typeface="宋体" pitchFamily="2" charset="-122"/>
              </a:rPr>
              <a:t>中取值为</a:t>
            </a:r>
            <a:r>
              <a:rPr lang="en-US" altLang="zh-CN" sz="2400" dirty="0" smtClean="0">
                <a:solidFill>
                  <a:srgbClr val="03001A"/>
                </a:solidFill>
                <a:latin typeface="宋体" pitchFamily="2" charset="-122"/>
                <a:ea typeface="宋体" pitchFamily="2" charset="-122"/>
              </a:rPr>
              <a:t>value</a:t>
            </a:r>
            <a:r>
              <a:rPr lang="zh-CN" altLang="en-US" sz="2400" dirty="0" smtClean="0">
                <a:solidFill>
                  <a:srgbClr val="03001A"/>
                </a:solidFill>
                <a:latin typeface="宋体" pitchFamily="2" charset="-122"/>
                <a:ea typeface="宋体" pitchFamily="2" charset="-122"/>
              </a:rPr>
              <a:t>的子树获得类别标签</a:t>
            </a:r>
            <a:endParaRPr lang="zh-CN" altLang="en-US" sz="2400" dirty="0">
              <a:solidFill>
                <a:srgbClr val="03001A"/>
              </a:solidFill>
              <a:latin typeface="宋体" pitchFamily="2" charset="-122"/>
              <a:ea typeface="宋体" pitchFamily="2" charset="-122"/>
            </a:endParaRPr>
          </a:p>
        </p:txBody>
      </p:sp>
      <p:sp>
        <p:nvSpPr>
          <p:cNvPr id="21" name="TextBox 20"/>
          <p:cNvSpPr txBox="1"/>
          <p:nvPr/>
        </p:nvSpPr>
        <p:spPr>
          <a:xfrm>
            <a:off x="338074" y="4077072"/>
            <a:ext cx="8561289" cy="461665"/>
          </a:xfrm>
          <a:prstGeom prst="rect">
            <a:avLst/>
          </a:prstGeom>
          <a:noFill/>
        </p:spPr>
        <p:txBody>
          <a:bodyPr wrap="square" rtlCol="0">
            <a:spAutoFit/>
          </a:bodyPr>
          <a:lstStyle/>
          <a:p>
            <a:r>
              <a:rPr lang="en-US" altLang="zh-CN" sz="2400" dirty="0" smtClean="0">
                <a:solidFill>
                  <a:srgbClr val="03001A"/>
                </a:solidFill>
                <a:latin typeface="Times New Roman" pitchFamily="18" charset="0"/>
                <a:ea typeface="宋体" pitchFamily="2" charset="-122"/>
                <a:cs typeface="Times New Roman" pitchFamily="18" charset="0"/>
              </a:rPr>
              <a:t>{'index': </a:t>
            </a:r>
            <a:r>
              <a:rPr lang="en-US" altLang="zh-CN" sz="2400" dirty="0" smtClean="0">
                <a:solidFill>
                  <a:srgbClr val="FF0000"/>
                </a:solidFill>
                <a:latin typeface="Times New Roman" pitchFamily="18" charset="0"/>
                <a:ea typeface="宋体" pitchFamily="2" charset="-122"/>
                <a:cs typeface="Times New Roman" pitchFamily="18" charset="0"/>
              </a:rPr>
              <a:t>0</a:t>
            </a:r>
            <a:r>
              <a:rPr lang="en-US" altLang="zh-CN" sz="2400" dirty="0" smtClean="0">
                <a:solidFill>
                  <a:srgbClr val="03001A"/>
                </a:solidFill>
                <a:latin typeface="Times New Roman" pitchFamily="18" charset="0"/>
                <a:ea typeface="宋体" pitchFamily="2" charset="-122"/>
                <a:cs typeface="Times New Roman" pitchFamily="18" charset="0"/>
              </a:rPr>
              <a:t>, 'child': {0: 'no', 1: </a:t>
            </a:r>
            <a:r>
              <a:rPr lang="en-US" altLang="zh-CN" sz="2400" dirty="0" smtClean="0">
                <a:solidFill>
                  <a:srgbClr val="FF0000"/>
                </a:solidFill>
                <a:latin typeface="Times New Roman" pitchFamily="18" charset="0"/>
                <a:ea typeface="宋体" pitchFamily="2" charset="-122"/>
                <a:cs typeface="Times New Roman" pitchFamily="18" charset="0"/>
              </a:rPr>
              <a:t>{'index': </a:t>
            </a:r>
            <a:r>
              <a:rPr lang="en-US" altLang="zh-CN" sz="2400" b="1" dirty="0" smtClean="0">
                <a:solidFill>
                  <a:srgbClr val="FF0000"/>
                </a:solidFill>
                <a:latin typeface="Times New Roman" pitchFamily="18" charset="0"/>
                <a:ea typeface="宋体" pitchFamily="2" charset="-122"/>
                <a:cs typeface="Times New Roman" pitchFamily="18" charset="0"/>
              </a:rPr>
              <a:t>1</a:t>
            </a:r>
            <a:r>
              <a:rPr lang="en-US" altLang="zh-CN" sz="2400" dirty="0" smtClean="0">
                <a:solidFill>
                  <a:srgbClr val="FF0000"/>
                </a:solidFill>
                <a:latin typeface="Times New Roman" pitchFamily="18" charset="0"/>
                <a:ea typeface="宋体" pitchFamily="2" charset="-122"/>
                <a:cs typeface="Times New Roman" pitchFamily="18" charset="0"/>
              </a:rPr>
              <a:t>, 'child': {0: </a:t>
            </a:r>
            <a:r>
              <a:rPr lang="en-US" altLang="zh-CN" sz="2400" b="1" dirty="0" smtClean="0">
                <a:solidFill>
                  <a:srgbClr val="FF0000"/>
                </a:solidFill>
                <a:latin typeface="Times New Roman" pitchFamily="18" charset="0"/>
                <a:ea typeface="宋体" pitchFamily="2" charset="-122"/>
                <a:cs typeface="Times New Roman" pitchFamily="18" charset="0"/>
              </a:rPr>
              <a:t>'no'</a:t>
            </a:r>
            <a:r>
              <a:rPr lang="en-US" altLang="zh-CN" sz="2400" dirty="0" smtClean="0">
                <a:solidFill>
                  <a:srgbClr val="FF0000"/>
                </a:solidFill>
                <a:latin typeface="Times New Roman" pitchFamily="18" charset="0"/>
                <a:ea typeface="宋体" pitchFamily="2" charset="-122"/>
                <a:cs typeface="Times New Roman" pitchFamily="18" charset="0"/>
              </a:rPr>
              <a:t>, 1: 'yes'}}</a:t>
            </a:r>
            <a:r>
              <a:rPr lang="en-US" altLang="zh-CN" sz="2400" dirty="0" smtClean="0">
                <a:solidFill>
                  <a:srgbClr val="03001A"/>
                </a:solidFill>
                <a:latin typeface="Times New Roman" pitchFamily="18" charset="0"/>
                <a:ea typeface="宋体" pitchFamily="2" charset="-122"/>
                <a:cs typeface="Times New Roman" pitchFamily="18" charset="0"/>
              </a:rPr>
              <a:t>}}</a:t>
            </a:r>
          </a:p>
        </p:txBody>
      </p:sp>
      <p:sp>
        <p:nvSpPr>
          <p:cNvPr id="22" name="TextBox 21"/>
          <p:cNvSpPr txBox="1"/>
          <p:nvPr/>
        </p:nvSpPr>
        <p:spPr>
          <a:xfrm>
            <a:off x="3275856" y="5157192"/>
            <a:ext cx="954107" cy="461665"/>
          </a:xfrm>
          <a:prstGeom prst="rect">
            <a:avLst/>
          </a:prstGeom>
          <a:noFill/>
        </p:spPr>
        <p:txBody>
          <a:bodyPr wrap="none" rtlCol="0">
            <a:spAutoFit/>
          </a:bodyPr>
          <a:lstStyle/>
          <a:p>
            <a:r>
              <a:rPr lang="en-US" altLang="zh-CN" sz="2400" dirty="0" smtClean="0">
                <a:solidFill>
                  <a:srgbClr val="03001A"/>
                </a:solidFill>
                <a:latin typeface="宋体" pitchFamily="2" charset="-122"/>
                <a:ea typeface="宋体" pitchFamily="2" charset="-122"/>
              </a:rPr>
              <a:t>[1,0]</a:t>
            </a:r>
          </a:p>
        </p:txBody>
      </p:sp>
      <p:cxnSp>
        <p:nvCxnSpPr>
          <p:cNvPr id="23" name="直接箭头连接符 22"/>
          <p:cNvCxnSpPr/>
          <p:nvPr/>
        </p:nvCxnSpPr>
        <p:spPr>
          <a:xfrm>
            <a:off x="1619672" y="4437112"/>
            <a:ext cx="1944216" cy="86409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5" name="直接箭头连接符 24"/>
          <p:cNvCxnSpPr/>
          <p:nvPr/>
        </p:nvCxnSpPr>
        <p:spPr>
          <a:xfrm flipV="1">
            <a:off x="3563888" y="4538737"/>
            <a:ext cx="222705" cy="76247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7" name="直接连接符 26"/>
          <p:cNvCxnSpPr/>
          <p:nvPr/>
        </p:nvCxnSpPr>
        <p:spPr>
          <a:xfrm>
            <a:off x="1475656" y="175742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1115616" y="1124744"/>
            <a:ext cx="360040" cy="28803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1" name="直接箭头连接符 30"/>
          <p:cNvCxnSpPr/>
          <p:nvPr/>
        </p:nvCxnSpPr>
        <p:spPr>
          <a:xfrm>
            <a:off x="1295636" y="4005064"/>
            <a:ext cx="252028" cy="21602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3" name="直接箭头连接符 32"/>
          <p:cNvCxnSpPr/>
          <p:nvPr/>
        </p:nvCxnSpPr>
        <p:spPr>
          <a:xfrm>
            <a:off x="4932040" y="3969060"/>
            <a:ext cx="252028" cy="21602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4" name="直接箭头连接符 33"/>
          <p:cNvCxnSpPr/>
          <p:nvPr/>
        </p:nvCxnSpPr>
        <p:spPr>
          <a:xfrm flipH="1">
            <a:off x="3923928" y="4437112"/>
            <a:ext cx="1260140" cy="86409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6" name="直接箭头连接符 35"/>
          <p:cNvCxnSpPr/>
          <p:nvPr/>
        </p:nvCxnSpPr>
        <p:spPr>
          <a:xfrm flipV="1">
            <a:off x="4067944" y="4437112"/>
            <a:ext cx="2448272" cy="86409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7" name="TextBox 36"/>
          <p:cNvSpPr txBox="1"/>
          <p:nvPr/>
        </p:nvSpPr>
        <p:spPr>
          <a:xfrm>
            <a:off x="539551" y="5800278"/>
            <a:ext cx="7109639" cy="830997"/>
          </a:xfrm>
          <a:prstGeom prst="rect">
            <a:avLst/>
          </a:prstGeom>
          <a:noFill/>
        </p:spPr>
        <p:txBody>
          <a:bodyPr wrap="none" rtlCol="0">
            <a:spAutoFit/>
          </a:bodyPr>
          <a:lstStyle/>
          <a:p>
            <a:r>
              <a:rPr lang="en-US" altLang="zh-CN" sz="2400" dirty="0" smtClean="0">
                <a:solidFill>
                  <a:srgbClr val="03001A"/>
                </a:solidFill>
                <a:latin typeface="Times New Roman" pitchFamily="18" charset="0"/>
                <a:ea typeface="宋体" pitchFamily="2" charset="-122"/>
                <a:cs typeface="Times New Roman" pitchFamily="18" charset="0"/>
              </a:rPr>
              <a:t>3.</a:t>
            </a:r>
            <a:r>
              <a:rPr lang="zh-CN" altLang="en-US" sz="2400" dirty="0" smtClean="0">
                <a:solidFill>
                  <a:srgbClr val="03001A"/>
                </a:solidFill>
                <a:latin typeface="宋体" pitchFamily="2" charset="-122"/>
                <a:ea typeface="宋体" pitchFamily="2" charset="-122"/>
              </a:rPr>
              <a:t>如果第三步找到的</a:t>
            </a:r>
            <a:r>
              <a:rPr lang="en-US" altLang="zh-CN" sz="2400" dirty="0" smtClean="0">
                <a:solidFill>
                  <a:srgbClr val="03001A"/>
                </a:solidFill>
                <a:latin typeface="宋体" pitchFamily="2" charset="-122"/>
                <a:ea typeface="宋体" pitchFamily="2" charset="-122"/>
              </a:rPr>
              <a:t>value</a:t>
            </a:r>
            <a:r>
              <a:rPr lang="zh-CN" altLang="en-US" sz="2400" dirty="0" smtClean="0">
                <a:solidFill>
                  <a:srgbClr val="03001A"/>
                </a:solidFill>
                <a:latin typeface="宋体" pitchFamily="2" charset="-122"/>
                <a:ea typeface="宋体" pitchFamily="2" charset="-122"/>
              </a:rPr>
              <a:t>子树，依旧是一个字典：</a:t>
            </a:r>
            <a:endParaRPr lang="en-US" altLang="zh-CN" sz="2400" dirty="0" smtClean="0">
              <a:solidFill>
                <a:srgbClr val="03001A"/>
              </a:solidFill>
              <a:latin typeface="宋体" pitchFamily="2" charset="-122"/>
              <a:ea typeface="宋体" pitchFamily="2" charset="-122"/>
            </a:endParaRPr>
          </a:p>
          <a:p>
            <a:r>
              <a:rPr lang="en-US" altLang="zh-CN" sz="2400" dirty="0" smtClean="0">
                <a:solidFill>
                  <a:srgbClr val="03001A"/>
                </a:solidFill>
                <a:latin typeface="Times New Roman" pitchFamily="18" charset="0"/>
                <a:ea typeface="宋体" pitchFamily="2" charset="-122"/>
                <a:cs typeface="Times New Roman" pitchFamily="18" charset="0"/>
              </a:rPr>
              <a:t>        4.</a:t>
            </a:r>
            <a:r>
              <a:rPr lang="zh-CN" altLang="en-US" sz="2400" dirty="0" smtClean="0">
                <a:solidFill>
                  <a:srgbClr val="03001A"/>
                </a:solidFill>
                <a:latin typeface="宋体" pitchFamily="2" charset="-122"/>
                <a:ea typeface="宋体" pitchFamily="2" charset="-122"/>
              </a:rPr>
              <a:t>将</a:t>
            </a:r>
            <a:r>
              <a:rPr lang="en-US" altLang="zh-CN" sz="2400" dirty="0" smtClean="0">
                <a:solidFill>
                  <a:srgbClr val="03001A"/>
                </a:solidFill>
                <a:latin typeface="宋体" pitchFamily="2" charset="-122"/>
                <a:ea typeface="宋体" pitchFamily="2" charset="-122"/>
              </a:rPr>
              <a:t>tree</a:t>
            </a:r>
            <a:r>
              <a:rPr lang="zh-CN" altLang="en-US" sz="2400" dirty="0" smtClean="0">
                <a:solidFill>
                  <a:srgbClr val="03001A"/>
                </a:solidFill>
                <a:latin typeface="宋体" pitchFamily="2" charset="-122"/>
                <a:ea typeface="宋体" pitchFamily="2" charset="-122"/>
              </a:rPr>
              <a:t>的</a:t>
            </a:r>
            <a:r>
              <a:rPr lang="en-US" altLang="zh-CN" sz="2400" dirty="0" smtClean="0">
                <a:solidFill>
                  <a:srgbClr val="03001A"/>
                </a:solidFill>
                <a:latin typeface="宋体" pitchFamily="2" charset="-122"/>
                <a:ea typeface="宋体" pitchFamily="2" charset="-122"/>
              </a:rPr>
              <a:t>value</a:t>
            </a:r>
            <a:r>
              <a:rPr lang="zh-CN" altLang="en-US" sz="2400" dirty="0" smtClean="0">
                <a:solidFill>
                  <a:srgbClr val="03001A"/>
                </a:solidFill>
                <a:latin typeface="宋体" pitchFamily="2" charset="-122"/>
                <a:ea typeface="宋体" pitchFamily="2" charset="-122"/>
              </a:rPr>
              <a:t>子树作为</a:t>
            </a:r>
            <a:r>
              <a:rPr lang="en-US" altLang="zh-CN" sz="2400" dirty="0" smtClean="0">
                <a:solidFill>
                  <a:srgbClr val="03001A"/>
                </a:solidFill>
                <a:latin typeface="宋体" pitchFamily="2" charset="-122"/>
                <a:ea typeface="宋体" pitchFamily="2" charset="-122"/>
              </a:rPr>
              <a:t>tree</a:t>
            </a:r>
            <a:r>
              <a:rPr lang="zh-CN" altLang="en-US" sz="2400" dirty="0" smtClean="0">
                <a:solidFill>
                  <a:srgbClr val="03001A"/>
                </a:solidFill>
                <a:latin typeface="宋体" pitchFamily="2" charset="-122"/>
                <a:ea typeface="宋体" pitchFamily="2" charset="-122"/>
              </a:rPr>
              <a:t>，重复以上步骤</a:t>
            </a:r>
            <a:endParaRPr lang="zh-CN" altLang="en-US" sz="2400" dirty="0">
              <a:solidFill>
                <a:srgbClr val="03001A"/>
              </a:solidFill>
              <a:latin typeface="宋体" pitchFamily="2" charset="-122"/>
              <a:ea typeface="宋体" pitchFamily="2" charset="-122"/>
            </a:endParaRPr>
          </a:p>
        </p:txBody>
      </p:sp>
    </p:spTree>
    <p:extLst>
      <p:ext uri="{BB962C8B-B14F-4D97-AF65-F5344CB8AC3E}">
        <p14:creationId xmlns:p14="http://schemas.microsoft.com/office/powerpoint/2010/main" val="187545273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par>
                                <p:cTn id="28" presetID="10" presetClass="entr" presetSubtype="0" fill="hold"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par>
                                <p:cTn id="40" presetID="10" presetClass="entr" presetSubtype="0" fill="hold"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par>
                                <p:cTn id="43" presetID="10" presetClass="entr" presetSubtype="0"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500"/>
                                        <p:tgtEl>
                                          <p:spTgt spid="3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14" grpId="0"/>
      <p:bldP spid="21" grpId="0"/>
      <p:bldP spid="22" grpId="0"/>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5.2 </a:t>
            </a:r>
            <a:r>
              <a:rPr lang="zh-CN" altLang="en-US" sz="4000" b="1" dirty="0">
                <a:solidFill>
                  <a:srgbClr val="03001A"/>
                </a:solidFill>
                <a:latin typeface="黑体" pitchFamily="49" charset="-122"/>
                <a:ea typeface="黑体" pitchFamily="49" charset="-122"/>
              </a:rPr>
              <a:t>提高算法的稳定性：</a:t>
            </a:r>
            <a:endParaRPr lang="en-US" altLang="zh-CN" sz="4000" b="1" dirty="0">
              <a:solidFill>
                <a:srgbClr val="03001A"/>
              </a:solidFill>
              <a:latin typeface="黑体" pitchFamily="49" charset="-122"/>
              <a:ea typeface="黑体" pitchFamily="49" charset="-122"/>
            </a:endParaRPr>
          </a:p>
        </p:txBody>
      </p:sp>
      <p:sp>
        <p:nvSpPr>
          <p:cNvPr id="4" name="TextBox 3"/>
          <p:cNvSpPr txBox="1"/>
          <p:nvPr/>
        </p:nvSpPr>
        <p:spPr>
          <a:xfrm>
            <a:off x="338074" y="1295762"/>
            <a:ext cx="8561289" cy="461665"/>
          </a:xfrm>
          <a:prstGeom prst="rect">
            <a:avLst/>
          </a:prstGeom>
          <a:noFill/>
        </p:spPr>
        <p:txBody>
          <a:bodyPr wrap="square" rtlCol="0">
            <a:spAutoFit/>
          </a:bodyPr>
          <a:lstStyle/>
          <a:p>
            <a:r>
              <a:rPr lang="zh-CN" altLang="en-US" sz="2400" dirty="0" smtClean="0">
                <a:solidFill>
                  <a:srgbClr val="03001A"/>
                </a:solidFill>
                <a:latin typeface="Times New Roman" pitchFamily="18" charset="0"/>
                <a:ea typeface="宋体" pitchFamily="2" charset="-122"/>
                <a:cs typeface="Times New Roman" pitchFamily="18" charset="0"/>
              </a:rPr>
              <a:t>预测样本点 </a:t>
            </a:r>
            <a:r>
              <a:rPr lang="en-US" altLang="zh-CN" sz="2400" dirty="0" smtClean="0">
                <a:solidFill>
                  <a:srgbClr val="03001A"/>
                </a:solidFill>
                <a:latin typeface="Times New Roman" pitchFamily="18" charset="0"/>
                <a:ea typeface="宋体" pitchFamily="2" charset="-122"/>
                <a:cs typeface="Times New Roman" pitchFamily="18" charset="0"/>
              </a:rPr>
              <a:t>[1,2] </a:t>
            </a:r>
            <a:r>
              <a:rPr lang="zh-CN" altLang="en-US" sz="2400" dirty="0" smtClean="0">
                <a:solidFill>
                  <a:srgbClr val="03001A"/>
                </a:solidFill>
                <a:latin typeface="Times New Roman" pitchFamily="18" charset="0"/>
                <a:ea typeface="宋体" pitchFamily="2" charset="-122"/>
                <a:cs typeface="Times New Roman" pitchFamily="18" charset="0"/>
              </a:rPr>
              <a:t>的分类情况程序就会报错。</a:t>
            </a:r>
            <a:endParaRPr lang="en-US" altLang="zh-CN" sz="2400" dirty="0" smtClean="0">
              <a:solidFill>
                <a:srgbClr val="03001A"/>
              </a:solidFill>
              <a:latin typeface="Times New Roman" pitchFamily="18" charset="0"/>
              <a:ea typeface="宋体" pitchFamily="2" charset="-122"/>
              <a:cs typeface="Times New Roman" pitchFamily="18" charset="0"/>
            </a:endParaRPr>
          </a:p>
        </p:txBody>
      </p:sp>
      <p:cxnSp>
        <p:nvCxnSpPr>
          <p:cNvPr id="27" name="直接连接符 26"/>
          <p:cNvCxnSpPr/>
          <p:nvPr/>
        </p:nvCxnSpPr>
        <p:spPr>
          <a:xfrm>
            <a:off x="1475656" y="175742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20587" y="1844824"/>
            <a:ext cx="7632848" cy="1200329"/>
          </a:xfrm>
          <a:prstGeom prst="rect">
            <a:avLst/>
          </a:prstGeom>
        </p:spPr>
        <p:txBody>
          <a:bodyPr wrap="square">
            <a:spAutoFit/>
          </a:bodyPr>
          <a:lstStyle/>
          <a:p>
            <a:r>
              <a:rPr lang="zh-CN" altLang="en-US" sz="2400" dirty="0">
                <a:solidFill>
                  <a:srgbClr val="03001A"/>
                </a:solidFill>
                <a:latin typeface="Times New Roman" pitchFamily="18" charset="0"/>
                <a:ea typeface="宋体" pitchFamily="2" charset="-122"/>
                <a:cs typeface="Times New Roman" pitchFamily="18" charset="0"/>
              </a:rPr>
              <a:t>因此在第</a:t>
            </a:r>
            <a:r>
              <a:rPr lang="en-US" altLang="zh-CN" sz="2400" dirty="0">
                <a:solidFill>
                  <a:srgbClr val="03001A"/>
                </a:solidFill>
                <a:latin typeface="Times New Roman" pitchFamily="18" charset="0"/>
                <a:ea typeface="宋体" pitchFamily="2" charset="-122"/>
                <a:cs typeface="Times New Roman" pitchFamily="18" charset="0"/>
              </a:rPr>
              <a:t>2</a:t>
            </a:r>
            <a:r>
              <a:rPr lang="zh-CN" altLang="en-US" sz="2400" dirty="0">
                <a:solidFill>
                  <a:srgbClr val="03001A"/>
                </a:solidFill>
                <a:latin typeface="Times New Roman" pitchFamily="18" charset="0"/>
                <a:ea typeface="宋体" pitchFamily="2" charset="-122"/>
                <a:cs typeface="Times New Roman" pitchFamily="18" charset="0"/>
              </a:rPr>
              <a:t>步中会检测该值对应的子树是否</a:t>
            </a:r>
            <a:r>
              <a:rPr lang="zh-CN" altLang="en-US" sz="2400" dirty="0" smtClean="0">
                <a:solidFill>
                  <a:srgbClr val="03001A"/>
                </a:solidFill>
                <a:latin typeface="Times New Roman" pitchFamily="18" charset="0"/>
                <a:ea typeface="宋体" pitchFamily="2" charset="-122"/>
                <a:cs typeface="Times New Roman" pitchFamily="18" charset="0"/>
              </a:rPr>
              <a:t>存在</a:t>
            </a:r>
            <a:endParaRPr lang="en-US" altLang="zh-CN" sz="2400" dirty="0" smtClean="0">
              <a:solidFill>
                <a:srgbClr val="03001A"/>
              </a:solidFill>
              <a:latin typeface="Times New Roman" pitchFamily="18" charset="0"/>
              <a:ea typeface="宋体" pitchFamily="2" charset="-122"/>
              <a:cs typeface="Times New Roman" pitchFamily="18" charset="0"/>
            </a:endParaRPr>
          </a:p>
          <a:p>
            <a:r>
              <a:rPr lang="zh-CN" altLang="en-US" sz="2400" dirty="0" smtClean="0">
                <a:solidFill>
                  <a:srgbClr val="03001A"/>
                </a:solidFill>
                <a:latin typeface="Times New Roman" pitchFamily="18" charset="0"/>
                <a:ea typeface="宋体" pitchFamily="2" charset="-122"/>
                <a:cs typeface="Times New Roman" pitchFamily="18" charset="0"/>
              </a:rPr>
              <a:t>也就是：</a:t>
            </a:r>
            <a:endParaRPr lang="en-US" altLang="zh-CN" sz="2400" dirty="0" smtClean="0">
              <a:solidFill>
                <a:srgbClr val="03001A"/>
              </a:solidFill>
              <a:latin typeface="Times New Roman" pitchFamily="18" charset="0"/>
              <a:ea typeface="宋体" pitchFamily="2" charset="-122"/>
              <a:cs typeface="Times New Roman" pitchFamily="18" charset="0"/>
            </a:endParaRPr>
          </a:p>
          <a:p>
            <a:r>
              <a:rPr lang="zh-CN" altLang="en-US" sz="2400" dirty="0" smtClean="0">
                <a:solidFill>
                  <a:srgbClr val="03001A"/>
                </a:solidFill>
                <a:latin typeface="Times New Roman" pitchFamily="18" charset="0"/>
                <a:ea typeface="宋体" pitchFamily="2" charset="-122"/>
                <a:cs typeface="Times New Roman" pitchFamily="18" charset="0"/>
              </a:rPr>
              <a:t>判断</a:t>
            </a:r>
            <a:r>
              <a:rPr lang="en-US" altLang="zh-CN" sz="2400" dirty="0" smtClean="0">
                <a:solidFill>
                  <a:srgbClr val="03001A"/>
                </a:solidFill>
                <a:latin typeface="Times New Roman" pitchFamily="18" charset="0"/>
                <a:ea typeface="宋体" pitchFamily="2" charset="-122"/>
                <a:cs typeface="Times New Roman" pitchFamily="18" charset="0"/>
              </a:rPr>
              <a:t>value</a:t>
            </a:r>
            <a:r>
              <a:rPr lang="zh-CN" altLang="en-US" sz="2400" dirty="0" smtClean="0">
                <a:solidFill>
                  <a:srgbClr val="03001A"/>
                </a:solidFill>
                <a:latin typeface="Times New Roman" pitchFamily="18" charset="0"/>
                <a:ea typeface="宋体" pitchFamily="2" charset="-122"/>
                <a:cs typeface="Times New Roman" pitchFamily="18" charset="0"/>
              </a:rPr>
              <a:t>是否存在于</a:t>
            </a:r>
            <a:r>
              <a:rPr lang="en-US" altLang="zh-CN" sz="2400" dirty="0" smtClean="0">
                <a:solidFill>
                  <a:srgbClr val="03001A"/>
                </a:solidFill>
                <a:latin typeface="Times New Roman" pitchFamily="18" charset="0"/>
                <a:ea typeface="宋体" pitchFamily="2" charset="-122"/>
                <a:cs typeface="Times New Roman" pitchFamily="18" charset="0"/>
              </a:rPr>
              <a:t>tree[‘child’]</a:t>
            </a:r>
            <a:r>
              <a:rPr lang="zh-CN" altLang="en-US" sz="2400" dirty="0" smtClean="0">
                <a:solidFill>
                  <a:srgbClr val="03001A"/>
                </a:solidFill>
                <a:latin typeface="Times New Roman" pitchFamily="18" charset="0"/>
                <a:ea typeface="宋体" pitchFamily="2" charset="-122"/>
                <a:cs typeface="Times New Roman" pitchFamily="18" charset="0"/>
              </a:rPr>
              <a:t>字典中的键值中</a:t>
            </a:r>
            <a:endParaRPr lang="en-US" altLang="zh-CN" sz="2400" dirty="0">
              <a:solidFill>
                <a:srgbClr val="03001A"/>
              </a:solidFill>
              <a:latin typeface="Times New Roman" pitchFamily="18" charset="0"/>
              <a:ea typeface="宋体" pitchFamily="2" charset="-122"/>
              <a:cs typeface="Times New Roman" pitchFamily="18" charset="0"/>
            </a:endParaRPr>
          </a:p>
        </p:txBody>
      </p:sp>
      <p:sp>
        <p:nvSpPr>
          <p:cNvPr id="20" name="标题 1"/>
          <p:cNvSpPr txBox="1">
            <a:spLocks/>
          </p:cNvSpPr>
          <p:nvPr/>
        </p:nvSpPr>
        <p:spPr>
          <a:xfrm>
            <a:off x="179512" y="3212976"/>
            <a:ext cx="8230553" cy="864096"/>
          </a:xfrm>
          <a:prstGeom prst="rect">
            <a:avLst/>
          </a:prstGeom>
        </p:spPr>
        <p:txBody>
          <a:bodyPr/>
          <a:lstStyle>
            <a:lvl1pPr algn="l" rtl="0" fontAlgn="base">
              <a:lnSpc>
                <a:spcPct val="80000"/>
              </a:lnSpc>
              <a:spcBef>
                <a:spcPct val="0"/>
              </a:spcBef>
              <a:spcAft>
                <a:spcPct val="0"/>
              </a:spcAft>
              <a:defRPr sz="3600" kern="1200">
                <a:solidFill>
                  <a:schemeClr val="accent1"/>
                </a:solidFill>
                <a:latin typeface="+mj-lt"/>
                <a:ea typeface="+mj-ea"/>
                <a:cs typeface="+mj-cs"/>
              </a:defRPr>
            </a:lvl1pPr>
            <a:lvl2pPr algn="l" rtl="0" fontAlgn="base">
              <a:lnSpc>
                <a:spcPct val="80000"/>
              </a:lnSpc>
              <a:spcBef>
                <a:spcPct val="0"/>
              </a:spcBef>
              <a:spcAft>
                <a:spcPct val="0"/>
              </a:spcAft>
              <a:defRPr sz="3600">
                <a:solidFill>
                  <a:schemeClr val="accent1"/>
                </a:solidFill>
                <a:latin typeface="Corbel" pitchFamily="34" charset="0"/>
              </a:defRPr>
            </a:lvl2pPr>
            <a:lvl3pPr algn="l" rtl="0" fontAlgn="base">
              <a:lnSpc>
                <a:spcPct val="80000"/>
              </a:lnSpc>
              <a:spcBef>
                <a:spcPct val="0"/>
              </a:spcBef>
              <a:spcAft>
                <a:spcPct val="0"/>
              </a:spcAft>
              <a:defRPr sz="3600">
                <a:solidFill>
                  <a:schemeClr val="accent1"/>
                </a:solidFill>
                <a:latin typeface="Corbel" pitchFamily="34" charset="0"/>
              </a:defRPr>
            </a:lvl3pPr>
            <a:lvl4pPr algn="l" rtl="0" fontAlgn="base">
              <a:lnSpc>
                <a:spcPct val="80000"/>
              </a:lnSpc>
              <a:spcBef>
                <a:spcPct val="0"/>
              </a:spcBef>
              <a:spcAft>
                <a:spcPct val="0"/>
              </a:spcAft>
              <a:defRPr sz="3600">
                <a:solidFill>
                  <a:schemeClr val="accent1"/>
                </a:solidFill>
                <a:latin typeface="Corbel" pitchFamily="34" charset="0"/>
              </a:defRPr>
            </a:lvl4pPr>
            <a:lvl5pPr algn="l" rtl="0" fontAlgn="base">
              <a:lnSpc>
                <a:spcPct val="80000"/>
              </a:lnSpc>
              <a:spcBef>
                <a:spcPct val="0"/>
              </a:spcBef>
              <a:spcAft>
                <a:spcPct val="0"/>
              </a:spcAft>
              <a:defRPr sz="3600">
                <a:solidFill>
                  <a:schemeClr val="accent1"/>
                </a:solidFill>
                <a:latin typeface="Corbel" pitchFamily="34" charset="0"/>
              </a:defRPr>
            </a:lvl5pPr>
            <a:lvl6pPr marL="457200" algn="l" rtl="0" fontAlgn="base">
              <a:lnSpc>
                <a:spcPct val="80000"/>
              </a:lnSpc>
              <a:spcBef>
                <a:spcPct val="0"/>
              </a:spcBef>
              <a:spcAft>
                <a:spcPct val="0"/>
              </a:spcAft>
              <a:defRPr sz="3600">
                <a:solidFill>
                  <a:schemeClr val="accent1"/>
                </a:solidFill>
                <a:latin typeface="Corbel" pitchFamily="34" charset="0"/>
              </a:defRPr>
            </a:lvl6pPr>
            <a:lvl7pPr marL="914400" algn="l" rtl="0" fontAlgn="base">
              <a:lnSpc>
                <a:spcPct val="80000"/>
              </a:lnSpc>
              <a:spcBef>
                <a:spcPct val="0"/>
              </a:spcBef>
              <a:spcAft>
                <a:spcPct val="0"/>
              </a:spcAft>
              <a:defRPr sz="3600">
                <a:solidFill>
                  <a:schemeClr val="accent1"/>
                </a:solidFill>
                <a:latin typeface="Corbel" pitchFamily="34" charset="0"/>
              </a:defRPr>
            </a:lvl7pPr>
            <a:lvl8pPr marL="1371600" algn="l" rtl="0" fontAlgn="base">
              <a:lnSpc>
                <a:spcPct val="80000"/>
              </a:lnSpc>
              <a:spcBef>
                <a:spcPct val="0"/>
              </a:spcBef>
              <a:spcAft>
                <a:spcPct val="0"/>
              </a:spcAft>
              <a:defRPr sz="3600">
                <a:solidFill>
                  <a:schemeClr val="accent1"/>
                </a:solidFill>
                <a:latin typeface="Corbel" pitchFamily="34" charset="0"/>
              </a:defRPr>
            </a:lvl8pPr>
            <a:lvl9pPr marL="1828800" algn="l" rtl="0" fontAlgn="base">
              <a:lnSpc>
                <a:spcPct val="80000"/>
              </a:lnSpc>
              <a:spcBef>
                <a:spcPct val="0"/>
              </a:spcBef>
              <a:spcAft>
                <a:spcPct val="0"/>
              </a:spcAft>
              <a:defRPr sz="3600">
                <a:solidFill>
                  <a:schemeClr val="accent1"/>
                </a:solidFill>
                <a:latin typeface="Corbel" pitchFamily="34" charset="0"/>
              </a:defRPr>
            </a:lvl9pPr>
          </a:lstStyle>
          <a:p>
            <a:r>
              <a:rPr lang="en-US" altLang="zh-CN" sz="4000" b="1" dirty="0">
                <a:solidFill>
                  <a:srgbClr val="03001A"/>
                </a:solidFill>
                <a:latin typeface="黑体" pitchFamily="49" charset="-122"/>
                <a:ea typeface="黑体" pitchFamily="49" charset="-122"/>
              </a:rPr>
              <a:t>5.3 </a:t>
            </a:r>
            <a:r>
              <a:rPr lang="zh-CN" altLang="en-US" sz="4000" b="1" dirty="0">
                <a:solidFill>
                  <a:srgbClr val="03001A"/>
                </a:solidFill>
                <a:latin typeface="黑体" pitchFamily="49" charset="-122"/>
                <a:ea typeface="黑体" pitchFamily="49" charset="-122"/>
              </a:rPr>
              <a:t>算法伪代码</a:t>
            </a:r>
            <a:endParaRPr lang="en-US" altLang="zh-CN" sz="4000" b="1" dirty="0">
              <a:solidFill>
                <a:srgbClr val="03001A"/>
              </a:solidFill>
              <a:latin typeface="黑体" pitchFamily="49" charset="-122"/>
              <a:ea typeface="黑体" pitchFamily="49" charset="-122"/>
            </a:endParaRPr>
          </a:p>
        </p:txBody>
      </p:sp>
      <p:sp>
        <p:nvSpPr>
          <p:cNvPr id="26" name="TextBox 25"/>
          <p:cNvSpPr txBox="1"/>
          <p:nvPr/>
        </p:nvSpPr>
        <p:spPr>
          <a:xfrm>
            <a:off x="351047" y="3789040"/>
            <a:ext cx="8561289" cy="3046988"/>
          </a:xfrm>
          <a:prstGeom prst="rect">
            <a:avLst/>
          </a:prstGeom>
          <a:noFill/>
        </p:spPr>
        <p:txBody>
          <a:bodyPr wrap="square" rtlCol="0">
            <a:spAutoFit/>
          </a:bodyPr>
          <a:lstStyle/>
          <a:p>
            <a:r>
              <a:rPr lang="en-US" altLang="zh-CN" sz="2400" dirty="0" smtClean="0">
                <a:solidFill>
                  <a:srgbClr val="03001A"/>
                </a:solidFill>
                <a:latin typeface="Times New Roman" pitchFamily="18" charset="0"/>
                <a:ea typeface="宋体" pitchFamily="2" charset="-122"/>
                <a:cs typeface="Times New Roman" pitchFamily="18" charset="0"/>
              </a:rPr>
              <a:t>predict(</a:t>
            </a:r>
            <a:r>
              <a:rPr lang="en-US" altLang="zh-CN" sz="2400" dirty="0" err="1" smtClean="0">
                <a:solidFill>
                  <a:srgbClr val="03001A"/>
                </a:solidFill>
                <a:latin typeface="Times New Roman" pitchFamily="18" charset="0"/>
                <a:ea typeface="宋体" pitchFamily="2" charset="-122"/>
                <a:cs typeface="Times New Roman" pitchFamily="18" charset="0"/>
              </a:rPr>
              <a:t>tree,example</a:t>
            </a:r>
            <a:r>
              <a:rPr lang="en-US" altLang="zh-CN" sz="2400" dirty="0" smtClean="0">
                <a:solidFill>
                  <a:srgbClr val="03001A"/>
                </a:solidFill>
                <a:latin typeface="Times New Roman" pitchFamily="18" charset="0"/>
                <a:ea typeface="宋体" pitchFamily="2" charset="-122"/>
                <a:cs typeface="Times New Roman" pitchFamily="18" charset="0"/>
              </a:rPr>
              <a:t>):</a:t>
            </a:r>
          </a:p>
          <a:p>
            <a:r>
              <a:rPr lang="en-US" altLang="zh-CN" sz="2400" dirty="0" smtClean="0">
                <a:solidFill>
                  <a:srgbClr val="03001A"/>
                </a:solidFill>
                <a:latin typeface="Times New Roman" pitchFamily="18" charset="0"/>
                <a:ea typeface="宋体" pitchFamily="2" charset="-122"/>
                <a:cs typeface="Times New Roman" pitchFamily="18" charset="0"/>
              </a:rPr>
              <a:t>    index=tree[‘index’]</a:t>
            </a:r>
            <a:endParaRPr lang="en-US" altLang="zh-CN" sz="2400" dirty="0">
              <a:solidFill>
                <a:srgbClr val="03001A"/>
              </a:solidFill>
              <a:latin typeface="Times New Roman" pitchFamily="18" charset="0"/>
              <a:ea typeface="宋体" pitchFamily="2" charset="-122"/>
              <a:cs typeface="Times New Roman" pitchFamily="18" charset="0"/>
            </a:endParaRPr>
          </a:p>
          <a:p>
            <a:r>
              <a:rPr lang="en-US" altLang="zh-CN" sz="2400" dirty="0" smtClean="0">
                <a:solidFill>
                  <a:srgbClr val="03001A"/>
                </a:solidFill>
                <a:latin typeface="Times New Roman" pitchFamily="18" charset="0"/>
                <a:ea typeface="宋体" pitchFamily="2" charset="-122"/>
                <a:cs typeface="Times New Roman" pitchFamily="18" charset="0"/>
              </a:rPr>
              <a:t>    value=example[index]</a:t>
            </a:r>
          </a:p>
          <a:p>
            <a:r>
              <a:rPr lang="en-US" altLang="zh-CN" sz="2400" dirty="0">
                <a:solidFill>
                  <a:srgbClr val="FF0000"/>
                </a:solidFill>
                <a:latin typeface="Times New Roman" pitchFamily="18" charset="0"/>
                <a:ea typeface="宋体" pitchFamily="2" charset="-122"/>
                <a:cs typeface="Times New Roman" pitchFamily="18" charset="0"/>
              </a:rPr>
              <a:t> </a:t>
            </a:r>
            <a:r>
              <a:rPr lang="en-US" altLang="zh-CN" sz="2400" dirty="0" smtClean="0">
                <a:solidFill>
                  <a:srgbClr val="FF0000"/>
                </a:solidFill>
                <a:latin typeface="Times New Roman" pitchFamily="18" charset="0"/>
                <a:ea typeface="宋体" pitchFamily="2" charset="-122"/>
                <a:cs typeface="Times New Roman" pitchFamily="18" charset="0"/>
              </a:rPr>
              <a:t>   if(value not in tree[‘child’].keys()):</a:t>
            </a:r>
          </a:p>
          <a:p>
            <a:r>
              <a:rPr lang="en-US" altLang="zh-CN" sz="2400" dirty="0">
                <a:solidFill>
                  <a:srgbClr val="FF0000"/>
                </a:solidFill>
                <a:latin typeface="Times New Roman" pitchFamily="18" charset="0"/>
                <a:ea typeface="宋体" pitchFamily="2" charset="-122"/>
                <a:cs typeface="Times New Roman" pitchFamily="18" charset="0"/>
              </a:rPr>
              <a:t>	</a:t>
            </a:r>
            <a:r>
              <a:rPr lang="en-US" altLang="zh-CN" sz="2400" dirty="0" smtClean="0">
                <a:solidFill>
                  <a:srgbClr val="FF0000"/>
                </a:solidFill>
                <a:latin typeface="Times New Roman" pitchFamily="18" charset="0"/>
                <a:ea typeface="宋体" pitchFamily="2" charset="-122"/>
                <a:cs typeface="Times New Roman" pitchFamily="18" charset="0"/>
              </a:rPr>
              <a:t>return ‘error’</a:t>
            </a:r>
          </a:p>
          <a:p>
            <a:r>
              <a:rPr lang="en-US" altLang="zh-CN" sz="2400" dirty="0" smtClean="0">
                <a:solidFill>
                  <a:srgbClr val="03001A"/>
                </a:solidFill>
                <a:latin typeface="Times New Roman" pitchFamily="18" charset="0"/>
                <a:ea typeface="宋体" pitchFamily="2" charset="-122"/>
                <a:cs typeface="Times New Roman" pitchFamily="18" charset="0"/>
              </a:rPr>
              <a:t>    if(</a:t>
            </a:r>
            <a:r>
              <a:rPr lang="en-US" altLang="zh-CN" sz="2400" dirty="0" err="1" smtClean="0">
                <a:solidFill>
                  <a:srgbClr val="03001A"/>
                </a:solidFill>
                <a:latin typeface="Times New Roman" pitchFamily="18" charset="0"/>
                <a:ea typeface="宋体" pitchFamily="2" charset="-122"/>
                <a:cs typeface="Times New Roman" pitchFamily="18" charset="0"/>
              </a:rPr>
              <a:t>isinstance</a:t>
            </a:r>
            <a:r>
              <a:rPr lang="en-US" altLang="zh-CN" sz="2400" dirty="0" smtClean="0">
                <a:solidFill>
                  <a:srgbClr val="03001A"/>
                </a:solidFill>
                <a:latin typeface="Times New Roman" pitchFamily="18" charset="0"/>
                <a:ea typeface="宋体" pitchFamily="2" charset="-122"/>
                <a:cs typeface="Times New Roman" pitchFamily="18" charset="0"/>
              </a:rPr>
              <a:t>(tree[‘child’][value],</a:t>
            </a:r>
            <a:r>
              <a:rPr lang="en-US" altLang="zh-CN" sz="2400" dirty="0" err="1" smtClean="0">
                <a:solidFill>
                  <a:srgbClr val="03001A"/>
                </a:solidFill>
                <a:latin typeface="Times New Roman" pitchFamily="18" charset="0"/>
                <a:ea typeface="宋体" pitchFamily="2" charset="-122"/>
                <a:cs typeface="Times New Roman" pitchFamily="18" charset="0"/>
              </a:rPr>
              <a:t>dict</a:t>
            </a:r>
            <a:r>
              <a:rPr lang="en-US" altLang="zh-CN" sz="2400" dirty="0" smtClean="0">
                <a:solidFill>
                  <a:srgbClr val="03001A"/>
                </a:solidFill>
                <a:latin typeface="Times New Roman" pitchFamily="18" charset="0"/>
                <a:ea typeface="宋体" pitchFamily="2" charset="-122"/>
                <a:cs typeface="Times New Roman" pitchFamily="18" charset="0"/>
              </a:rPr>
              <a:t>)):</a:t>
            </a:r>
          </a:p>
          <a:p>
            <a:r>
              <a:rPr lang="en-US" altLang="zh-CN" sz="2400" dirty="0">
                <a:solidFill>
                  <a:srgbClr val="03001A"/>
                </a:solidFill>
                <a:latin typeface="Times New Roman" pitchFamily="18" charset="0"/>
                <a:ea typeface="宋体" pitchFamily="2" charset="-122"/>
                <a:cs typeface="Times New Roman" pitchFamily="18" charset="0"/>
              </a:rPr>
              <a:t>	</a:t>
            </a:r>
            <a:r>
              <a:rPr lang="en-US" altLang="zh-CN" sz="2400" dirty="0" smtClean="0">
                <a:solidFill>
                  <a:srgbClr val="03001A"/>
                </a:solidFill>
                <a:latin typeface="Times New Roman" pitchFamily="18" charset="0"/>
                <a:ea typeface="宋体" pitchFamily="2" charset="-122"/>
                <a:cs typeface="Times New Roman" pitchFamily="18" charset="0"/>
              </a:rPr>
              <a:t>tree=tree[‘child’][value]; predict(</a:t>
            </a:r>
            <a:r>
              <a:rPr lang="en-US" altLang="zh-CN" sz="2400" dirty="0" err="1" smtClean="0">
                <a:solidFill>
                  <a:srgbClr val="03001A"/>
                </a:solidFill>
                <a:latin typeface="Times New Roman" pitchFamily="18" charset="0"/>
                <a:ea typeface="宋体" pitchFamily="2" charset="-122"/>
                <a:cs typeface="Times New Roman" pitchFamily="18" charset="0"/>
              </a:rPr>
              <a:t>tree,example</a:t>
            </a:r>
            <a:r>
              <a:rPr lang="en-US" altLang="zh-CN" sz="2400" dirty="0" smtClean="0">
                <a:solidFill>
                  <a:srgbClr val="03001A"/>
                </a:solidFill>
                <a:latin typeface="Times New Roman" pitchFamily="18" charset="0"/>
                <a:ea typeface="宋体" pitchFamily="2" charset="-122"/>
                <a:cs typeface="Times New Roman" pitchFamily="18" charset="0"/>
              </a:rPr>
              <a:t>)</a:t>
            </a:r>
          </a:p>
          <a:p>
            <a:r>
              <a:rPr lang="en-US" altLang="zh-CN" sz="2400" dirty="0">
                <a:solidFill>
                  <a:srgbClr val="03001A"/>
                </a:solidFill>
                <a:latin typeface="Times New Roman" pitchFamily="18" charset="0"/>
                <a:ea typeface="宋体" pitchFamily="2" charset="-122"/>
                <a:cs typeface="Times New Roman" pitchFamily="18" charset="0"/>
              </a:rPr>
              <a:t> </a:t>
            </a:r>
            <a:r>
              <a:rPr lang="en-US" altLang="zh-CN" sz="2400" dirty="0" smtClean="0">
                <a:solidFill>
                  <a:srgbClr val="03001A"/>
                </a:solidFill>
                <a:latin typeface="Times New Roman" pitchFamily="18" charset="0"/>
                <a:ea typeface="宋体" pitchFamily="2" charset="-122"/>
                <a:cs typeface="Times New Roman" pitchFamily="18" charset="0"/>
              </a:rPr>
              <a:t>  return tree[‘child’][value]</a:t>
            </a:r>
          </a:p>
        </p:txBody>
      </p:sp>
    </p:spTree>
    <p:extLst>
      <p:ext uri="{BB962C8B-B14F-4D97-AF65-F5344CB8AC3E}">
        <p14:creationId xmlns:p14="http://schemas.microsoft.com/office/powerpoint/2010/main" val="87511745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a:solidFill>
                  <a:srgbClr val="03001A"/>
                </a:solidFill>
                <a:latin typeface="黑体" pitchFamily="49" charset="-122"/>
                <a:ea typeface="黑体" pitchFamily="49" charset="-122"/>
              </a:rPr>
              <a:t>总结</a:t>
            </a:r>
          </a:p>
        </p:txBody>
      </p:sp>
      <p:sp>
        <p:nvSpPr>
          <p:cNvPr id="5" name="TextBox 4"/>
          <p:cNvSpPr txBox="1"/>
          <p:nvPr/>
        </p:nvSpPr>
        <p:spPr>
          <a:xfrm>
            <a:off x="683568" y="1268760"/>
            <a:ext cx="8263801" cy="523220"/>
          </a:xfrm>
          <a:prstGeom prst="rect">
            <a:avLst/>
          </a:prstGeom>
          <a:noFill/>
        </p:spPr>
        <p:txBody>
          <a:bodyPr wrap="none" rtlCol="0">
            <a:spAutoFit/>
          </a:bodyPr>
          <a:lstStyle/>
          <a:p>
            <a:r>
              <a:rPr lang="zh-CN" altLang="en-US" sz="2800" dirty="0" smtClean="0">
                <a:solidFill>
                  <a:srgbClr val="03001A"/>
                </a:solidFill>
                <a:latin typeface="宋体" pitchFamily="2" charset="-122"/>
                <a:ea typeface="宋体" pitchFamily="2" charset="-122"/>
              </a:rPr>
              <a:t>一</a:t>
            </a:r>
            <a:r>
              <a:rPr lang="en-US" altLang="zh-CN" sz="2800" dirty="0" smtClean="0">
                <a:solidFill>
                  <a:srgbClr val="03001A"/>
                </a:solidFill>
                <a:latin typeface="宋体" pitchFamily="2" charset="-122"/>
                <a:ea typeface="宋体" pitchFamily="2" charset="-122"/>
              </a:rPr>
              <a:t>.</a:t>
            </a:r>
            <a:r>
              <a:rPr lang="zh-CN" altLang="en-US" sz="2800" dirty="0" smtClean="0">
                <a:solidFill>
                  <a:srgbClr val="03001A"/>
                </a:solidFill>
                <a:latin typeface="宋体" pitchFamily="2" charset="-122"/>
                <a:ea typeface="宋体" pitchFamily="2" charset="-122"/>
              </a:rPr>
              <a:t>如何通过标签判断一个样本集的不纯度：信息熵</a:t>
            </a:r>
            <a:endParaRPr lang="en-US" altLang="zh-CN" sz="2800" dirty="0" smtClean="0">
              <a:solidFill>
                <a:srgbClr val="03001A"/>
              </a:solidFill>
              <a:latin typeface="宋体" pitchFamily="2" charset="-122"/>
              <a:ea typeface="宋体" pitchFamily="2" charset="-122"/>
            </a:endParaRPr>
          </a:p>
        </p:txBody>
      </p:sp>
      <p:sp>
        <p:nvSpPr>
          <p:cNvPr id="20" name="TextBox 19"/>
          <p:cNvSpPr txBox="1"/>
          <p:nvPr/>
        </p:nvSpPr>
        <p:spPr>
          <a:xfrm>
            <a:off x="614510" y="2996952"/>
            <a:ext cx="8545929" cy="2677656"/>
          </a:xfrm>
          <a:prstGeom prst="rect">
            <a:avLst/>
          </a:prstGeom>
          <a:noFill/>
        </p:spPr>
        <p:txBody>
          <a:bodyPr wrap="none" rtlCol="0">
            <a:spAutoFit/>
          </a:bodyPr>
          <a:lstStyle/>
          <a:p>
            <a:r>
              <a:rPr lang="zh-CN" altLang="en-US" sz="2800" dirty="0" smtClean="0">
                <a:solidFill>
                  <a:srgbClr val="03001A"/>
                </a:solidFill>
                <a:latin typeface="宋体" pitchFamily="2" charset="-122"/>
                <a:ea typeface="宋体" pitchFamily="2" charset="-122"/>
              </a:rPr>
              <a:t>二</a:t>
            </a:r>
            <a:r>
              <a:rPr lang="en-US" altLang="zh-CN" sz="2800" dirty="0" smtClean="0">
                <a:solidFill>
                  <a:srgbClr val="03001A"/>
                </a:solidFill>
                <a:latin typeface="宋体" pitchFamily="2" charset="-122"/>
                <a:ea typeface="宋体" pitchFamily="2" charset="-122"/>
              </a:rPr>
              <a:t>.ID3</a:t>
            </a:r>
            <a:r>
              <a:rPr lang="zh-CN" altLang="en-US" sz="2800" dirty="0" smtClean="0">
                <a:solidFill>
                  <a:srgbClr val="03001A"/>
                </a:solidFill>
                <a:latin typeface="宋体" pitchFamily="2" charset="-122"/>
                <a:ea typeface="宋体" pitchFamily="2" charset="-122"/>
              </a:rPr>
              <a:t>算法如何选择最优的特征进行划分：</a:t>
            </a:r>
            <a:endParaRPr lang="en-US" altLang="zh-CN" sz="2800" dirty="0" smtClean="0">
              <a:solidFill>
                <a:srgbClr val="03001A"/>
              </a:solidFill>
              <a:latin typeface="宋体" pitchFamily="2" charset="-122"/>
              <a:ea typeface="宋体" pitchFamily="2" charset="-122"/>
            </a:endParaRPr>
          </a:p>
          <a:p>
            <a:r>
              <a:rPr lang="en-US" altLang="zh-CN" sz="2800" dirty="0">
                <a:solidFill>
                  <a:srgbClr val="03001A"/>
                </a:solidFill>
                <a:latin typeface="宋体" pitchFamily="2" charset="-122"/>
                <a:ea typeface="宋体" pitchFamily="2" charset="-122"/>
              </a:rPr>
              <a:t>	</a:t>
            </a:r>
            <a:r>
              <a:rPr lang="zh-CN" altLang="en-US" sz="2800" dirty="0" smtClean="0">
                <a:solidFill>
                  <a:srgbClr val="03001A"/>
                </a:solidFill>
                <a:latin typeface="宋体" pitchFamily="2" charset="-122"/>
                <a:ea typeface="宋体" pitchFamily="2" charset="-122"/>
              </a:rPr>
              <a:t>条件熵和信息增益</a:t>
            </a:r>
            <a:endParaRPr lang="en-US" altLang="zh-CN" sz="2800" dirty="0" smtClean="0">
              <a:solidFill>
                <a:srgbClr val="03001A"/>
              </a:solidFill>
              <a:latin typeface="宋体" pitchFamily="2" charset="-122"/>
              <a:ea typeface="宋体" pitchFamily="2" charset="-122"/>
            </a:endParaRPr>
          </a:p>
          <a:p>
            <a:pPr indent="457200"/>
            <a:r>
              <a:rPr lang="en-US" altLang="zh-CN" sz="2800" dirty="0" smtClean="0">
                <a:solidFill>
                  <a:srgbClr val="03001A"/>
                </a:solidFill>
                <a:latin typeface="宋体" pitchFamily="2" charset="-122"/>
                <a:ea typeface="宋体" pitchFamily="2" charset="-122"/>
              </a:rPr>
              <a:t>1.</a:t>
            </a:r>
            <a:r>
              <a:rPr lang="zh-CN" altLang="en-US" sz="2800" dirty="0" smtClean="0">
                <a:solidFill>
                  <a:srgbClr val="03001A"/>
                </a:solidFill>
                <a:latin typeface="宋体" pitchFamily="2" charset="-122"/>
                <a:ea typeface="宋体" pitchFamily="2" charset="-122"/>
              </a:rPr>
              <a:t>计算整体样本的信息熵</a:t>
            </a:r>
            <a:endParaRPr lang="en-US" altLang="zh-CN" sz="2800" dirty="0" smtClean="0">
              <a:solidFill>
                <a:srgbClr val="03001A"/>
              </a:solidFill>
              <a:latin typeface="宋体" pitchFamily="2" charset="-122"/>
              <a:ea typeface="宋体" pitchFamily="2" charset="-122"/>
            </a:endParaRPr>
          </a:p>
          <a:p>
            <a:pPr indent="457200"/>
            <a:r>
              <a:rPr lang="en-US" altLang="zh-CN" sz="2800" dirty="0" smtClean="0">
                <a:solidFill>
                  <a:srgbClr val="03001A"/>
                </a:solidFill>
                <a:latin typeface="宋体" pitchFamily="2" charset="-122"/>
                <a:ea typeface="宋体" pitchFamily="2" charset="-122"/>
              </a:rPr>
              <a:t>2.</a:t>
            </a:r>
            <a:r>
              <a:rPr lang="zh-CN" altLang="en-US" sz="2800" dirty="0" smtClean="0">
                <a:solidFill>
                  <a:srgbClr val="03001A"/>
                </a:solidFill>
                <a:latin typeface="宋体" pitchFamily="2" charset="-122"/>
                <a:ea typeface="宋体" pitchFamily="2" charset="-122"/>
              </a:rPr>
              <a:t>通过特征索引，特征取值对样本集进行划分</a:t>
            </a:r>
            <a:endParaRPr lang="en-US" altLang="zh-CN" sz="2800" dirty="0" smtClean="0">
              <a:solidFill>
                <a:srgbClr val="03001A"/>
              </a:solidFill>
              <a:latin typeface="宋体" pitchFamily="2" charset="-122"/>
              <a:ea typeface="宋体" pitchFamily="2" charset="-122"/>
            </a:endParaRPr>
          </a:p>
          <a:p>
            <a:pPr indent="457200"/>
            <a:r>
              <a:rPr lang="en-US" altLang="zh-CN" sz="2800" dirty="0" smtClean="0">
                <a:solidFill>
                  <a:srgbClr val="03001A"/>
                </a:solidFill>
                <a:latin typeface="宋体" pitchFamily="2" charset="-122"/>
                <a:ea typeface="宋体" pitchFamily="2" charset="-122"/>
              </a:rPr>
              <a:t>3.</a:t>
            </a:r>
            <a:r>
              <a:rPr lang="zh-CN" altLang="en-US" sz="2800" dirty="0" smtClean="0">
                <a:solidFill>
                  <a:srgbClr val="03001A"/>
                </a:solidFill>
                <a:latin typeface="宋体" pitchFamily="2" charset="-122"/>
                <a:ea typeface="宋体" pitchFamily="2" charset="-122"/>
              </a:rPr>
              <a:t>计算条件熵并进行累加</a:t>
            </a:r>
            <a:endParaRPr lang="en-US" altLang="zh-CN" sz="2800" dirty="0" smtClean="0">
              <a:solidFill>
                <a:srgbClr val="03001A"/>
              </a:solidFill>
              <a:latin typeface="宋体" pitchFamily="2" charset="-122"/>
              <a:ea typeface="宋体" pitchFamily="2" charset="-122"/>
            </a:endParaRPr>
          </a:p>
          <a:p>
            <a:pPr indent="457200"/>
            <a:r>
              <a:rPr lang="en-US" altLang="zh-CN" sz="2800" dirty="0" smtClean="0">
                <a:solidFill>
                  <a:srgbClr val="03001A"/>
                </a:solidFill>
                <a:latin typeface="宋体" pitchFamily="2" charset="-122"/>
                <a:ea typeface="宋体" pitchFamily="2" charset="-122"/>
              </a:rPr>
              <a:t>4.</a:t>
            </a:r>
            <a:r>
              <a:rPr lang="zh-CN" altLang="en-US" sz="2800" dirty="0" smtClean="0">
                <a:solidFill>
                  <a:srgbClr val="03001A"/>
                </a:solidFill>
                <a:latin typeface="宋体" pitchFamily="2" charset="-122"/>
                <a:ea typeface="宋体" pitchFamily="2" charset="-122"/>
              </a:rPr>
              <a:t>计算信息增益并获得最大增益与</a:t>
            </a:r>
            <a:r>
              <a:rPr lang="zh-CN" altLang="en-US" sz="2800" dirty="0">
                <a:solidFill>
                  <a:srgbClr val="03001A"/>
                </a:solidFill>
                <a:latin typeface="宋体" pitchFamily="2" charset="-122"/>
                <a:ea typeface="宋体" pitchFamily="2" charset="-122"/>
              </a:rPr>
              <a:t>对应</a:t>
            </a:r>
            <a:r>
              <a:rPr lang="zh-CN" altLang="en-US" sz="2800" dirty="0" smtClean="0">
                <a:solidFill>
                  <a:srgbClr val="03001A"/>
                </a:solidFill>
                <a:latin typeface="宋体" pitchFamily="2" charset="-122"/>
                <a:ea typeface="宋体" pitchFamily="2" charset="-122"/>
              </a:rPr>
              <a:t>的特征索引</a:t>
            </a:r>
            <a:endParaRPr lang="en-US" altLang="zh-CN" sz="2800" dirty="0" smtClean="0">
              <a:solidFill>
                <a:srgbClr val="03001A"/>
              </a:solidFill>
              <a:latin typeface="宋体" pitchFamily="2" charset="-122"/>
              <a:ea typeface="宋体" pitchFamily="2" charset="-122"/>
            </a:endParaRPr>
          </a:p>
        </p:txBody>
      </p:sp>
    </p:spTree>
    <p:extLst>
      <p:ext uri="{BB962C8B-B14F-4D97-AF65-F5344CB8AC3E}">
        <p14:creationId xmlns:p14="http://schemas.microsoft.com/office/powerpoint/2010/main" val="1787858653"/>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a:solidFill>
                  <a:srgbClr val="03001A"/>
                </a:solidFill>
                <a:latin typeface="黑体" pitchFamily="49" charset="-122"/>
                <a:ea typeface="黑体" pitchFamily="49" charset="-122"/>
              </a:rPr>
              <a:t>总结</a:t>
            </a:r>
          </a:p>
        </p:txBody>
      </p:sp>
      <p:sp>
        <p:nvSpPr>
          <p:cNvPr id="24" name="TextBox 23"/>
          <p:cNvSpPr txBox="1"/>
          <p:nvPr/>
        </p:nvSpPr>
        <p:spPr>
          <a:xfrm>
            <a:off x="539552" y="3697868"/>
            <a:ext cx="6647974" cy="523220"/>
          </a:xfrm>
          <a:prstGeom prst="rect">
            <a:avLst/>
          </a:prstGeom>
          <a:noFill/>
        </p:spPr>
        <p:txBody>
          <a:bodyPr wrap="none" rtlCol="0">
            <a:spAutoFit/>
          </a:bodyPr>
          <a:lstStyle/>
          <a:p>
            <a:r>
              <a:rPr lang="zh-CN" altLang="en-US" sz="2800" dirty="0" smtClean="0">
                <a:solidFill>
                  <a:srgbClr val="03001A"/>
                </a:solidFill>
                <a:latin typeface="宋体" pitchFamily="2" charset="-122"/>
                <a:ea typeface="宋体" pitchFamily="2" charset="-122"/>
              </a:rPr>
              <a:t>四</a:t>
            </a:r>
            <a:r>
              <a:rPr lang="en-US" altLang="zh-CN" sz="2800" dirty="0" smtClean="0">
                <a:solidFill>
                  <a:srgbClr val="03001A"/>
                </a:solidFill>
                <a:latin typeface="宋体" pitchFamily="2" charset="-122"/>
                <a:ea typeface="宋体" pitchFamily="2" charset="-122"/>
              </a:rPr>
              <a:t>.ID3</a:t>
            </a:r>
            <a:r>
              <a:rPr lang="zh-CN" altLang="en-US" sz="2800" dirty="0" smtClean="0">
                <a:solidFill>
                  <a:srgbClr val="03001A"/>
                </a:solidFill>
                <a:latin typeface="宋体" pitchFamily="2" charset="-122"/>
                <a:ea typeface="宋体" pitchFamily="2" charset="-122"/>
              </a:rPr>
              <a:t>进行预测：通过递归找到叶子节点</a:t>
            </a:r>
            <a:endParaRPr lang="en-US" altLang="zh-CN" sz="2800" dirty="0" smtClean="0">
              <a:solidFill>
                <a:srgbClr val="03001A"/>
              </a:solidFill>
              <a:latin typeface="宋体" pitchFamily="2" charset="-122"/>
              <a:ea typeface="宋体" pitchFamily="2" charset="-122"/>
            </a:endParaRPr>
          </a:p>
        </p:txBody>
      </p:sp>
      <p:sp>
        <p:nvSpPr>
          <p:cNvPr id="4" name="标题 1"/>
          <p:cNvSpPr txBox="1">
            <a:spLocks/>
          </p:cNvSpPr>
          <p:nvPr/>
        </p:nvSpPr>
        <p:spPr>
          <a:xfrm>
            <a:off x="539552" y="4768924"/>
            <a:ext cx="8230553" cy="504056"/>
          </a:xfrm>
          <a:prstGeom prst="rect">
            <a:avLst/>
          </a:prstGeom>
        </p:spPr>
        <p:txBody>
          <a:bodyPr/>
          <a:lstStyle>
            <a:lvl1pPr algn="l" rtl="0" fontAlgn="base">
              <a:lnSpc>
                <a:spcPct val="80000"/>
              </a:lnSpc>
              <a:spcBef>
                <a:spcPct val="0"/>
              </a:spcBef>
              <a:spcAft>
                <a:spcPct val="0"/>
              </a:spcAft>
              <a:defRPr sz="3600" kern="1200">
                <a:solidFill>
                  <a:schemeClr val="accent1"/>
                </a:solidFill>
                <a:latin typeface="+mj-lt"/>
                <a:ea typeface="+mj-ea"/>
                <a:cs typeface="+mj-cs"/>
              </a:defRPr>
            </a:lvl1pPr>
            <a:lvl2pPr algn="l" rtl="0" fontAlgn="base">
              <a:lnSpc>
                <a:spcPct val="80000"/>
              </a:lnSpc>
              <a:spcBef>
                <a:spcPct val="0"/>
              </a:spcBef>
              <a:spcAft>
                <a:spcPct val="0"/>
              </a:spcAft>
              <a:defRPr sz="3600">
                <a:solidFill>
                  <a:schemeClr val="accent1"/>
                </a:solidFill>
                <a:latin typeface="Corbel" pitchFamily="34" charset="0"/>
              </a:defRPr>
            </a:lvl2pPr>
            <a:lvl3pPr algn="l" rtl="0" fontAlgn="base">
              <a:lnSpc>
                <a:spcPct val="80000"/>
              </a:lnSpc>
              <a:spcBef>
                <a:spcPct val="0"/>
              </a:spcBef>
              <a:spcAft>
                <a:spcPct val="0"/>
              </a:spcAft>
              <a:defRPr sz="3600">
                <a:solidFill>
                  <a:schemeClr val="accent1"/>
                </a:solidFill>
                <a:latin typeface="Corbel" pitchFamily="34" charset="0"/>
              </a:defRPr>
            </a:lvl3pPr>
            <a:lvl4pPr algn="l" rtl="0" fontAlgn="base">
              <a:lnSpc>
                <a:spcPct val="80000"/>
              </a:lnSpc>
              <a:spcBef>
                <a:spcPct val="0"/>
              </a:spcBef>
              <a:spcAft>
                <a:spcPct val="0"/>
              </a:spcAft>
              <a:defRPr sz="3600">
                <a:solidFill>
                  <a:schemeClr val="accent1"/>
                </a:solidFill>
                <a:latin typeface="Corbel" pitchFamily="34" charset="0"/>
              </a:defRPr>
            </a:lvl4pPr>
            <a:lvl5pPr algn="l" rtl="0" fontAlgn="base">
              <a:lnSpc>
                <a:spcPct val="80000"/>
              </a:lnSpc>
              <a:spcBef>
                <a:spcPct val="0"/>
              </a:spcBef>
              <a:spcAft>
                <a:spcPct val="0"/>
              </a:spcAft>
              <a:defRPr sz="3600">
                <a:solidFill>
                  <a:schemeClr val="accent1"/>
                </a:solidFill>
                <a:latin typeface="Corbel" pitchFamily="34" charset="0"/>
              </a:defRPr>
            </a:lvl5pPr>
            <a:lvl6pPr marL="457200" algn="l" rtl="0" fontAlgn="base">
              <a:lnSpc>
                <a:spcPct val="80000"/>
              </a:lnSpc>
              <a:spcBef>
                <a:spcPct val="0"/>
              </a:spcBef>
              <a:spcAft>
                <a:spcPct val="0"/>
              </a:spcAft>
              <a:defRPr sz="3600">
                <a:solidFill>
                  <a:schemeClr val="accent1"/>
                </a:solidFill>
                <a:latin typeface="Corbel" pitchFamily="34" charset="0"/>
              </a:defRPr>
            </a:lvl6pPr>
            <a:lvl7pPr marL="914400" algn="l" rtl="0" fontAlgn="base">
              <a:lnSpc>
                <a:spcPct val="80000"/>
              </a:lnSpc>
              <a:spcBef>
                <a:spcPct val="0"/>
              </a:spcBef>
              <a:spcAft>
                <a:spcPct val="0"/>
              </a:spcAft>
              <a:defRPr sz="3600">
                <a:solidFill>
                  <a:schemeClr val="accent1"/>
                </a:solidFill>
                <a:latin typeface="Corbel" pitchFamily="34" charset="0"/>
              </a:defRPr>
            </a:lvl7pPr>
            <a:lvl8pPr marL="1371600" algn="l" rtl="0" fontAlgn="base">
              <a:lnSpc>
                <a:spcPct val="80000"/>
              </a:lnSpc>
              <a:spcBef>
                <a:spcPct val="0"/>
              </a:spcBef>
              <a:spcAft>
                <a:spcPct val="0"/>
              </a:spcAft>
              <a:defRPr sz="3600">
                <a:solidFill>
                  <a:schemeClr val="accent1"/>
                </a:solidFill>
                <a:latin typeface="Corbel" pitchFamily="34" charset="0"/>
              </a:defRPr>
            </a:lvl8pPr>
            <a:lvl9pPr marL="1828800" algn="l" rtl="0" fontAlgn="base">
              <a:lnSpc>
                <a:spcPct val="80000"/>
              </a:lnSpc>
              <a:spcBef>
                <a:spcPct val="0"/>
              </a:spcBef>
              <a:spcAft>
                <a:spcPct val="0"/>
              </a:spcAft>
              <a:defRPr sz="3600">
                <a:solidFill>
                  <a:schemeClr val="accent1"/>
                </a:solidFill>
                <a:latin typeface="Corbel" pitchFamily="34" charset="0"/>
              </a:defRPr>
            </a:lvl9pPr>
          </a:lstStyle>
          <a:p>
            <a:r>
              <a:rPr lang="en-US" altLang="zh-CN" sz="2800" dirty="0" smtClean="0">
                <a:solidFill>
                  <a:srgbClr val="03001A"/>
                </a:solidFill>
                <a:latin typeface="宋体" pitchFamily="2" charset="-122"/>
                <a:ea typeface="宋体" pitchFamily="2" charset="-122"/>
              </a:rPr>
              <a:t>ID3 </a:t>
            </a:r>
            <a:r>
              <a:rPr lang="zh-CN" altLang="en-US" sz="2800" dirty="0" smtClean="0">
                <a:solidFill>
                  <a:srgbClr val="03001A"/>
                </a:solidFill>
                <a:latin typeface="宋体" pitchFamily="2" charset="-122"/>
                <a:ea typeface="宋体" pitchFamily="2" charset="-122"/>
              </a:rPr>
              <a:t>算法的不足</a:t>
            </a:r>
            <a:r>
              <a:rPr lang="en-US" altLang="zh-CN" sz="2800" dirty="0" smtClean="0">
                <a:solidFill>
                  <a:srgbClr val="03001A"/>
                </a:solidFill>
                <a:latin typeface="宋体" pitchFamily="2" charset="-122"/>
                <a:ea typeface="宋体" pitchFamily="2" charset="-122"/>
              </a:rPr>
              <a:t>:</a:t>
            </a:r>
          </a:p>
        </p:txBody>
      </p:sp>
      <p:sp>
        <p:nvSpPr>
          <p:cNvPr id="3" name="矩形 2"/>
          <p:cNvSpPr/>
          <p:nvPr/>
        </p:nvSpPr>
        <p:spPr>
          <a:xfrm>
            <a:off x="725845" y="5272980"/>
            <a:ext cx="4572000" cy="830997"/>
          </a:xfrm>
          <a:prstGeom prst="rect">
            <a:avLst/>
          </a:prstGeom>
        </p:spPr>
        <p:txBody>
          <a:bodyPr>
            <a:spAutoFit/>
          </a:bodyPr>
          <a:lstStyle/>
          <a:p>
            <a:r>
              <a:rPr lang="en-US" altLang="zh-CN" sz="2400" dirty="0">
                <a:solidFill>
                  <a:srgbClr val="03001A"/>
                </a:solidFill>
                <a:latin typeface="宋体" pitchFamily="2" charset="-122"/>
                <a:ea typeface="宋体" pitchFamily="2" charset="-122"/>
              </a:rPr>
              <a:t>1.</a:t>
            </a:r>
            <a:r>
              <a:rPr lang="zh-CN" altLang="en-US" sz="2400" dirty="0">
                <a:solidFill>
                  <a:srgbClr val="03001A"/>
                </a:solidFill>
                <a:latin typeface="宋体" pitchFamily="2" charset="-122"/>
                <a:ea typeface="宋体" pitchFamily="2" charset="-122"/>
              </a:rPr>
              <a:t>只能处理离散型性特征</a:t>
            </a:r>
            <a:endParaRPr lang="en-US" altLang="zh-CN" sz="2400" dirty="0">
              <a:solidFill>
                <a:srgbClr val="03001A"/>
              </a:solidFill>
              <a:latin typeface="宋体" pitchFamily="2" charset="-122"/>
              <a:ea typeface="宋体" pitchFamily="2" charset="-122"/>
            </a:endParaRPr>
          </a:p>
          <a:p>
            <a:r>
              <a:rPr lang="en-US" altLang="zh-CN" sz="2400" dirty="0">
                <a:solidFill>
                  <a:srgbClr val="03001A"/>
                </a:solidFill>
                <a:latin typeface="宋体" pitchFamily="2" charset="-122"/>
                <a:ea typeface="宋体" pitchFamily="2" charset="-122"/>
              </a:rPr>
              <a:t>2.</a:t>
            </a:r>
            <a:r>
              <a:rPr lang="zh-CN" altLang="en-US" sz="2400" dirty="0">
                <a:solidFill>
                  <a:srgbClr val="03001A"/>
                </a:solidFill>
                <a:latin typeface="宋体" pitchFamily="2" charset="-122"/>
                <a:ea typeface="宋体" pitchFamily="2" charset="-122"/>
              </a:rPr>
              <a:t>只能处理分类问题</a:t>
            </a:r>
          </a:p>
        </p:txBody>
      </p:sp>
      <p:sp>
        <p:nvSpPr>
          <p:cNvPr id="6" name="TextBox 5"/>
          <p:cNvSpPr txBox="1"/>
          <p:nvPr/>
        </p:nvSpPr>
        <p:spPr>
          <a:xfrm>
            <a:off x="539552" y="884327"/>
            <a:ext cx="8443337" cy="2677656"/>
          </a:xfrm>
          <a:prstGeom prst="rect">
            <a:avLst/>
          </a:prstGeom>
          <a:noFill/>
        </p:spPr>
        <p:txBody>
          <a:bodyPr wrap="none" rtlCol="0">
            <a:spAutoFit/>
          </a:bodyPr>
          <a:lstStyle/>
          <a:p>
            <a:r>
              <a:rPr lang="zh-CN" altLang="en-US" sz="2800" dirty="0">
                <a:solidFill>
                  <a:srgbClr val="03001A"/>
                </a:solidFill>
                <a:latin typeface="宋体" pitchFamily="2" charset="-122"/>
                <a:ea typeface="宋体" pitchFamily="2" charset="-122"/>
              </a:rPr>
              <a:t>三</a:t>
            </a:r>
            <a:r>
              <a:rPr lang="en-US" altLang="zh-CN" sz="2800" dirty="0" smtClean="0">
                <a:solidFill>
                  <a:srgbClr val="03001A"/>
                </a:solidFill>
                <a:latin typeface="宋体" pitchFamily="2" charset="-122"/>
                <a:ea typeface="宋体" pitchFamily="2" charset="-122"/>
              </a:rPr>
              <a:t>.ID3</a:t>
            </a:r>
            <a:r>
              <a:rPr lang="zh-CN" altLang="en-US" sz="2800" dirty="0" smtClean="0">
                <a:solidFill>
                  <a:srgbClr val="03001A"/>
                </a:solidFill>
                <a:latin typeface="宋体" pitchFamily="2" charset="-122"/>
                <a:ea typeface="宋体" pitchFamily="2" charset="-122"/>
              </a:rPr>
              <a:t>算法递归建树：终止条件、递归过程、树结构</a:t>
            </a:r>
            <a:endParaRPr lang="en-US" altLang="zh-CN" sz="2800" dirty="0" smtClean="0">
              <a:solidFill>
                <a:srgbClr val="03001A"/>
              </a:solidFill>
              <a:latin typeface="宋体" pitchFamily="2" charset="-122"/>
              <a:ea typeface="宋体" pitchFamily="2" charset="-122"/>
            </a:endParaRPr>
          </a:p>
          <a:p>
            <a:pPr indent="457200"/>
            <a:r>
              <a:rPr lang="en-US" altLang="zh-CN" sz="2800" dirty="0" smtClean="0">
                <a:solidFill>
                  <a:srgbClr val="03001A"/>
                </a:solidFill>
                <a:latin typeface="宋体" pitchFamily="2" charset="-122"/>
                <a:ea typeface="宋体" pitchFamily="2" charset="-122"/>
              </a:rPr>
              <a:t>1.</a:t>
            </a:r>
            <a:r>
              <a:rPr lang="zh-CN" altLang="en-US" sz="2800" dirty="0" smtClean="0">
                <a:solidFill>
                  <a:srgbClr val="03001A"/>
                </a:solidFill>
                <a:latin typeface="宋体" pitchFamily="2" charset="-122"/>
                <a:ea typeface="宋体" pitchFamily="2" charset="-122"/>
              </a:rPr>
              <a:t>要维护一个特征索引列表</a:t>
            </a:r>
            <a:endParaRPr lang="en-US" altLang="zh-CN" sz="2800" dirty="0" smtClean="0">
              <a:solidFill>
                <a:srgbClr val="03001A"/>
              </a:solidFill>
              <a:latin typeface="宋体" pitchFamily="2" charset="-122"/>
              <a:ea typeface="宋体" pitchFamily="2" charset="-122"/>
            </a:endParaRPr>
          </a:p>
          <a:p>
            <a:pPr indent="457200"/>
            <a:r>
              <a:rPr lang="en-US" altLang="zh-CN" sz="2800" dirty="0" smtClean="0">
                <a:solidFill>
                  <a:srgbClr val="03001A"/>
                </a:solidFill>
                <a:latin typeface="宋体" pitchFamily="2" charset="-122"/>
                <a:ea typeface="宋体" pitchFamily="2" charset="-122"/>
              </a:rPr>
              <a:t>2.</a:t>
            </a:r>
            <a:r>
              <a:rPr lang="zh-CN" altLang="en-US" sz="2800" dirty="0" smtClean="0">
                <a:solidFill>
                  <a:srgbClr val="03001A"/>
                </a:solidFill>
                <a:latin typeface="宋体" pitchFamily="2" charset="-122"/>
                <a:ea typeface="宋体" pitchFamily="2" charset="-122"/>
              </a:rPr>
              <a:t>要有一个决策节点变叶子节点的函数</a:t>
            </a:r>
            <a:endParaRPr lang="en-US" altLang="zh-CN" sz="2800" dirty="0" smtClean="0">
              <a:solidFill>
                <a:srgbClr val="03001A"/>
              </a:solidFill>
              <a:latin typeface="宋体" pitchFamily="2" charset="-122"/>
              <a:ea typeface="宋体" pitchFamily="2" charset="-122"/>
            </a:endParaRPr>
          </a:p>
          <a:p>
            <a:pPr indent="457200"/>
            <a:r>
              <a:rPr lang="en-US" altLang="zh-CN" sz="2800" dirty="0" smtClean="0">
                <a:solidFill>
                  <a:srgbClr val="03001A"/>
                </a:solidFill>
                <a:latin typeface="宋体" pitchFamily="2" charset="-122"/>
                <a:ea typeface="宋体" pitchFamily="2" charset="-122"/>
              </a:rPr>
              <a:t>3.</a:t>
            </a:r>
            <a:r>
              <a:rPr lang="zh-CN" altLang="en-US" sz="2800" dirty="0" smtClean="0">
                <a:solidFill>
                  <a:srgbClr val="03001A"/>
                </a:solidFill>
                <a:latin typeface="宋体" pitchFamily="2" charset="-122"/>
                <a:ea typeface="宋体" pitchFamily="2" charset="-122"/>
              </a:rPr>
              <a:t>保存的树信息包括：</a:t>
            </a:r>
            <a:endParaRPr lang="en-US" altLang="zh-CN" sz="2800" dirty="0" smtClean="0">
              <a:solidFill>
                <a:srgbClr val="03001A"/>
              </a:solidFill>
              <a:latin typeface="宋体" pitchFamily="2" charset="-122"/>
              <a:ea typeface="宋体" pitchFamily="2" charset="-122"/>
            </a:endParaRPr>
          </a:p>
          <a:p>
            <a:pPr indent="457200"/>
            <a:r>
              <a:rPr lang="en-US" altLang="zh-CN" sz="2800" dirty="0" smtClean="0">
                <a:solidFill>
                  <a:srgbClr val="03001A"/>
                </a:solidFill>
                <a:latin typeface="宋体" pitchFamily="2" charset="-122"/>
                <a:ea typeface="宋体" pitchFamily="2" charset="-122"/>
              </a:rPr>
              <a:t>  {</a:t>
            </a:r>
            <a:r>
              <a:rPr lang="zh-CN" altLang="en-US" sz="2800" dirty="0" smtClean="0">
                <a:solidFill>
                  <a:srgbClr val="03001A"/>
                </a:solidFill>
                <a:latin typeface="宋体" pitchFamily="2" charset="-122"/>
                <a:ea typeface="宋体" pitchFamily="2" charset="-122"/>
              </a:rPr>
              <a:t>特征</a:t>
            </a:r>
            <a:r>
              <a:rPr lang="zh-CN" altLang="en-US" sz="2800" dirty="0">
                <a:solidFill>
                  <a:srgbClr val="03001A"/>
                </a:solidFill>
                <a:latin typeface="宋体" pitchFamily="2" charset="-122"/>
                <a:ea typeface="宋体" pitchFamily="2" charset="-122"/>
              </a:rPr>
              <a:t>索引</a:t>
            </a:r>
            <a:r>
              <a:rPr lang="zh-CN" altLang="en-US" sz="2800" dirty="0" smtClean="0">
                <a:solidFill>
                  <a:srgbClr val="03001A"/>
                </a:solidFill>
                <a:latin typeface="宋体" pitchFamily="2" charset="-122"/>
                <a:ea typeface="宋体" pitchFamily="2" charset="-122"/>
              </a:rPr>
              <a:t>：</a:t>
            </a:r>
            <a:r>
              <a:rPr lang="en-US" altLang="zh-CN" sz="2800" u="sng" dirty="0" smtClean="0">
                <a:solidFill>
                  <a:srgbClr val="03001A"/>
                </a:solidFill>
                <a:latin typeface="宋体" pitchFamily="2" charset="-122"/>
                <a:ea typeface="宋体" pitchFamily="2" charset="-122"/>
              </a:rPr>
              <a:t>___</a:t>
            </a:r>
            <a:r>
              <a:rPr lang="zh-CN" altLang="en-US" sz="2800" dirty="0" smtClean="0">
                <a:solidFill>
                  <a:srgbClr val="03001A"/>
                </a:solidFill>
                <a:latin typeface="宋体" pitchFamily="2" charset="-122"/>
                <a:ea typeface="宋体" pitchFamily="2" charset="-122"/>
              </a:rPr>
              <a:t>，</a:t>
            </a:r>
            <a:endParaRPr lang="en-US" altLang="zh-CN" sz="2800" dirty="0" smtClean="0">
              <a:solidFill>
                <a:srgbClr val="03001A"/>
              </a:solidFill>
              <a:latin typeface="宋体" pitchFamily="2" charset="-122"/>
              <a:ea typeface="宋体" pitchFamily="2" charset="-122"/>
            </a:endParaRPr>
          </a:p>
          <a:p>
            <a:pPr indent="457200"/>
            <a:r>
              <a:rPr lang="en-US" altLang="zh-CN" sz="2800" dirty="0">
                <a:solidFill>
                  <a:srgbClr val="03001A"/>
                </a:solidFill>
                <a:latin typeface="宋体" pitchFamily="2" charset="-122"/>
                <a:ea typeface="宋体" pitchFamily="2" charset="-122"/>
              </a:rPr>
              <a:t>	</a:t>
            </a:r>
            <a:r>
              <a:rPr lang="en-US" altLang="zh-CN" sz="2800" dirty="0" smtClean="0">
                <a:solidFill>
                  <a:srgbClr val="03001A"/>
                </a:solidFill>
                <a:latin typeface="宋体" pitchFamily="2" charset="-122"/>
                <a:ea typeface="宋体" pitchFamily="2" charset="-122"/>
              </a:rPr>
              <a:t>	</a:t>
            </a:r>
            <a:r>
              <a:rPr lang="zh-CN" altLang="en-US" sz="2800" dirty="0" smtClean="0">
                <a:solidFill>
                  <a:srgbClr val="03001A"/>
                </a:solidFill>
                <a:latin typeface="宋体" pitchFamily="2" charset="-122"/>
                <a:ea typeface="宋体" pitchFamily="2" charset="-122"/>
              </a:rPr>
              <a:t>子节点：</a:t>
            </a:r>
            <a:r>
              <a:rPr lang="en-US" altLang="zh-CN" sz="2800" dirty="0" smtClean="0">
                <a:solidFill>
                  <a:srgbClr val="03001A"/>
                </a:solidFill>
                <a:latin typeface="宋体" pitchFamily="2" charset="-122"/>
                <a:ea typeface="宋体" pitchFamily="2" charset="-122"/>
              </a:rPr>
              <a:t>{</a:t>
            </a:r>
            <a:r>
              <a:rPr lang="zh-CN" altLang="en-US" sz="2800" u="sng" dirty="0" smtClean="0">
                <a:solidFill>
                  <a:srgbClr val="03001A"/>
                </a:solidFill>
                <a:latin typeface="宋体" pitchFamily="2" charset="-122"/>
                <a:ea typeface="宋体" pitchFamily="2" charset="-122"/>
              </a:rPr>
              <a:t>以值为键的多棵子树</a:t>
            </a:r>
            <a:r>
              <a:rPr lang="en-US" altLang="zh-CN" sz="2800" dirty="0" smtClean="0">
                <a:solidFill>
                  <a:srgbClr val="03001A"/>
                </a:solidFill>
                <a:latin typeface="宋体" pitchFamily="2" charset="-122"/>
                <a:ea typeface="宋体" pitchFamily="2" charset="-122"/>
              </a:rPr>
              <a:t>}}</a:t>
            </a:r>
          </a:p>
        </p:txBody>
      </p:sp>
    </p:spTree>
    <p:extLst>
      <p:ext uri="{BB962C8B-B14F-4D97-AF65-F5344CB8AC3E}">
        <p14:creationId xmlns:p14="http://schemas.microsoft.com/office/powerpoint/2010/main" val="2309652173"/>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文本框 1"/>
          <p:cNvSpPr txBox="1">
            <a:spLocks noChangeArrowheads="1"/>
          </p:cNvSpPr>
          <p:nvPr/>
        </p:nvSpPr>
        <p:spPr bwMode="auto">
          <a:xfrm>
            <a:off x="755575" y="1018016"/>
            <a:ext cx="75025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r>
              <a:rPr lang="zh-CN" altLang="en-US" dirty="0" smtClean="0">
                <a:solidFill>
                  <a:srgbClr val="03001A"/>
                </a:solidFill>
                <a:latin typeface="宋体" pitchFamily="2" charset="-122"/>
                <a:ea typeface="宋体" pitchFamily="2" charset="-122"/>
              </a:rPr>
              <a:t>所谓递归，简单来说，就是一个函数直接或间接调用自身的一种方法。它通常把一个大型复杂的问题层层转换为一个与原问题相似的规模较小的问题</a:t>
            </a:r>
            <a:r>
              <a:rPr lang="en-US" altLang="zh-CN" dirty="0">
                <a:solidFill>
                  <a:srgbClr val="03001A"/>
                </a:solidFill>
                <a:latin typeface="楷体" pitchFamily="49" charset="-122"/>
                <a:ea typeface="楷体" pitchFamily="49" charset="-122"/>
              </a:rPr>
              <a:t>	</a:t>
            </a:r>
          </a:p>
        </p:txBody>
      </p:sp>
      <p:sp>
        <p:nvSpPr>
          <p:cNvPr id="2" name="标题 1"/>
          <p:cNvSpPr>
            <a:spLocks noGrp="1"/>
          </p:cNvSpPr>
          <p:nvPr>
            <p:ph type="title" idx="4294967295"/>
          </p:nvPr>
        </p:nvSpPr>
        <p:spPr>
          <a:xfrm>
            <a:off x="457200" y="274638"/>
            <a:ext cx="8507288" cy="562074"/>
          </a:xfrm>
          <a:prstGeom prst="rect">
            <a:avLst/>
          </a:prstGeom>
        </p:spPr>
        <p:txBody>
          <a:bodyPr/>
          <a:lstStyle/>
          <a:p>
            <a:pPr rtl="0" eaLnBrk="1" latinLnBrk="0" hangingPunct="1"/>
            <a:r>
              <a:rPr lang="en-US" altLang="zh-CN" sz="4000" b="1" dirty="0">
                <a:solidFill>
                  <a:srgbClr val="03001A"/>
                </a:solidFill>
                <a:latin typeface="黑体" pitchFamily="49" charset="-122"/>
                <a:ea typeface="黑体" pitchFamily="49" charset="-122"/>
              </a:rPr>
              <a:t>4 </a:t>
            </a:r>
            <a:r>
              <a:rPr lang="zh-CN" altLang="en-US" sz="4000" b="1" dirty="0">
                <a:solidFill>
                  <a:srgbClr val="03001A"/>
                </a:solidFill>
                <a:latin typeface="黑体" pitchFamily="49" charset="-122"/>
                <a:ea typeface="黑体" pitchFamily="49" charset="-122"/>
              </a:rPr>
              <a:t>递归建树</a:t>
            </a:r>
            <a:r>
              <a:rPr lang="en-US" altLang="zh-CN" sz="4000" b="1" dirty="0">
                <a:solidFill>
                  <a:srgbClr val="03001A"/>
                </a:solidFill>
                <a:latin typeface="黑体" pitchFamily="49" charset="-122"/>
                <a:ea typeface="黑体" pitchFamily="49" charset="-122"/>
              </a:rPr>
              <a:t> </a:t>
            </a:r>
            <a:endParaRPr lang="zh-CN" altLang="zh-CN" sz="4000" b="1" dirty="0">
              <a:solidFill>
                <a:srgbClr val="03001A"/>
              </a:solidFill>
              <a:latin typeface="黑体" pitchFamily="49" charset="-122"/>
              <a:ea typeface="黑体" pitchFamily="49" charset="-122"/>
            </a:endParaRPr>
          </a:p>
        </p:txBody>
      </p:sp>
      <p:sp>
        <p:nvSpPr>
          <p:cNvPr id="4" name="文本框 1"/>
          <p:cNvSpPr txBox="1">
            <a:spLocks noChangeArrowheads="1"/>
          </p:cNvSpPr>
          <p:nvPr/>
        </p:nvSpPr>
        <p:spPr bwMode="auto">
          <a:xfrm>
            <a:off x="979982" y="2276872"/>
            <a:ext cx="75025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r>
              <a:rPr lang="zh-CN" altLang="en-US" dirty="0" smtClean="0">
                <a:solidFill>
                  <a:srgbClr val="03001A"/>
                </a:solidFill>
                <a:latin typeface="宋体" pitchFamily="2" charset="-122"/>
                <a:ea typeface="宋体" pitchFamily="2" charset="-122"/>
              </a:rPr>
              <a:t>问题可用递归解决具备的两个条件：</a:t>
            </a:r>
            <a:endParaRPr lang="en-US" altLang="zh-CN" dirty="0" smtClean="0">
              <a:solidFill>
                <a:srgbClr val="03001A"/>
              </a:solidFill>
              <a:latin typeface="宋体" pitchFamily="2" charset="-122"/>
              <a:ea typeface="宋体" pitchFamily="2" charset="-122"/>
            </a:endParaRPr>
          </a:p>
          <a:p>
            <a:pPr marL="457200" indent="-457200" eaLnBrk="1" hangingPunct="1">
              <a:buAutoNum type="arabicPeriod"/>
            </a:pPr>
            <a:r>
              <a:rPr lang="zh-CN" altLang="en-US" dirty="0" smtClean="0">
                <a:solidFill>
                  <a:srgbClr val="03001A"/>
                </a:solidFill>
                <a:latin typeface="宋体" pitchFamily="2" charset="-122"/>
                <a:ea typeface="宋体" pitchFamily="2" charset="-122"/>
              </a:rPr>
              <a:t>子问题需与原问题为同样的事情，且规模更小</a:t>
            </a:r>
            <a:endParaRPr lang="en-US" altLang="zh-CN" dirty="0" smtClean="0">
              <a:solidFill>
                <a:srgbClr val="03001A"/>
              </a:solidFill>
              <a:latin typeface="宋体" pitchFamily="2" charset="-122"/>
              <a:ea typeface="宋体" pitchFamily="2" charset="-122"/>
            </a:endParaRPr>
          </a:p>
          <a:p>
            <a:pPr eaLnBrk="1" hangingPunct="1"/>
            <a:r>
              <a:rPr lang="en-US" altLang="zh-CN" dirty="0" smtClean="0">
                <a:solidFill>
                  <a:srgbClr val="03001A"/>
                </a:solidFill>
                <a:latin typeface="宋体" pitchFamily="2" charset="-122"/>
                <a:ea typeface="宋体" pitchFamily="2" charset="-122"/>
              </a:rPr>
              <a:t>2. </a:t>
            </a:r>
            <a:r>
              <a:rPr lang="zh-CN" altLang="en-US" dirty="0" smtClean="0">
                <a:solidFill>
                  <a:srgbClr val="03001A"/>
                </a:solidFill>
                <a:latin typeface="宋体" pitchFamily="2" charset="-122"/>
                <a:ea typeface="宋体" pitchFamily="2" charset="-122"/>
              </a:rPr>
              <a:t>程序具备终止条件</a:t>
            </a:r>
            <a:endParaRPr lang="en-US" altLang="zh-CN" dirty="0">
              <a:solidFill>
                <a:srgbClr val="03001A"/>
              </a:solidFill>
              <a:latin typeface="宋体" pitchFamily="2" charset="-122"/>
              <a:ea typeface="宋体" pitchFamily="2" charset="-122"/>
            </a:endParaRPr>
          </a:p>
        </p:txBody>
      </p:sp>
      <p:sp>
        <p:nvSpPr>
          <p:cNvPr id="5" name="文本框 1"/>
          <p:cNvSpPr txBox="1">
            <a:spLocks noChangeArrowheads="1"/>
          </p:cNvSpPr>
          <p:nvPr/>
        </p:nvSpPr>
        <p:spPr bwMode="auto">
          <a:xfrm>
            <a:off x="683568" y="4293096"/>
            <a:ext cx="792088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r>
              <a:rPr lang="zh-CN" altLang="en-US" dirty="0" smtClean="0">
                <a:solidFill>
                  <a:srgbClr val="03001A"/>
                </a:solidFill>
                <a:latin typeface="宋体" pitchFamily="2" charset="-122"/>
                <a:ea typeface="宋体" pitchFamily="2" charset="-122"/>
              </a:rPr>
              <a:t>决策树问题可用递归解决具备的两个条件：</a:t>
            </a:r>
            <a:endParaRPr lang="en-US" altLang="zh-CN" dirty="0" smtClean="0">
              <a:solidFill>
                <a:srgbClr val="03001A"/>
              </a:solidFill>
              <a:latin typeface="宋体" pitchFamily="2" charset="-122"/>
              <a:ea typeface="宋体" pitchFamily="2" charset="-122"/>
            </a:endParaRPr>
          </a:p>
          <a:p>
            <a:pPr indent="-360000" eaLnBrk="1" hangingPunct="1"/>
            <a:r>
              <a:rPr lang="en-US" altLang="zh-CN" dirty="0" smtClean="0">
                <a:solidFill>
                  <a:srgbClr val="03001A"/>
                </a:solidFill>
                <a:latin typeface="宋体" pitchFamily="2" charset="-122"/>
                <a:ea typeface="宋体" pitchFamily="2" charset="-122"/>
                <a:cs typeface="Times New Roman" pitchFamily="18" charset="0"/>
              </a:rPr>
              <a:t>1.</a:t>
            </a:r>
            <a:r>
              <a:rPr lang="zh-CN" altLang="en-US" dirty="0" smtClean="0">
                <a:solidFill>
                  <a:srgbClr val="03001A"/>
                </a:solidFill>
                <a:latin typeface="宋体" pitchFamily="2" charset="-122"/>
                <a:ea typeface="宋体" pitchFamily="2" charset="-122"/>
              </a:rPr>
              <a:t>每次选择最优特征划分后得到的多个</a:t>
            </a:r>
            <a:r>
              <a:rPr lang="en-US" altLang="zh-CN" dirty="0" err="1" smtClean="0">
                <a:solidFill>
                  <a:srgbClr val="03001A"/>
                </a:solidFill>
                <a:ea typeface="宋体" pitchFamily="2" charset="-122"/>
                <a:cs typeface="Times New Roman" pitchFamily="18" charset="0"/>
              </a:rPr>
              <a:t>subData</a:t>
            </a:r>
            <a:r>
              <a:rPr lang="zh-CN" altLang="en-US" dirty="0" smtClean="0">
                <a:solidFill>
                  <a:srgbClr val="03001A"/>
                </a:solidFill>
                <a:ea typeface="宋体" pitchFamily="2" charset="-122"/>
                <a:cs typeface="Times New Roman" pitchFamily="18" charset="0"/>
              </a:rPr>
              <a:t>子样本</a:t>
            </a:r>
            <a:endParaRPr lang="en-US" altLang="zh-CN" dirty="0" smtClean="0">
              <a:solidFill>
                <a:srgbClr val="03001A"/>
              </a:solidFill>
              <a:ea typeface="宋体" pitchFamily="2" charset="-122"/>
              <a:cs typeface="Times New Roman" pitchFamily="18" charset="0"/>
            </a:endParaRPr>
          </a:p>
          <a:p>
            <a:pPr indent="-360000" eaLnBrk="1" hangingPunct="1"/>
            <a:r>
              <a:rPr lang="en-US" altLang="zh-CN" dirty="0">
                <a:solidFill>
                  <a:srgbClr val="03001A"/>
                </a:solidFill>
                <a:ea typeface="宋体" pitchFamily="2" charset="-122"/>
                <a:cs typeface="Times New Roman" pitchFamily="18" charset="0"/>
              </a:rPr>
              <a:t> </a:t>
            </a:r>
            <a:r>
              <a:rPr lang="en-US" altLang="zh-CN" dirty="0" smtClean="0">
                <a:solidFill>
                  <a:srgbClr val="03001A"/>
                </a:solidFill>
                <a:ea typeface="宋体" pitchFamily="2" charset="-122"/>
                <a:cs typeface="Times New Roman" pitchFamily="18" charset="0"/>
              </a:rPr>
              <a:t>   </a:t>
            </a:r>
            <a:r>
              <a:rPr lang="zh-CN" altLang="en-US" dirty="0" smtClean="0">
                <a:solidFill>
                  <a:srgbClr val="03001A"/>
                </a:solidFill>
                <a:ea typeface="宋体" pitchFamily="2" charset="-122"/>
                <a:cs typeface="Times New Roman" pitchFamily="18" charset="0"/>
              </a:rPr>
              <a:t>集</a:t>
            </a:r>
            <a:r>
              <a:rPr lang="zh-CN" altLang="en-US" dirty="0" smtClean="0">
                <a:solidFill>
                  <a:srgbClr val="03001A"/>
                </a:solidFill>
                <a:latin typeface="宋体" pitchFamily="2" charset="-122"/>
                <a:ea typeface="宋体" pitchFamily="2" charset="-122"/>
                <a:cs typeface="Times New Roman" pitchFamily="18" charset="0"/>
              </a:rPr>
              <a:t>比</a:t>
            </a:r>
            <a:r>
              <a:rPr lang="zh-CN" altLang="en-US" dirty="0">
                <a:solidFill>
                  <a:srgbClr val="03001A"/>
                </a:solidFill>
                <a:latin typeface="宋体" pitchFamily="2" charset="-122"/>
                <a:ea typeface="宋体" pitchFamily="2" charset="-122"/>
                <a:cs typeface="Times New Roman" pitchFamily="18" charset="0"/>
              </a:rPr>
              <a:t>原</a:t>
            </a:r>
            <a:r>
              <a:rPr lang="en-US" altLang="zh-CN" dirty="0" smtClean="0">
                <a:solidFill>
                  <a:srgbClr val="03001A"/>
                </a:solidFill>
                <a:ea typeface="宋体" pitchFamily="2" charset="-122"/>
                <a:cs typeface="Times New Roman" pitchFamily="18" charset="0"/>
              </a:rPr>
              <a:t>data</a:t>
            </a:r>
            <a:r>
              <a:rPr lang="zh-CN" altLang="en-US" dirty="0" smtClean="0">
                <a:solidFill>
                  <a:srgbClr val="03001A"/>
                </a:solidFill>
                <a:latin typeface="宋体" pitchFamily="2" charset="-122"/>
                <a:ea typeface="宋体" pitchFamily="2" charset="-122"/>
                <a:cs typeface="Times New Roman" pitchFamily="18" charset="0"/>
              </a:rPr>
              <a:t>规模较小的样本集，并且也是要找到最优特     </a:t>
            </a:r>
            <a:endParaRPr lang="en-US" altLang="zh-CN" dirty="0" smtClean="0">
              <a:solidFill>
                <a:srgbClr val="03001A"/>
              </a:solidFill>
              <a:latin typeface="宋体" pitchFamily="2" charset="-122"/>
              <a:ea typeface="宋体" pitchFamily="2" charset="-122"/>
              <a:cs typeface="Times New Roman" pitchFamily="18" charset="0"/>
            </a:endParaRPr>
          </a:p>
          <a:p>
            <a:pPr indent="-360000" eaLnBrk="1" hangingPunct="1"/>
            <a:r>
              <a:rPr lang="en-US" altLang="zh-CN" dirty="0">
                <a:solidFill>
                  <a:srgbClr val="03001A"/>
                </a:solidFill>
                <a:latin typeface="宋体" pitchFamily="2" charset="-122"/>
                <a:ea typeface="宋体" pitchFamily="2" charset="-122"/>
                <a:cs typeface="Times New Roman" pitchFamily="18" charset="0"/>
              </a:rPr>
              <a:t> </a:t>
            </a:r>
            <a:r>
              <a:rPr lang="en-US" altLang="zh-CN" dirty="0" smtClean="0">
                <a:solidFill>
                  <a:srgbClr val="03001A"/>
                </a:solidFill>
                <a:latin typeface="宋体" pitchFamily="2" charset="-122"/>
                <a:ea typeface="宋体" pitchFamily="2" charset="-122"/>
                <a:cs typeface="Times New Roman" pitchFamily="18" charset="0"/>
              </a:rPr>
              <a:t> </a:t>
            </a:r>
            <a:r>
              <a:rPr lang="zh-CN" altLang="en-US" dirty="0" smtClean="0">
                <a:solidFill>
                  <a:srgbClr val="03001A"/>
                </a:solidFill>
                <a:latin typeface="宋体" pitchFamily="2" charset="-122"/>
                <a:ea typeface="宋体" pitchFamily="2" charset="-122"/>
                <a:cs typeface="Times New Roman" pitchFamily="18" charset="0"/>
              </a:rPr>
              <a:t>征进行分割</a:t>
            </a:r>
            <a:endParaRPr lang="en-US" altLang="zh-CN" dirty="0" smtClean="0">
              <a:solidFill>
                <a:srgbClr val="03001A"/>
              </a:solidFill>
              <a:latin typeface="宋体" pitchFamily="2" charset="-122"/>
              <a:ea typeface="宋体" pitchFamily="2" charset="-122"/>
              <a:cs typeface="Times New Roman" pitchFamily="18" charset="0"/>
            </a:endParaRPr>
          </a:p>
          <a:p>
            <a:pPr eaLnBrk="1" hangingPunct="1"/>
            <a:r>
              <a:rPr lang="en-US" altLang="zh-CN" dirty="0" smtClean="0">
                <a:solidFill>
                  <a:srgbClr val="03001A"/>
                </a:solidFill>
                <a:latin typeface="宋体" pitchFamily="2" charset="-122"/>
                <a:ea typeface="宋体" pitchFamily="2" charset="-122"/>
                <a:cs typeface="Times New Roman" pitchFamily="18" charset="0"/>
              </a:rPr>
              <a:t>2.</a:t>
            </a:r>
            <a:r>
              <a:rPr lang="zh-CN" altLang="en-US" dirty="0" smtClean="0">
                <a:solidFill>
                  <a:srgbClr val="03001A"/>
                </a:solidFill>
                <a:latin typeface="宋体" pitchFamily="2" charset="-122"/>
                <a:ea typeface="宋体" pitchFamily="2" charset="-122"/>
                <a:cs typeface="Times New Roman" pitchFamily="18" charset="0"/>
              </a:rPr>
              <a:t>样本是有限数量的，每次划分的数量都会减少，肯定   </a:t>
            </a:r>
            <a:endParaRPr lang="en-US" altLang="zh-CN" dirty="0" smtClean="0">
              <a:solidFill>
                <a:srgbClr val="03001A"/>
              </a:solidFill>
              <a:latin typeface="宋体" pitchFamily="2" charset="-122"/>
              <a:ea typeface="宋体" pitchFamily="2" charset="-122"/>
              <a:cs typeface="Times New Roman" pitchFamily="18" charset="0"/>
            </a:endParaRPr>
          </a:p>
          <a:p>
            <a:pPr eaLnBrk="1" hangingPunct="1"/>
            <a:r>
              <a:rPr lang="zh-CN" altLang="en-US" dirty="0" smtClean="0">
                <a:solidFill>
                  <a:srgbClr val="03001A"/>
                </a:solidFill>
                <a:latin typeface="宋体" pitchFamily="2" charset="-122"/>
                <a:ea typeface="宋体" pitchFamily="2" charset="-122"/>
                <a:cs typeface="Times New Roman" pitchFamily="18" charset="0"/>
              </a:rPr>
              <a:t>  是能够终止的</a:t>
            </a:r>
            <a:endParaRPr lang="en-US" altLang="zh-CN" dirty="0">
              <a:solidFill>
                <a:srgbClr val="03001A"/>
              </a:solidFill>
              <a:latin typeface="宋体" pitchFamily="2" charset="-122"/>
              <a:ea typeface="宋体" pitchFamily="2" charset="-122"/>
            </a:endParaRPr>
          </a:p>
        </p:txBody>
      </p:sp>
      <p:sp>
        <p:nvSpPr>
          <p:cNvPr id="6" name="文本框 1"/>
          <p:cNvSpPr txBox="1">
            <a:spLocks noChangeArrowheads="1"/>
          </p:cNvSpPr>
          <p:nvPr/>
        </p:nvSpPr>
        <p:spPr bwMode="auto">
          <a:xfrm>
            <a:off x="467544" y="3645024"/>
            <a:ext cx="75025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r>
              <a:rPr lang="zh-CN" altLang="en-US" sz="2800" dirty="0" smtClean="0">
                <a:solidFill>
                  <a:srgbClr val="03001A"/>
                </a:solidFill>
                <a:latin typeface="宋体" pitchFamily="2" charset="-122"/>
                <a:ea typeface="宋体" pitchFamily="2" charset="-122"/>
              </a:rPr>
              <a:t>决策树的建立</a:t>
            </a:r>
            <a:endParaRPr lang="en-US" altLang="zh-CN" sz="2800" dirty="0">
              <a:solidFill>
                <a:srgbClr val="03001A"/>
              </a:solidFill>
              <a:latin typeface="宋体" pitchFamily="2" charset="-122"/>
              <a:ea typeface="宋体" pitchFamily="2" charset="-122"/>
            </a:endParaRPr>
          </a:p>
        </p:txBody>
      </p:sp>
    </p:spTree>
    <p:extLst>
      <p:ext uri="{BB962C8B-B14F-4D97-AF65-F5344CB8AC3E}">
        <p14:creationId xmlns:p14="http://schemas.microsoft.com/office/powerpoint/2010/main" val="3093863563"/>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4.1</a:t>
            </a:r>
            <a:r>
              <a:rPr lang="zh-CN" altLang="en-US" sz="4000" b="1" dirty="0">
                <a:solidFill>
                  <a:srgbClr val="03001A"/>
                </a:solidFill>
                <a:latin typeface="黑体" pitchFamily="49" charset="-122"/>
                <a:ea typeface="黑体" pitchFamily="49" charset="-122"/>
              </a:rPr>
              <a:t>终止条件</a:t>
            </a:r>
          </a:p>
        </p:txBody>
      </p:sp>
      <p:sp>
        <p:nvSpPr>
          <p:cNvPr id="4" name="TextBox 3"/>
          <p:cNvSpPr txBox="1"/>
          <p:nvPr/>
        </p:nvSpPr>
        <p:spPr>
          <a:xfrm>
            <a:off x="395536" y="1164128"/>
            <a:ext cx="8424936" cy="5073184"/>
          </a:xfrm>
          <a:prstGeom prst="rect">
            <a:avLst/>
          </a:prstGeom>
          <a:noFill/>
        </p:spPr>
        <p:txBody>
          <a:bodyPr wrap="square" rtlCol="0">
            <a:spAutoFit/>
          </a:bodyPr>
          <a:lstStyle/>
          <a:p>
            <a:r>
              <a:rPr lang="zh-CN" altLang="en-US" sz="2400" dirty="0">
                <a:solidFill>
                  <a:srgbClr val="03001A"/>
                </a:solidFill>
                <a:latin typeface="宋体" pitchFamily="2" charset="-122"/>
                <a:ea typeface="宋体" pitchFamily="2" charset="-122"/>
              </a:rPr>
              <a:t>终止条件</a:t>
            </a:r>
            <a:r>
              <a:rPr lang="en-US" altLang="zh-CN" sz="2400" dirty="0">
                <a:solidFill>
                  <a:srgbClr val="03001A"/>
                </a:solidFill>
                <a:latin typeface="宋体" pitchFamily="2" charset="-122"/>
                <a:ea typeface="宋体" pitchFamily="2" charset="-122"/>
              </a:rPr>
              <a:t>:(</a:t>
            </a:r>
            <a:r>
              <a:rPr lang="zh-CN" altLang="en-US" sz="2400" dirty="0">
                <a:solidFill>
                  <a:srgbClr val="03001A"/>
                </a:solidFill>
                <a:latin typeface="宋体" pitchFamily="2" charset="-122"/>
                <a:ea typeface="宋体" pitchFamily="2" charset="-122"/>
              </a:rPr>
              <a:t>从决策点变成叶子节点</a:t>
            </a:r>
            <a:r>
              <a:rPr lang="en-US" altLang="zh-CN" sz="2400" dirty="0">
                <a:solidFill>
                  <a:srgbClr val="03001A"/>
                </a:solidFill>
                <a:latin typeface="宋体" pitchFamily="2" charset="-122"/>
                <a:ea typeface="宋体" pitchFamily="2" charset="-122"/>
              </a:rPr>
              <a:t>)</a:t>
            </a:r>
          </a:p>
          <a:p>
            <a:r>
              <a:rPr lang="en-US" altLang="zh-CN" sz="2400" dirty="0">
                <a:solidFill>
                  <a:srgbClr val="03001A"/>
                </a:solidFill>
                <a:latin typeface="宋体" pitchFamily="2" charset="-122"/>
                <a:ea typeface="宋体" pitchFamily="2" charset="-122"/>
              </a:rPr>
              <a:t>1.</a:t>
            </a:r>
            <a:r>
              <a:rPr lang="zh-CN" altLang="en-US" sz="2400" dirty="0">
                <a:solidFill>
                  <a:srgbClr val="03001A"/>
                </a:solidFill>
                <a:latin typeface="宋体" pitchFamily="2" charset="-122"/>
                <a:ea typeface="宋体" pitchFamily="2" charset="-122"/>
              </a:rPr>
              <a:t>如果所有样本的标签全部相同或者只剩下一个</a:t>
            </a:r>
            <a:endParaRPr lang="en-US" altLang="zh-CN" sz="2400" dirty="0">
              <a:solidFill>
                <a:srgbClr val="03001A"/>
              </a:solidFill>
              <a:latin typeface="宋体" pitchFamily="2" charset="-122"/>
              <a:ea typeface="宋体" pitchFamily="2" charset="-122"/>
            </a:endParaRPr>
          </a:p>
          <a:p>
            <a:r>
              <a:rPr lang="en-US" altLang="zh-CN" sz="2400" dirty="0">
                <a:solidFill>
                  <a:srgbClr val="03001A"/>
                </a:solidFill>
                <a:latin typeface="宋体" pitchFamily="2" charset="-122"/>
                <a:ea typeface="宋体" pitchFamily="2" charset="-122"/>
              </a:rPr>
              <a:t>  </a:t>
            </a:r>
            <a:r>
              <a:rPr lang="zh-CN" altLang="en-US" sz="2400" dirty="0">
                <a:solidFill>
                  <a:srgbClr val="03001A"/>
                </a:solidFill>
                <a:latin typeface="宋体" pitchFamily="2" charset="-122"/>
                <a:ea typeface="宋体" pitchFamily="2" charset="-122"/>
              </a:rPr>
              <a:t>样本：</a:t>
            </a:r>
            <a:endParaRPr lang="en-US" altLang="zh-CN" sz="2400" dirty="0">
              <a:solidFill>
                <a:srgbClr val="03001A"/>
              </a:solidFill>
              <a:latin typeface="宋体" pitchFamily="2" charset="-122"/>
              <a:ea typeface="宋体" pitchFamily="2" charset="-122"/>
            </a:endParaRPr>
          </a:p>
          <a:p>
            <a:pPr>
              <a:spcBef>
                <a:spcPts val="1000"/>
              </a:spcBef>
              <a:spcAft>
                <a:spcPts val="1000"/>
              </a:spcAft>
            </a:pPr>
            <a:r>
              <a:rPr lang="en-US" altLang="zh-CN" sz="2400" dirty="0">
                <a:solidFill>
                  <a:srgbClr val="03001A"/>
                </a:solidFill>
                <a:latin typeface="宋体" pitchFamily="2" charset="-122"/>
                <a:ea typeface="宋体" pitchFamily="2" charset="-122"/>
              </a:rPr>
              <a:t>	</a:t>
            </a:r>
            <a:r>
              <a:rPr lang="zh-CN" altLang="en-US" sz="2400" dirty="0">
                <a:solidFill>
                  <a:srgbClr val="03001A"/>
                </a:solidFill>
                <a:latin typeface="宋体" pitchFamily="2" charset="-122"/>
                <a:ea typeface="宋体" pitchFamily="2" charset="-122"/>
              </a:rPr>
              <a:t>将该标签作为叶子节点。</a:t>
            </a:r>
            <a:endParaRPr lang="en-US" altLang="zh-CN" sz="2400" dirty="0">
              <a:solidFill>
                <a:srgbClr val="03001A"/>
              </a:solidFill>
              <a:latin typeface="宋体" pitchFamily="2" charset="-122"/>
              <a:ea typeface="宋体" pitchFamily="2" charset="-122"/>
            </a:endParaRPr>
          </a:p>
          <a:p>
            <a:r>
              <a:rPr lang="en-US" altLang="zh-CN" sz="2400" dirty="0">
                <a:solidFill>
                  <a:srgbClr val="03001A"/>
                </a:solidFill>
                <a:latin typeface="宋体" pitchFamily="2" charset="-122"/>
                <a:ea typeface="宋体" pitchFamily="2" charset="-122"/>
              </a:rPr>
              <a:t>2.</a:t>
            </a:r>
            <a:r>
              <a:rPr lang="zh-CN" altLang="en-US" sz="2400" dirty="0">
                <a:solidFill>
                  <a:srgbClr val="03001A"/>
                </a:solidFill>
                <a:latin typeface="宋体" pitchFamily="2" charset="-122"/>
                <a:ea typeface="宋体" pitchFamily="2" charset="-122"/>
              </a:rPr>
              <a:t>如果所有特征已经用完</a:t>
            </a:r>
            <a:r>
              <a:rPr lang="en-US" altLang="zh-CN" sz="2400" dirty="0" smtClean="0">
                <a:solidFill>
                  <a:srgbClr val="03001A"/>
                </a:solidFill>
                <a:latin typeface="宋体" pitchFamily="2" charset="-122"/>
                <a:ea typeface="宋体" pitchFamily="2" charset="-122"/>
              </a:rPr>
              <a:t>(</a:t>
            </a:r>
            <a:r>
              <a:rPr lang="zh-CN" altLang="en-US" sz="2400" dirty="0" smtClean="0">
                <a:solidFill>
                  <a:srgbClr val="03001A"/>
                </a:solidFill>
                <a:latin typeface="宋体" pitchFamily="2" charset="-122"/>
                <a:ea typeface="宋体" pitchFamily="2" charset="-122"/>
              </a:rPr>
              <a:t>有</a:t>
            </a:r>
            <a:r>
              <a:rPr lang="zh-CN" altLang="en-US" sz="2400" dirty="0">
                <a:solidFill>
                  <a:srgbClr val="03001A"/>
                </a:solidFill>
                <a:latin typeface="宋体" pitchFamily="2" charset="-122"/>
                <a:ea typeface="宋体" pitchFamily="2" charset="-122"/>
              </a:rPr>
              <a:t>多个样本</a:t>
            </a:r>
            <a:r>
              <a:rPr lang="zh-CN" altLang="en-US" sz="2400" dirty="0" smtClean="0">
                <a:solidFill>
                  <a:srgbClr val="03001A"/>
                </a:solidFill>
                <a:latin typeface="宋体" pitchFamily="2" charset="-122"/>
                <a:ea typeface="宋体" pitchFamily="2" charset="-122"/>
              </a:rPr>
              <a:t>，只剩标签列，</a:t>
            </a:r>
            <a:endParaRPr lang="en-US" altLang="zh-CN" sz="2400" dirty="0" smtClean="0">
              <a:solidFill>
                <a:srgbClr val="03001A"/>
              </a:solidFill>
              <a:latin typeface="宋体" pitchFamily="2" charset="-122"/>
              <a:ea typeface="宋体" pitchFamily="2" charset="-122"/>
            </a:endParaRPr>
          </a:p>
          <a:p>
            <a:r>
              <a:rPr lang="en-US" altLang="zh-CN" sz="2400" dirty="0">
                <a:solidFill>
                  <a:srgbClr val="03001A"/>
                </a:solidFill>
                <a:latin typeface="宋体" pitchFamily="2" charset="-122"/>
                <a:ea typeface="宋体" pitchFamily="2" charset="-122"/>
              </a:rPr>
              <a:t> </a:t>
            </a:r>
            <a:r>
              <a:rPr lang="en-US" altLang="zh-CN" sz="2400" dirty="0" smtClean="0">
                <a:solidFill>
                  <a:srgbClr val="03001A"/>
                </a:solidFill>
                <a:latin typeface="宋体" pitchFamily="2" charset="-122"/>
                <a:ea typeface="宋体" pitchFamily="2" charset="-122"/>
              </a:rPr>
              <a:t> </a:t>
            </a:r>
            <a:r>
              <a:rPr lang="zh-CN" altLang="en-US" sz="2400" dirty="0" smtClean="0">
                <a:solidFill>
                  <a:srgbClr val="03001A"/>
                </a:solidFill>
                <a:latin typeface="宋体" pitchFamily="2" charset="-122"/>
                <a:ea typeface="宋体" pitchFamily="2" charset="-122"/>
              </a:rPr>
              <a:t>但标签</a:t>
            </a:r>
            <a:r>
              <a:rPr lang="zh-CN" altLang="en-US" sz="2400" dirty="0">
                <a:solidFill>
                  <a:srgbClr val="03001A"/>
                </a:solidFill>
                <a:latin typeface="宋体" pitchFamily="2" charset="-122"/>
                <a:ea typeface="宋体" pitchFamily="2" charset="-122"/>
              </a:rPr>
              <a:t>仍然不统一：</a:t>
            </a:r>
            <a:endParaRPr lang="en-US" altLang="zh-CN" sz="2400" dirty="0">
              <a:solidFill>
                <a:srgbClr val="03001A"/>
              </a:solidFill>
              <a:latin typeface="宋体" pitchFamily="2" charset="-122"/>
              <a:ea typeface="宋体" pitchFamily="2" charset="-122"/>
            </a:endParaRPr>
          </a:p>
          <a:p>
            <a:pPr>
              <a:spcBef>
                <a:spcPts val="1000"/>
              </a:spcBef>
              <a:spcAft>
                <a:spcPts val="1000"/>
              </a:spcAft>
            </a:pPr>
            <a:r>
              <a:rPr lang="en-US" altLang="zh-CN" sz="2400" dirty="0">
                <a:solidFill>
                  <a:srgbClr val="03001A"/>
                </a:solidFill>
                <a:latin typeface="宋体" pitchFamily="2" charset="-122"/>
                <a:ea typeface="宋体" pitchFamily="2" charset="-122"/>
              </a:rPr>
              <a:t>	</a:t>
            </a:r>
            <a:r>
              <a:rPr lang="zh-CN" altLang="en-US" sz="2400" dirty="0">
                <a:solidFill>
                  <a:srgbClr val="03001A"/>
                </a:solidFill>
                <a:latin typeface="宋体" pitchFamily="2" charset="-122"/>
                <a:ea typeface="宋体" pitchFamily="2" charset="-122"/>
              </a:rPr>
              <a:t>将出现次数最多的标签作为叶子节点</a:t>
            </a:r>
            <a:endParaRPr lang="en-US" altLang="zh-CN" sz="2400" dirty="0">
              <a:solidFill>
                <a:srgbClr val="03001A"/>
              </a:solidFill>
              <a:latin typeface="宋体" pitchFamily="2" charset="-122"/>
              <a:ea typeface="宋体" pitchFamily="2" charset="-122"/>
            </a:endParaRPr>
          </a:p>
          <a:p>
            <a:pPr>
              <a:spcAft>
                <a:spcPts val="1000"/>
              </a:spcAft>
            </a:pPr>
            <a:r>
              <a:rPr lang="zh-CN" altLang="en-US" sz="2400" dirty="0">
                <a:solidFill>
                  <a:srgbClr val="03001A"/>
                </a:solidFill>
                <a:latin typeface="宋体" pitchFamily="2" charset="-122"/>
                <a:ea typeface="宋体" pitchFamily="2" charset="-122"/>
              </a:rPr>
              <a:t> </a:t>
            </a:r>
            <a:r>
              <a:rPr lang="zh-CN" altLang="en-US" sz="2400" dirty="0" smtClean="0">
                <a:solidFill>
                  <a:srgbClr val="03001A"/>
                </a:solidFill>
                <a:latin typeface="宋体" pitchFamily="2" charset="-122"/>
                <a:ea typeface="宋体" pitchFamily="2" charset="-122"/>
              </a:rPr>
              <a:t>  需要</a:t>
            </a:r>
            <a:r>
              <a:rPr lang="zh-CN" altLang="en-US" sz="2400" dirty="0">
                <a:solidFill>
                  <a:srgbClr val="03001A"/>
                </a:solidFill>
                <a:latin typeface="宋体" pitchFamily="2" charset="-122"/>
                <a:ea typeface="宋体" pitchFamily="2" charset="-122"/>
              </a:rPr>
              <a:t>一个</a:t>
            </a:r>
            <a:r>
              <a:rPr lang="zh-CN" altLang="en-US" sz="2400" b="1" dirty="0">
                <a:solidFill>
                  <a:srgbClr val="FF0000"/>
                </a:solidFill>
                <a:latin typeface="宋体" pitchFamily="2" charset="-122"/>
                <a:ea typeface="宋体" pitchFamily="2" charset="-122"/>
              </a:rPr>
              <a:t>函数</a:t>
            </a:r>
            <a:r>
              <a:rPr lang="en-US" altLang="zh-CN" sz="2400" b="1" dirty="0" err="1" smtClean="0">
                <a:solidFill>
                  <a:srgbClr val="FF0000"/>
                </a:solidFill>
                <a:latin typeface="Times New Roman" pitchFamily="18" charset="0"/>
                <a:ea typeface="宋体" pitchFamily="2" charset="-122"/>
                <a:cs typeface="Times New Roman" pitchFamily="18" charset="0"/>
              </a:rPr>
              <a:t>to_leaf_node</a:t>
            </a:r>
            <a:r>
              <a:rPr lang="en-US" altLang="zh-CN" sz="2400" b="1" dirty="0" smtClean="0">
                <a:solidFill>
                  <a:srgbClr val="FF0000"/>
                </a:solidFill>
                <a:latin typeface="Times New Roman" pitchFamily="18" charset="0"/>
                <a:ea typeface="宋体" pitchFamily="2" charset="-122"/>
                <a:cs typeface="Times New Roman" pitchFamily="18" charset="0"/>
              </a:rPr>
              <a:t>()</a:t>
            </a:r>
            <a:r>
              <a:rPr lang="zh-CN" altLang="en-US" sz="2400" dirty="0" smtClean="0">
                <a:solidFill>
                  <a:srgbClr val="03001A"/>
                </a:solidFill>
                <a:latin typeface="宋体" pitchFamily="2" charset="-122"/>
                <a:ea typeface="宋体" pitchFamily="2" charset="-122"/>
              </a:rPr>
              <a:t>：</a:t>
            </a:r>
            <a:r>
              <a:rPr lang="zh-CN" altLang="en-US" sz="2400" dirty="0">
                <a:solidFill>
                  <a:srgbClr val="03001A"/>
                </a:solidFill>
                <a:latin typeface="宋体" pitchFamily="2" charset="-122"/>
                <a:ea typeface="宋体" pitchFamily="2" charset="-122"/>
              </a:rPr>
              <a:t>输入一个标签行</a:t>
            </a:r>
            <a:r>
              <a:rPr lang="en-US" altLang="zh-CN" sz="2400" dirty="0" err="1">
                <a:solidFill>
                  <a:srgbClr val="03001A"/>
                </a:solidFill>
                <a:latin typeface="Times New Roman" pitchFamily="18" charset="0"/>
                <a:ea typeface="宋体" pitchFamily="2" charset="-122"/>
                <a:cs typeface="Times New Roman" pitchFamily="18" charset="0"/>
              </a:rPr>
              <a:t>labelList</a:t>
            </a:r>
            <a:r>
              <a:rPr lang="en-US" altLang="zh-CN" sz="2400" dirty="0">
                <a:solidFill>
                  <a:srgbClr val="03001A"/>
                </a:solidFill>
                <a:latin typeface="宋体" pitchFamily="2" charset="-122"/>
                <a:ea typeface="宋体" pitchFamily="2" charset="-122"/>
              </a:rPr>
              <a:t>,</a:t>
            </a:r>
            <a:r>
              <a:rPr lang="zh-CN" altLang="en-US" sz="2400" dirty="0">
                <a:solidFill>
                  <a:srgbClr val="03001A"/>
                </a:solidFill>
                <a:latin typeface="宋体" pitchFamily="2" charset="-122"/>
                <a:ea typeface="宋体" pitchFamily="2" charset="-122"/>
              </a:rPr>
              <a:t>输出出现次数最多的</a:t>
            </a:r>
            <a:r>
              <a:rPr lang="en-US" altLang="zh-CN" sz="2400" dirty="0" smtClean="0">
                <a:solidFill>
                  <a:srgbClr val="03001A"/>
                </a:solidFill>
                <a:latin typeface="Times New Roman" pitchFamily="18" charset="0"/>
                <a:ea typeface="宋体" pitchFamily="2" charset="-122"/>
                <a:cs typeface="Times New Roman" pitchFamily="18" charset="0"/>
              </a:rPr>
              <a:t>label</a:t>
            </a:r>
          </a:p>
          <a:p>
            <a:r>
              <a:rPr lang="zh-CN" altLang="en-US" sz="2400" dirty="0" smtClean="0">
                <a:solidFill>
                  <a:srgbClr val="03001A"/>
                </a:solidFill>
                <a:latin typeface="Times New Roman" pitchFamily="18" charset="0"/>
                <a:ea typeface="宋体" pitchFamily="2" charset="-122"/>
                <a:cs typeface="Times New Roman" pitchFamily="18" charset="0"/>
              </a:rPr>
              <a:t>       递归建树的过程中需要维护一个特征</a:t>
            </a:r>
            <a:r>
              <a:rPr lang="zh-CN" altLang="en-US" sz="2400" b="1" dirty="0" smtClean="0">
                <a:solidFill>
                  <a:srgbClr val="FF0000"/>
                </a:solidFill>
                <a:latin typeface="Times New Roman" pitchFamily="18" charset="0"/>
                <a:ea typeface="宋体" pitchFamily="2" charset="-122"/>
                <a:cs typeface="Times New Roman" pitchFamily="18" charset="0"/>
              </a:rPr>
              <a:t>索引列表</a:t>
            </a:r>
            <a:r>
              <a:rPr lang="en-US" altLang="zh-CN" sz="2400" b="1" dirty="0" err="1" smtClean="0">
                <a:solidFill>
                  <a:srgbClr val="FF0000"/>
                </a:solidFill>
                <a:latin typeface="Times New Roman" pitchFamily="18" charset="0"/>
                <a:ea typeface="宋体" pitchFamily="2" charset="-122"/>
                <a:cs typeface="Times New Roman" pitchFamily="18" charset="0"/>
              </a:rPr>
              <a:t>f_index</a:t>
            </a:r>
            <a:r>
              <a:rPr lang="en-US" altLang="zh-CN" sz="2400" dirty="0" smtClean="0">
                <a:solidFill>
                  <a:srgbClr val="03001A"/>
                </a:solidFill>
                <a:latin typeface="Times New Roman" pitchFamily="18" charset="0"/>
                <a:ea typeface="宋体" pitchFamily="2" charset="-122"/>
                <a:cs typeface="Times New Roman" pitchFamily="18" charset="0"/>
              </a:rPr>
              <a:t>, </a:t>
            </a:r>
            <a:r>
              <a:rPr lang="zh-CN" altLang="en-US" sz="2400" dirty="0" smtClean="0">
                <a:solidFill>
                  <a:srgbClr val="03001A"/>
                </a:solidFill>
                <a:latin typeface="Times New Roman" pitchFamily="18" charset="0"/>
                <a:ea typeface="宋体" pitchFamily="2" charset="-122"/>
                <a:cs typeface="Times New Roman" pitchFamily="18" charset="0"/>
              </a:rPr>
              <a:t>每次都将最优特征索引删除</a:t>
            </a:r>
            <a:endParaRPr lang="zh-CN" altLang="en-US" sz="2400" dirty="0">
              <a:solidFill>
                <a:srgbClr val="03001A"/>
              </a:solidFill>
              <a:latin typeface="Times New Roman" pitchFamily="18" charset="0"/>
              <a:ea typeface="宋体" pitchFamily="2" charset="-122"/>
              <a:cs typeface="Times New Roman" pitchFamily="18" charset="0"/>
            </a:endParaRPr>
          </a:p>
          <a:p>
            <a:endParaRPr lang="zh-CN" altLang="en-US" sz="1600" dirty="0"/>
          </a:p>
        </p:txBody>
      </p:sp>
    </p:spTree>
    <p:extLst>
      <p:ext uri="{BB962C8B-B14F-4D97-AF65-F5344CB8AC3E}">
        <p14:creationId xmlns:p14="http://schemas.microsoft.com/office/powerpoint/2010/main" val="4002086100"/>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4.2 </a:t>
            </a:r>
            <a:r>
              <a:rPr lang="zh-CN" altLang="en-US" sz="4000" b="1" dirty="0">
                <a:solidFill>
                  <a:srgbClr val="03001A"/>
                </a:solidFill>
                <a:latin typeface="黑体" pitchFamily="49" charset="-122"/>
                <a:ea typeface="黑体" pitchFamily="49" charset="-122"/>
              </a:rPr>
              <a:t>递归过程</a:t>
            </a:r>
          </a:p>
        </p:txBody>
      </p:sp>
      <p:sp>
        <p:nvSpPr>
          <p:cNvPr id="4" name="TextBox 3"/>
          <p:cNvSpPr txBox="1"/>
          <p:nvPr/>
        </p:nvSpPr>
        <p:spPr>
          <a:xfrm>
            <a:off x="395536" y="1053253"/>
            <a:ext cx="8208912" cy="830997"/>
          </a:xfrm>
          <a:prstGeom prst="rect">
            <a:avLst/>
          </a:prstGeom>
          <a:noFill/>
        </p:spPr>
        <p:txBody>
          <a:bodyPr wrap="square" rtlCol="0">
            <a:spAutoFit/>
          </a:bodyPr>
          <a:lstStyle/>
          <a:p>
            <a:r>
              <a:rPr lang="zh-CN" altLang="en-US" sz="2400" dirty="0" smtClean="0">
                <a:solidFill>
                  <a:srgbClr val="03001A"/>
                </a:solidFill>
                <a:latin typeface="宋体" pitchFamily="2" charset="-122"/>
                <a:ea typeface="宋体" pitchFamily="2" charset="-122"/>
              </a:rPr>
              <a:t>递归过程</a:t>
            </a:r>
            <a:r>
              <a:rPr lang="en-US" altLang="zh-CN" sz="2400" dirty="0" smtClean="0">
                <a:solidFill>
                  <a:srgbClr val="03001A"/>
                </a:solidFill>
                <a:latin typeface="宋体" pitchFamily="2" charset="-122"/>
                <a:ea typeface="宋体" pitchFamily="2" charset="-122"/>
              </a:rPr>
              <a:t>:</a:t>
            </a:r>
            <a:r>
              <a:rPr lang="zh-CN" altLang="en-US" sz="2400" dirty="0" smtClean="0">
                <a:solidFill>
                  <a:srgbClr val="03001A"/>
                </a:solidFill>
                <a:latin typeface="宋体" pitchFamily="2" charset="-122"/>
                <a:ea typeface="宋体" pitchFamily="2" charset="-122"/>
              </a:rPr>
              <a:t>如何将大规模问题分割成小规模问题</a:t>
            </a:r>
            <a:endParaRPr lang="en-US" altLang="zh-CN" sz="2400" dirty="0" smtClean="0">
              <a:solidFill>
                <a:srgbClr val="03001A"/>
              </a:solidFill>
              <a:latin typeface="宋体" pitchFamily="2" charset="-122"/>
              <a:ea typeface="宋体" pitchFamily="2" charset="-122"/>
            </a:endParaRPr>
          </a:p>
          <a:p>
            <a:r>
              <a:rPr lang="zh-CN" altLang="en-US" sz="2400" dirty="0" smtClean="0">
                <a:solidFill>
                  <a:srgbClr val="03001A"/>
                </a:solidFill>
                <a:latin typeface="宋体" pitchFamily="2" charset="-122"/>
                <a:ea typeface="宋体" pitchFamily="2" charset="-122"/>
              </a:rPr>
              <a:t>回顾一下前三个函数</a:t>
            </a:r>
            <a:r>
              <a:rPr lang="en-US" altLang="zh-CN" sz="2400" dirty="0" smtClean="0">
                <a:solidFill>
                  <a:srgbClr val="03001A"/>
                </a:solidFill>
                <a:latin typeface="宋体" pitchFamily="2" charset="-122"/>
                <a:ea typeface="宋体" pitchFamily="2" charset="-122"/>
                <a:sym typeface="Wingdings" pitchFamily="2" charset="2"/>
              </a:rPr>
              <a:t>:(</a:t>
            </a:r>
            <a:r>
              <a:rPr lang="zh-CN" altLang="en-US" sz="2400" dirty="0" smtClean="0">
                <a:solidFill>
                  <a:srgbClr val="03001A"/>
                </a:solidFill>
                <a:latin typeface="宋体" pitchFamily="2" charset="-122"/>
                <a:ea typeface="宋体" pitchFamily="2" charset="-122"/>
                <a:sym typeface="Wingdings" pitchFamily="2" charset="2"/>
              </a:rPr>
              <a:t>打开</a:t>
            </a:r>
            <a:r>
              <a:rPr lang="en-US" altLang="zh-CN" sz="2400" dirty="0" smtClean="0">
                <a:solidFill>
                  <a:srgbClr val="03001A"/>
                </a:solidFill>
                <a:latin typeface="Times New Roman" pitchFamily="18" charset="0"/>
                <a:ea typeface="宋体" pitchFamily="2" charset="-122"/>
                <a:cs typeface="Times New Roman" pitchFamily="18" charset="0"/>
                <a:sym typeface="Wingdings" pitchFamily="2" charset="2"/>
              </a:rPr>
              <a:t>tree.py</a:t>
            </a:r>
            <a:r>
              <a:rPr lang="zh-CN" altLang="en-US" sz="2400" dirty="0" smtClean="0">
                <a:solidFill>
                  <a:srgbClr val="03001A"/>
                </a:solidFill>
                <a:latin typeface="宋体" pitchFamily="2" charset="-122"/>
                <a:ea typeface="宋体" pitchFamily="2" charset="-122"/>
                <a:sym typeface="Wingdings" pitchFamily="2" charset="2"/>
              </a:rPr>
              <a:t>文件</a:t>
            </a:r>
            <a:r>
              <a:rPr lang="en-US" altLang="zh-CN" sz="2400" dirty="0" smtClean="0">
                <a:solidFill>
                  <a:srgbClr val="03001A"/>
                </a:solidFill>
                <a:latin typeface="宋体" pitchFamily="2" charset="-122"/>
                <a:ea typeface="宋体" pitchFamily="2" charset="-122"/>
                <a:sym typeface="Wingdings" pitchFamily="2" charset="2"/>
              </a:rPr>
              <a:t>)</a:t>
            </a:r>
            <a:endParaRPr lang="zh-CN" altLang="en-US" sz="1600" dirty="0">
              <a:solidFill>
                <a:srgbClr val="03001A"/>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4" y="2132856"/>
            <a:ext cx="9144000" cy="3773148"/>
          </a:xfrm>
          <a:prstGeom prst="rect">
            <a:avLst/>
          </a:prstGeom>
        </p:spPr>
      </p:pic>
    </p:spTree>
    <p:extLst>
      <p:ext uri="{BB962C8B-B14F-4D97-AF65-F5344CB8AC3E}">
        <p14:creationId xmlns:p14="http://schemas.microsoft.com/office/powerpoint/2010/main" val="4005081379"/>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4.3 </a:t>
            </a:r>
            <a:r>
              <a:rPr lang="zh-CN" altLang="en-US" sz="4000" b="1" dirty="0" smtClean="0">
                <a:solidFill>
                  <a:srgbClr val="03001A"/>
                </a:solidFill>
                <a:latin typeface="黑体" pitchFamily="49" charset="-122"/>
                <a:ea typeface="黑体" pitchFamily="49" charset="-122"/>
              </a:rPr>
              <a:t>决策点结构</a:t>
            </a:r>
            <a:endParaRPr lang="zh-CN" altLang="en-US" sz="4000" b="1" dirty="0">
              <a:solidFill>
                <a:srgbClr val="03001A"/>
              </a:solidFill>
              <a:latin typeface="黑体" pitchFamily="49" charset="-122"/>
              <a:ea typeface="黑体" pitchFamily="49" charset="-122"/>
            </a:endParaRPr>
          </a:p>
        </p:txBody>
      </p:sp>
      <p:sp>
        <p:nvSpPr>
          <p:cNvPr id="4" name="TextBox 3"/>
          <p:cNvSpPr txBox="1"/>
          <p:nvPr/>
        </p:nvSpPr>
        <p:spPr>
          <a:xfrm>
            <a:off x="395536" y="1032465"/>
            <a:ext cx="8208912" cy="2200602"/>
          </a:xfrm>
          <a:prstGeom prst="rect">
            <a:avLst/>
          </a:prstGeom>
          <a:noFill/>
        </p:spPr>
        <p:txBody>
          <a:bodyPr wrap="square" rtlCol="0">
            <a:spAutoFit/>
          </a:bodyPr>
          <a:lstStyle/>
          <a:p>
            <a:r>
              <a:rPr lang="zh-CN" altLang="en-US" sz="2800" dirty="0" smtClean="0">
                <a:solidFill>
                  <a:srgbClr val="03001A"/>
                </a:solidFill>
                <a:latin typeface="宋体" pitchFamily="2" charset="-122"/>
                <a:ea typeface="宋体" pitchFamily="2" charset="-122"/>
              </a:rPr>
              <a:t>决策点结构</a:t>
            </a:r>
            <a:r>
              <a:rPr lang="en-US" altLang="zh-CN" sz="2800" dirty="0" smtClean="0">
                <a:solidFill>
                  <a:srgbClr val="03001A"/>
                </a:solidFill>
                <a:latin typeface="宋体" pitchFamily="2" charset="-122"/>
                <a:ea typeface="宋体" pitchFamily="2" charset="-122"/>
              </a:rPr>
              <a:t>:</a:t>
            </a:r>
            <a:r>
              <a:rPr lang="zh-CN" altLang="en-US" sz="2800" dirty="0" smtClean="0">
                <a:solidFill>
                  <a:srgbClr val="03001A"/>
                </a:solidFill>
                <a:latin typeface="宋体" pitchFamily="2" charset="-122"/>
                <a:ea typeface="宋体" pitchFamily="2" charset="-122"/>
              </a:rPr>
              <a:t>什么形式保存一棵树，保存哪些信息</a:t>
            </a:r>
            <a:endParaRPr lang="en-US" altLang="zh-CN" sz="2800" dirty="0" smtClean="0">
              <a:solidFill>
                <a:srgbClr val="03001A"/>
              </a:solidFill>
              <a:latin typeface="宋体" pitchFamily="2" charset="-122"/>
              <a:ea typeface="宋体" pitchFamily="2" charset="-122"/>
            </a:endParaRPr>
          </a:p>
          <a:p>
            <a:pPr>
              <a:spcBef>
                <a:spcPts val="1000"/>
              </a:spcBef>
              <a:spcAft>
                <a:spcPts val="1000"/>
              </a:spcAft>
            </a:pPr>
            <a:r>
              <a:rPr lang="en-US" altLang="zh-CN" sz="2800" dirty="0" smtClean="0">
                <a:solidFill>
                  <a:srgbClr val="03001A"/>
                </a:solidFill>
                <a:latin typeface="宋体" pitchFamily="2" charset="-122"/>
                <a:ea typeface="宋体" pitchFamily="2" charset="-122"/>
              </a:rPr>
              <a:t>1.</a:t>
            </a:r>
            <a:r>
              <a:rPr lang="zh-CN" altLang="en-US" sz="2800" dirty="0" smtClean="0">
                <a:solidFill>
                  <a:srgbClr val="03001A"/>
                </a:solidFill>
                <a:latin typeface="宋体" pitchFamily="2" charset="-122"/>
                <a:ea typeface="宋体" pitchFamily="2" charset="-122"/>
              </a:rPr>
              <a:t>使用字典来保存</a:t>
            </a:r>
            <a:endParaRPr lang="en-US" altLang="zh-CN" sz="2800" dirty="0" smtClean="0">
              <a:solidFill>
                <a:srgbClr val="03001A"/>
              </a:solidFill>
              <a:latin typeface="宋体" pitchFamily="2" charset="-122"/>
              <a:ea typeface="宋体" pitchFamily="2" charset="-122"/>
            </a:endParaRPr>
          </a:p>
          <a:p>
            <a:pPr>
              <a:spcBef>
                <a:spcPts val="1000"/>
              </a:spcBef>
            </a:pPr>
            <a:r>
              <a:rPr lang="en-US" altLang="zh-CN" sz="2800" dirty="0" smtClean="0">
                <a:solidFill>
                  <a:srgbClr val="03001A"/>
                </a:solidFill>
                <a:latin typeface="宋体" pitchFamily="2" charset="-122"/>
                <a:ea typeface="宋体" pitchFamily="2" charset="-122"/>
              </a:rPr>
              <a:t>2.</a:t>
            </a:r>
            <a:r>
              <a:rPr lang="zh-CN" altLang="en-US" sz="2800" dirty="0" smtClean="0">
                <a:solidFill>
                  <a:srgbClr val="03001A"/>
                </a:solidFill>
                <a:latin typeface="宋体" pitchFamily="2" charset="-122"/>
                <a:ea typeface="宋体" pitchFamily="2" charset="-122"/>
              </a:rPr>
              <a:t>保存决策点的特征</a:t>
            </a:r>
            <a:r>
              <a:rPr lang="zh-CN" altLang="en-US" sz="2800" dirty="0">
                <a:solidFill>
                  <a:srgbClr val="03001A"/>
                </a:solidFill>
                <a:latin typeface="宋体" pitchFamily="2" charset="-122"/>
                <a:ea typeface="宋体" pitchFamily="2" charset="-122"/>
              </a:rPr>
              <a:t>索引</a:t>
            </a:r>
            <a:r>
              <a:rPr lang="zh-CN" altLang="en-US" sz="2800" dirty="0" smtClean="0">
                <a:solidFill>
                  <a:srgbClr val="03001A"/>
                </a:solidFill>
                <a:latin typeface="宋体" pitchFamily="2" charset="-122"/>
                <a:ea typeface="宋体" pitchFamily="2" charset="-122"/>
              </a:rPr>
              <a:t>，</a:t>
            </a:r>
            <a:r>
              <a:rPr lang="zh-CN" altLang="en-US" sz="2800" b="1" dirty="0" smtClean="0">
                <a:solidFill>
                  <a:srgbClr val="FF0000"/>
                </a:solidFill>
                <a:latin typeface="宋体" pitchFamily="2" charset="-122"/>
                <a:ea typeface="宋体" pitchFamily="2" charset="-122"/>
              </a:rPr>
              <a:t>以及该特征空间对应的</a:t>
            </a:r>
            <a:endParaRPr lang="en-US" altLang="zh-CN" sz="2800" b="1" dirty="0" smtClean="0">
              <a:solidFill>
                <a:srgbClr val="FF0000"/>
              </a:solidFill>
              <a:latin typeface="宋体" pitchFamily="2" charset="-122"/>
              <a:ea typeface="宋体" pitchFamily="2" charset="-122"/>
            </a:endParaRPr>
          </a:p>
          <a:p>
            <a:r>
              <a:rPr lang="zh-CN" altLang="en-US" sz="2800" b="1" dirty="0" smtClean="0">
                <a:solidFill>
                  <a:srgbClr val="FF0000"/>
                </a:solidFill>
                <a:latin typeface="宋体" pitchFamily="2" charset="-122"/>
                <a:ea typeface="宋体" pitchFamily="2" charset="-122"/>
              </a:rPr>
              <a:t>  多棵子树</a:t>
            </a:r>
            <a:r>
              <a:rPr lang="en-US" altLang="zh-CN" sz="2800" dirty="0" smtClean="0">
                <a:solidFill>
                  <a:srgbClr val="03001A"/>
                </a:solidFill>
                <a:latin typeface="宋体" pitchFamily="2" charset="-122"/>
                <a:ea typeface="宋体" pitchFamily="2" charset="-122"/>
              </a:rPr>
              <a:t>(</a:t>
            </a:r>
            <a:r>
              <a:rPr lang="zh-CN" altLang="en-US" sz="2800" dirty="0" smtClean="0">
                <a:solidFill>
                  <a:srgbClr val="03001A"/>
                </a:solidFill>
                <a:latin typeface="宋体" pitchFamily="2" charset="-122"/>
                <a:ea typeface="宋体" pitchFamily="2" charset="-122"/>
              </a:rPr>
              <a:t>子树有多少棵，由特征空间长度决定</a:t>
            </a:r>
            <a:r>
              <a:rPr lang="en-US" altLang="zh-CN" sz="2800" dirty="0" smtClean="0">
                <a:solidFill>
                  <a:srgbClr val="03001A"/>
                </a:solidFill>
                <a:latin typeface="宋体" pitchFamily="2" charset="-122"/>
                <a:ea typeface="宋体" pitchFamily="2" charset="-122"/>
              </a:rPr>
              <a:t>)</a:t>
            </a:r>
            <a:endParaRPr lang="zh-CN" altLang="en-US" dirty="0">
              <a:solidFill>
                <a:srgbClr val="03001A"/>
              </a:solidFill>
            </a:endParaRPr>
          </a:p>
        </p:txBody>
      </p:sp>
      <p:sp>
        <p:nvSpPr>
          <p:cNvPr id="5" name="TextBox 4"/>
          <p:cNvSpPr txBox="1"/>
          <p:nvPr/>
        </p:nvSpPr>
        <p:spPr>
          <a:xfrm>
            <a:off x="755576" y="3265820"/>
            <a:ext cx="5155707" cy="523220"/>
          </a:xfrm>
          <a:prstGeom prst="rect">
            <a:avLst/>
          </a:prstGeom>
          <a:noFill/>
        </p:spPr>
        <p:txBody>
          <a:bodyPr wrap="none" rtlCol="0">
            <a:spAutoFit/>
          </a:bodyPr>
          <a:lstStyle/>
          <a:p>
            <a:r>
              <a:rPr lang="en-US" altLang="zh-CN" sz="2800" dirty="0" smtClean="0">
                <a:solidFill>
                  <a:srgbClr val="03001A"/>
                </a:solidFill>
                <a:latin typeface="Times New Roman" pitchFamily="18" charset="0"/>
                <a:cs typeface="Times New Roman" pitchFamily="18" charset="0"/>
              </a:rPr>
              <a:t>1.</a:t>
            </a:r>
            <a:r>
              <a:rPr lang="zh-CN" altLang="en-US" sz="2800" dirty="0" smtClean="0">
                <a:solidFill>
                  <a:srgbClr val="03001A"/>
                </a:solidFill>
                <a:latin typeface="Times New Roman" pitchFamily="18" charset="0"/>
                <a:cs typeface="Times New Roman" pitchFamily="18" charset="0"/>
              </a:rPr>
              <a:t> </a:t>
            </a:r>
            <a:r>
              <a:rPr lang="en-US" altLang="zh-CN" sz="2800" smtClean="0">
                <a:solidFill>
                  <a:srgbClr val="03001A"/>
                </a:solidFill>
                <a:latin typeface="Times New Roman" pitchFamily="18" charset="0"/>
                <a:cs typeface="Times New Roman" pitchFamily="18" charset="0"/>
              </a:rPr>
              <a:t>tree</a:t>
            </a:r>
            <a:r>
              <a:rPr lang="en-US" altLang="zh-CN" sz="2800" dirty="0" smtClean="0">
                <a:solidFill>
                  <a:srgbClr val="03001A"/>
                </a:solidFill>
                <a:latin typeface="Times New Roman" pitchFamily="18" charset="0"/>
                <a:cs typeface="Times New Roman" pitchFamily="18" charset="0"/>
              </a:rPr>
              <a:t>={‘</a:t>
            </a:r>
            <a:r>
              <a:rPr lang="en-US" altLang="zh-CN" sz="2800" dirty="0" err="1" smtClean="0">
                <a:solidFill>
                  <a:srgbClr val="03001A"/>
                </a:solidFill>
                <a:latin typeface="Times New Roman" pitchFamily="18" charset="0"/>
                <a:cs typeface="Times New Roman" pitchFamily="18" charset="0"/>
              </a:rPr>
              <a:t>index’:index,’child</a:t>
            </a:r>
            <a:r>
              <a:rPr lang="en-US" altLang="zh-CN" sz="2800" dirty="0" smtClean="0">
                <a:solidFill>
                  <a:srgbClr val="03001A"/>
                </a:solidFill>
                <a:latin typeface="Times New Roman" pitchFamily="18" charset="0"/>
                <a:cs typeface="Times New Roman" pitchFamily="18" charset="0"/>
              </a:rPr>
              <a:t>’:{}}</a:t>
            </a:r>
            <a:endParaRPr lang="zh-CN" altLang="en-US" sz="2800" dirty="0">
              <a:solidFill>
                <a:srgbClr val="03001A"/>
              </a:solidFill>
              <a:latin typeface="Times New Roman" pitchFamily="18" charset="0"/>
              <a:cs typeface="Times New Roman" pitchFamily="18" charset="0"/>
            </a:endParaRPr>
          </a:p>
        </p:txBody>
      </p:sp>
      <p:sp>
        <p:nvSpPr>
          <p:cNvPr id="6" name="TextBox 5"/>
          <p:cNvSpPr txBox="1"/>
          <p:nvPr/>
        </p:nvSpPr>
        <p:spPr>
          <a:xfrm>
            <a:off x="3439211" y="1609636"/>
            <a:ext cx="1269899" cy="523220"/>
          </a:xfrm>
          <a:prstGeom prst="rect">
            <a:avLst/>
          </a:prstGeom>
          <a:noFill/>
        </p:spPr>
        <p:txBody>
          <a:bodyPr wrap="none" rtlCol="0">
            <a:spAutoFit/>
          </a:bodyPr>
          <a:lstStyle/>
          <a:p>
            <a:r>
              <a:rPr lang="en-US" altLang="zh-CN" sz="2800" dirty="0" smtClean="0">
                <a:solidFill>
                  <a:srgbClr val="03001A"/>
                </a:solidFill>
                <a:latin typeface="Times New Roman" pitchFamily="18" charset="0"/>
                <a:cs typeface="Times New Roman" pitchFamily="18" charset="0"/>
              </a:rPr>
              <a:t>tree={}</a:t>
            </a:r>
            <a:endParaRPr lang="zh-CN" altLang="en-US" sz="2800" dirty="0">
              <a:solidFill>
                <a:srgbClr val="03001A"/>
              </a:solidFill>
              <a:latin typeface="Times New Roman" pitchFamily="18" charset="0"/>
              <a:cs typeface="Times New Roman" pitchFamily="18" charset="0"/>
            </a:endParaRPr>
          </a:p>
        </p:txBody>
      </p:sp>
      <p:sp>
        <p:nvSpPr>
          <p:cNvPr id="7" name="TextBox 6"/>
          <p:cNvSpPr txBox="1"/>
          <p:nvPr/>
        </p:nvSpPr>
        <p:spPr>
          <a:xfrm>
            <a:off x="755576" y="4149080"/>
            <a:ext cx="7007046" cy="1384995"/>
          </a:xfrm>
          <a:prstGeom prst="rect">
            <a:avLst/>
          </a:prstGeom>
          <a:noFill/>
        </p:spPr>
        <p:txBody>
          <a:bodyPr wrap="none" rtlCol="0">
            <a:spAutoFit/>
          </a:bodyPr>
          <a:lstStyle/>
          <a:p>
            <a:r>
              <a:rPr lang="en-US" altLang="zh-CN" sz="2800" dirty="0" smtClean="0">
                <a:solidFill>
                  <a:srgbClr val="03001A"/>
                </a:solidFill>
                <a:latin typeface="Times New Roman" pitchFamily="18" charset="0"/>
                <a:ea typeface="宋体" pitchFamily="2" charset="-122"/>
                <a:cs typeface="Times New Roman" pitchFamily="18" charset="0"/>
              </a:rPr>
              <a:t>2.</a:t>
            </a:r>
            <a:r>
              <a:rPr lang="zh-CN" altLang="en-US" sz="2800" dirty="0" smtClean="0">
                <a:solidFill>
                  <a:srgbClr val="03001A"/>
                </a:solidFill>
                <a:latin typeface="Times New Roman" pitchFamily="18" charset="0"/>
                <a:ea typeface="宋体" pitchFamily="2" charset="-122"/>
                <a:cs typeface="Times New Roman" pitchFamily="18" charset="0"/>
              </a:rPr>
              <a:t> </a:t>
            </a:r>
            <a:r>
              <a:rPr lang="zh-CN" altLang="en-US" sz="2800" dirty="0" smtClean="0">
                <a:solidFill>
                  <a:srgbClr val="03001A"/>
                </a:solidFill>
                <a:latin typeface="宋体" pitchFamily="2" charset="-122"/>
                <a:ea typeface="宋体" pitchFamily="2" charset="-122"/>
                <a:cs typeface="Times New Roman" pitchFamily="18" charset="0"/>
              </a:rPr>
              <a:t>每一棵子树怎么确定，假设</a:t>
            </a:r>
            <a:r>
              <a:rPr lang="zh-CN" altLang="en-US" sz="2800" dirty="0">
                <a:solidFill>
                  <a:srgbClr val="03001A"/>
                </a:solidFill>
                <a:latin typeface="宋体" pitchFamily="2" charset="-122"/>
                <a:ea typeface="宋体" pitchFamily="2" charset="-122"/>
                <a:cs typeface="Times New Roman" pitchFamily="18" charset="0"/>
              </a:rPr>
              <a:t>特征取值</a:t>
            </a:r>
            <a:r>
              <a:rPr lang="en-US" altLang="zh-CN" sz="2800" dirty="0" smtClean="0">
                <a:solidFill>
                  <a:srgbClr val="03001A"/>
                </a:solidFill>
                <a:latin typeface="Times New Roman" pitchFamily="18" charset="0"/>
                <a:ea typeface="宋体" pitchFamily="2" charset="-122"/>
                <a:cs typeface="Times New Roman" pitchFamily="18" charset="0"/>
              </a:rPr>
              <a:t>v1</a:t>
            </a:r>
            <a:r>
              <a:rPr lang="en-US" altLang="zh-CN" sz="2800" dirty="0" smtClean="0">
                <a:solidFill>
                  <a:srgbClr val="03001A"/>
                </a:solidFill>
                <a:latin typeface="宋体" pitchFamily="2" charset="-122"/>
                <a:ea typeface="宋体" pitchFamily="2" charset="-122"/>
                <a:cs typeface="Times New Roman" pitchFamily="18" charset="0"/>
              </a:rPr>
              <a:t>,</a:t>
            </a:r>
          </a:p>
          <a:p>
            <a:r>
              <a:rPr lang="zh-CN" altLang="en-US" sz="2800" dirty="0" smtClean="0">
                <a:solidFill>
                  <a:srgbClr val="03001A"/>
                </a:solidFill>
                <a:latin typeface="宋体" pitchFamily="2" charset="-122"/>
                <a:ea typeface="宋体" pitchFamily="2" charset="-122"/>
                <a:cs typeface="Times New Roman" pitchFamily="18" charset="0"/>
              </a:rPr>
              <a:t>   所得子样本集为</a:t>
            </a:r>
            <a:r>
              <a:rPr lang="en-US" altLang="zh-CN" sz="2800" dirty="0" err="1" smtClean="0">
                <a:solidFill>
                  <a:srgbClr val="03001A"/>
                </a:solidFill>
                <a:latin typeface="Times New Roman" pitchFamily="18" charset="0"/>
                <a:ea typeface="宋体" pitchFamily="2" charset="-122"/>
                <a:cs typeface="Times New Roman" pitchFamily="18" charset="0"/>
              </a:rPr>
              <a:t>subData</a:t>
            </a:r>
            <a:r>
              <a:rPr lang="zh-CN" altLang="en-US" sz="2800" dirty="0" smtClean="0">
                <a:solidFill>
                  <a:srgbClr val="03001A"/>
                </a:solidFill>
                <a:latin typeface="宋体" pitchFamily="2" charset="-122"/>
                <a:ea typeface="宋体" pitchFamily="2" charset="-122"/>
                <a:cs typeface="Times New Roman" pitchFamily="18" charset="0"/>
              </a:rPr>
              <a:t>的子树</a:t>
            </a:r>
            <a:endParaRPr lang="en-US" altLang="zh-CN" sz="2800" dirty="0" smtClean="0">
              <a:solidFill>
                <a:srgbClr val="03001A"/>
              </a:solidFill>
              <a:latin typeface="宋体" pitchFamily="2" charset="-122"/>
              <a:ea typeface="宋体" pitchFamily="2" charset="-122"/>
              <a:cs typeface="Times New Roman" pitchFamily="18" charset="0"/>
            </a:endParaRPr>
          </a:p>
          <a:p>
            <a:r>
              <a:rPr lang="en-US" altLang="zh-CN" sz="2800" dirty="0" smtClean="0">
                <a:solidFill>
                  <a:srgbClr val="03001A"/>
                </a:solidFill>
                <a:latin typeface="Times New Roman" pitchFamily="18" charset="0"/>
                <a:ea typeface="宋体" pitchFamily="2" charset="-122"/>
                <a:cs typeface="Times New Roman" pitchFamily="18" charset="0"/>
              </a:rPr>
              <a:t>      tree[‘child’][v1]=</a:t>
            </a:r>
            <a:r>
              <a:rPr lang="en-US" altLang="zh-CN" sz="2800" dirty="0" err="1" smtClean="0">
                <a:solidFill>
                  <a:srgbClr val="03001A"/>
                </a:solidFill>
                <a:latin typeface="Times New Roman" pitchFamily="18" charset="0"/>
                <a:ea typeface="宋体" pitchFamily="2" charset="-122"/>
                <a:cs typeface="Times New Roman" pitchFamily="18" charset="0"/>
              </a:rPr>
              <a:t>creatTree</a:t>
            </a:r>
            <a:r>
              <a:rPr lang="en-US" altLang="zh-CN" sz="2800" dirty="0" smtClean="0">
                <a:solidFill>
                  <a:srgbClr val="03001A"/>
                </a:solidFill>
                <a:latin typeface="Times New Roman" pitchFamily="18" charset="0"/>
                <a:ea typeface="宋体" pitchFamily="2" charset="-122"/>
                <a:cs typeface="Times New Roman" pitchFamily="18" charset="0"/>
              </a:rPr>
              <a:t>(</a:t>
            </a:r>
            <a:r>
              <a:rPr lang="en-US" altLang="zh-CN" sz="2800" dirty="0" err="1" smtClean="0">
                <a:solidFill>
                  <a:srgbClr val="03001A"/>
                </a:solidFill>
                <a:latin typeface="Times New Roman" pitchFamily="18" charset="0"/>
                <a:ea typeface="宋体" pitchFamily="2" charset="-122"/>
                <a:cs typeface="Times New Roman" pitchFamily="18" charset="0"/>
              </a:rPr>
              <a:t>subData</a:t>
            </a:r>
            <a:r>
              <a:rPr lang="en-US" altLang="zh-CN" sz="2800" dirty="0" smtClean="0">
                <a:solidFill>
                  <a:srgbClr val="03001A"/>
                </a:solidFill>
                <a:latin typeface="Times New Roman" pitchFamily="18" charset="0"/>
                <a:ea typeface="宋体" pitchFamily="2" charset="-122"/>
                <a:cs typeface="Times New Roman" pitchFamily="18" charset="0"/>
              </a:rPr>
              <a:t>)</a:t>
            </a:r>
            <a:endParaRPr lang="zh-CN" altLang="en-US" sz="2800" dirty="0">
              <a:solidFill>
                <a:srgbClr val="03001A"/>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031305472"/>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4.4 </a:t>
            </a:r>
            <a:r>
              <a:rPr lang="zh-CN" altLang="en-US" sz="4000" b="1" dirty="0">
                <a:solidFill>
                  <a:srgbClr val="03001A"/>
                </a:solidFill>
                <a:latin typeface="黑体" pitchFamily="49" charset="-122"/>
                <a:ea typeface="黑体" pitchFamily="49" charset="-122"/>
              </a:rPr>
              <a:t>建树步骤</a:t>
            </a:r>
          </a:p>
        </p:txBody>
      </p:sp>
      <p:sp>
        <p:nvSpPr>
          <p:cNvPr id="4" name="TextBox 3"/>
          <p:cNvSpPr txBox="1"/>
          <p:nvPr/>
        </p:nvSpPr>
        <p:spPr>
          <a:xfrm>
            <a:off x="343600" y="999967"/>
            <a:ext cx="8208912" cy="5875968"/>
          </a:xfrm>
          <a:prstGeom prst="rect">
            <a:avLst/>
          </a:prstGeom>
          <a:noFill/>
        </p:spPr>
        <p:txBody>
          <a:bodyPr wrap="square" rtlCol="0">
            <a:spAutoFit/>
          </a:bodyPr>
          <a:lstStyle/>
          <a:p>
            <a:pPr>
              <a:spcAft>
                <a:spcPts val="1000"/>
              </a:spcAft>
            </a:pPr>
            <a:r>
              <a:rPr lang="en-US" altLang="zh-CN" sz="2400" dirty="0" err="1" smtClean="0">
                <a:solidFill>
                  <a:srgbClr val="03001A"/>
                </a:solidFill>
                <a:latin typeface="Times New Roman" pitchFamily="18" charset="0"/>
                <a:cs typeface="Times New Roman" pitchFamily="18" charset="0"/>
              </a:rPr>
              <a:t>indexList</a:t>
            </a:r>
            <a:r>
              <a:rPr lang="en-US" altLang="zh-CN" sz="2400" dirty="0" smtClean="0">
                <a:solidFill>
                  <a:srgbClr val="03001A"/>
                </a:solidFill>
                <a:latin typeface="Times New Roman" pitchFamily="18" charset="0"/>
                <a:cs typeface="Times New Roman" pitchFamily="18" charset="0"/>
              </a:rPr>
              <a:t>=[i for i in range(</a:t>
            </a:r>
            <a:r>
              <a:rPr lang="en-US" altLang="zh-CN" sz="2400" dirty="0" err="1" smtClean="0">
                <a:solidFill>
                  <a:srgbClr val="03001A"/>
                </a:solidFill>
                <a:latin typeface="Times New Roman" pitchFamily="18" charset="0"/>
                <a:cs typeface="Times New Roman" pitchFamily="18" charset="0"/>
              </a:rPr>
              <a:t>len</a:t>
            </a:r>
            <a:r>
              <a:rPr lang="en-US" altLang="zh-CN" sz="2400" dirty="0" smtClean="0">
                <a:solidFill>
                  <a:srgbClr val="03001A"/>
                </a:solidFill>
                <a:latin typeface="Times New Roman" pitchFamily="18" charset="0"/>
                <a:cs typeface="Times New Roman" pitchFamily="18" charset="0"/>
              </a:rPr>
              <a:t>(data[0]))] </a:t>
            </a:r>
            <a:r>
              <a:rPr lang="en-US" altLang="zh-CN" sz="2400" b="1" dirty="0" smtClean="0">
                <a:solidFill>
                  <a:srgbClr val="FF0000"/>
                </a:solidFill>
                <a:latin typeface="Times New Roman" pitchFamily="18" charset="0"/>
                <a:ea typeface="宋体" pitchFamily="2" charset="-122"/>
                <a:cs typeface="Times New Roman" pitchFamily="18" charset="0"/>
              </a:rPr>
              <a:t>#</a:t>
            </a:r>
            <a:r>
              <a:rPr lang="zh-CN" altLang="en-US" sz="2400" b="1" dirty="0" smtClean="0">
                <a:solidFill>
                  <a:srgbClr val="FF0000"/>
                </a:solidFill>
                <a:latin typeface="宋体" pitchFamily="2" charset="-122"/>
                <a:ea typeface="宋体" pitchFamily="2" charset="-122"/>
                <a:cs typeface="Times New Roman" pitchFamily="18" charset="0"/>
              </a:rPr>
              <a:t>索引列表</a:t>
            </a:r>
            <a:endParaRPr lang="en-US" altLang="zh-CN" sz="2400" b="1" dirty="0" smtClean="0">
              <a:solidFill>
                <a:srgbClr val="FF0000"/>
              </a:solidFill>
              <a:latin typeface="宋体" pitchFamily="2" charset="-122"/>
              <a:ea typeface="宋体" pitchFamily="2" charset="-122"/>
              <a:cs typeface="Times New Roman" pitchFamily="18" charset="0"/>
            </a:endParaRPr>
          </a:p>
          <a:p>
            <a:r>
              <a:rPr lang="en-US" altLang="zh-CN" sz="2400" dirty="0" err="1" smtClean="0">
                <a:solidFill>
                  <a:srgbClr val="03001A"/>
                </a:solidFill>
                <a:latin typeface="Times New Roman" pitchFamily="18" charset="0"/>
                <a:cs typeface="Times New Roman" pitchFamily="18" charset="0"/>
              </a:rPr>
              <a:t>creatTree</a:t>
            </a:r>
            <a:r>
              <a:rPr lang="en-US" altLang="zh-CN" sz="2400" dirty="0" smtClean="0">
                <a:solidFill>
                  <a:srgbClr val="03001A"/>
                </a:solidFill>
                <a:latin typeface="Times New Roman" pitchFamily="18" charset="0"/>
                <a:cs typeface="Times New Roman" pitchFamily="18" charset="0"/>
              </a:rPr>
              <a:t>(</a:t>
            </a:r>
            <a:r>
              <a:rPr lang="en-US" altLang="zh-CN" sz="2400" dirty="0" err="1" smtClean="0">
                <a:solidFill>
                  <a:srgbClr val="03001A"/>
                </a:solidFill>
                <a:latin typeface="Times New Roman" pitchFamily="18" charset="0"/>
                <a:cs typeface="Times New Roman" pitchFamily="18" charset="0"/>
              </a:rPr>
              <a:t>data,indexList</a:t>
            </a:r>
            <a:r>
              <a:rPr lang="en-US" altLang="zh-CN" sz="2400" dirty="0" smtClean="0">
                <a:solidFill>
                  <a:srgbClr val="03001A"/>
                </a:solidFill>
                <a:latin typeface="Times New Roman" pitchFamily="18" charset="0"/>
                <a:cs typeface="Times New Roman" pitchFamily="18" charset="0"/>
              </a:rPr>
              <a:t>):</a:t>
            </a:r>
          </a:p>
          <a:p>
            <a:r>
              <a:rPr lang="en-US" altLang="zh-CN" sz="2400" dirty="0">
                <a:solidFill>
                  <a:srgbClr val="03001A"/>
                </a:solidFill>
              </a:rPr>
              <a:t> </a:t>
            </a:r>
            <a:r>
              <a:rPr lang="en-US" altLang="zh-CN" sz="2400" dirty="0" smtClean="0">
                <a:solidFill>
                  <a:srgbClr val="03001A"/>
                </a:solidFill>
              </a:rPr>
              <a:t>        </a:t>
            </a:r>
            <a:r>
              <a:rPr lang="zh-CN" altLang="en-US" sz="2400" dirty="0" smtClean="0">
                <a:solidFill>
                  <a:srgbClr val="03001A"/>
                </a:solidFill>
                <a:latin typeface="宋体" pitchFamily="2" charset="-122"/>
                <a:ea typeface="宋体" pitchFamily="2" charset="-122"/>
              </a:rPr>
              <a:t>判断是否符合终止条件，如果是：</a:t>
            </a:r>
            <a:endParaRPr lang="en-US" altLang="zh-CN" sz="2400" dirty="0" smtClean="0">
              <a:solidFill>
                <a:srgbClr val="03001A"/>
              </a:solidFill>
              <a:latin typeface="宋体" pitchFamily="2" charset="-122"/>
              <a:ea typeface="宋体" pitchFamily="2" charset="-122"/>
            </a:endParaRPr>
          </a:p>
          <a:p>
            <a:pPr>
              <a:spcAft>
                <a:spcPts val="1500"/>
              </a:spcAft>
            </a:pPr>
            <a:r>
              <a:rPr lang="en-US" altLang="zh-CN" sz="2400" dirty="0" smtClean="0">
                <a:solidFill>
                  <a:srgbClr val="03001A"/>
                </a:solidFill>
                <a:latin typeface="宋体" pitchFamily="2" charset="-122"/>
                <a:ea typeface="宋体" pitchFamily="2" charset="-122"/>
              </a:rPr>
              <a:t>        </a:t>
            </a:r>
            <a:r>
              <a:rPr lang="zh-CN" altLang="en-US" sz="2400" dirty="0" smtClean="0">
                <a:solidFill>
                  <a:srgbClr val="03001A"/>
                </a:solidFill>
                <a:latin typeface="宋体" pitchFamily="2" charset="-122"/>
                <a:ea typeface="宋体" pitchFamily="2" charset="-122"/>
              </a:rPr>
              <a:t>返回类别标签作为叶节点</a:t>
            </a:r>
            <a:endParaRPr lang="en-US" altLang="zh-CN" sz="2400" dirty="0" smtClean="0">
              <a:solidFill>
                <a:srgbClr val="03001A"/>
              </a:solidFill>
              <a:latin typeface="宋体" pitchFamily="2" charset="-122"/>
              <a:ea typeface="宋体" pitchFamily="2" charset="-122"/>
            </a:endParaRPr>
          </a:p>
          <a:p>
            <a:r>
              <a:rPr lang="zh-CN" altLang="en-US" sz="2400" dirty="0" smtClean="0">
                <a:solidFill>
                  <a:srgbClr val="03001A"/>
                </a:solidFill>
                <a:latin typeface="宋体" pitchFamily="2" charset="-122"/>
                <a:ea typeface="宋体" pitchFamily="2" charset="-122"/>
              </a:rPr>
              <a:t>    通过</a:t>
            </a:r>
            <a:r>
              <a:rPr lang="en-US" altLang="zh-CN" sz="2400" dirty="0" err="1" smtClean="0">
                <a:solidFill>
                  <a:srgbClr val="03001A"/>
                </a:solidFill>
                <a:latin typeface="Times New Roman" pitchFamily="18" charset="0"/>
                <a:ea typeface="宋体" pitchFamily="2" charset="-122"/>
                <a:cs typeface="Times New Roman" pitchFamily="18" charset="0"/>
              </a:rPr>
              <a:t>getBestSplit</a:t>
            </a:r>
            <a:r>
              <a:rPr lang="zh-CN" altLang="en-US" sz="2400" dirty="0" smtClean="0">
                <a:solidFill>
                  <a:srgbClr val="03001A"/>
                </a:solidFill>
                <a:latin typeface="宋体" pitchFamily="2" charset="-122"/>
                <a:ea typeface="宋体" pitchFamily="2" charset="-122"/>
              </a:rPr>
              <a:t>获得</a:t>
            </a:r>
            <a:r>
              <a:rPr lang="en-US" altLang="zh-CN" sz="2400" dirty="0" err="1" smtClean="0">
                <a:solidFill>
                  <a:srgbClr val="03001A"/>
                </a:solidFill>
                <a:latin typeface="Times New Roman" pitchFamily="18" charset="0"/>
                <a:ea typeface="宋体" pitchFamily="2" charset="-122"/>
                <a:cs typeface="Times New Roman" pitchFamily="18" charset="0"/>
              </a:rPr>
              <a:t>b_index</a:t>
            </a:r>
            <a:r>
              <a:rPr lang="en-US" altLang="zh-CN" sz="2400" b="1" dirty="0" smtClean="0">
                <a:solidFill>
                  <a:srgbClr val="FF0000"/>
                </a:solidFill>
                <a:latin typeface="Times New Roman" pitchFamily="18" charset="0"/>
                <a:ea typeface="宋体" pitchFamily="2" charset="-122"/>
                <a:cs typeface="Times New Roman" pitchFamily="18" charset="0"/>
              </a:rPr>
              <a:t>#</a:t>
            </a:r>
            <a:r>
              <a:rPr lang="en-US" altLang="zh-CN" sz="2400" b="1" dirty="0" smtClean="0">
                <a:solidFill>
                  <a:srgbClr val="FF0000"/>
                </a:solidFill>
                <a:latin typeface="宋体" pitchFamily="2" charset="-122"/>
                <a:ea typeface="宋体" pitchFamily="2" charset="-122"/>
              </a:rPr>
              <a:t>(</a:t>
            </a:r>
            <a:r>
              <a:rPr lang="en-US" altLang="zh-CN" sz="2400" b="1" dirty="0" err="1" smtClean="0">
                <a:solidFill>
                  <a:srgbClr val="FF0000"/>
                </a:solidFill>
                <a:latin typeface="宋体" pitchFamily="2" charset="-122"/>
                <a:ea typeface="宋体" pitchFamily="2" charset="-122"/>
              </a:rPr>
              <a:t>b_index</a:t>
            </a:r>
            <a:r>
              <a:rPr lang="zh-CN" altLang="en-US" sz="2400" b="1" dirty="0" smtClean="0">
                <a:solidFill>
                  <a:srgbClr val="FF0000"/>
                </a:solidFill>
                <a:latin typeface="宋体" pitchFamily="2" charset="-122"/>
                <a:ea typeface="宋体" pitchFamily="2" charset="-122"/>
              </a:rPr>
              <a:t>是相对值</a:t>
            </a:r>
            <a:r>
              <a:rPr lang="en-US" altLang="zh-CN" sz="2400" b="1" dirty="0" smtClean="0">
                <a:solidFill>
                  <a:srgbClr val="FF0000"/>
                </a:solidFill>
                <a:latin typeface="宋体" pitchFamily="2" charset="-122"/>
                <a:ea typeface="宋体" pitchFamily="2" charset="-122"/>
              </a:rPr>
              <a:t>)</a:t>
            </a:r>
            <a:endParaRPr lang="en-US" altLang="zh-CN" sz="2400" dirty="0" smtClean="0">
              <a:solidFill>
                <a:srgbClr val="03001A"/>
              </a:solidFill>
              <a:latin typeface="Times New Roman" pitchFamily="18" charset="0"/>
              <a:ea typeface="宋体" pitchFamily="2" charset="-122"/>
              <a:cs typeface="Times New Roman" pitchFamily="18" charset="0"/>
            </a:endParaRPr>
          </a:p>
          <a:p>
            <a:pPr>
              <a:spcAft>
                <a:spcPts val="1500"/>
              </a:spcAft>
            </a:pPr>
            <a:r>
              <a:rPr lang="zh-CN" altLang="en-US" sz="2400" dirty="0" smtClean="0">
                <a:solidFill>
                  <a:srgbClr val="03001A"/>
                </a:solidFill>
                <a:latin typeface="宋体" pitchFamily="2" charset="-122"/>
                <a:ea typeface="宋体" pitchFamily="2" charset="-122"/>
              </a:rPr>
              <a:t>    获得</a:t>
            </a:r>
            <a:r>
              <a:rPr lang="zh-CN" altLang="en-US" sz="2400" dirty="0">
                <a:solidFill>
                  <a:srgbClr val="03001A"/>
                </a:solidFill>
                <a:latin typeface="宋体" pitchFamily="2" charset="-122"/>
                <a:ea typeface="宋体" pitchFamily="2" charset="-122"/>
              </a:rPr>
              <a:t>该特征索引对应的特征</a:t>
            </a:r>
            <a:r>
              <a:rPr lang="zh-CN" altLang="en-US" sz="2400" dirty="0" smtClean="0">
                <a:solidFill>
                  <a:srgbClr val="03001A"/>
                </a:solidFill>
                <a:latin typeface="宋体" pitchFamily="2" charset="-122"/>
                <a:ea typeface="宋体" pitchFamily="2" charset="-122"/>
              </a:rPr>
              <a:t>空间</a:t>
            </a:r>
            <a:endParaRPr lang="en-US" altLang="zh-CN" sz="2400" dirty="0" smtClean="0">
              <a:solidFill>
                <a:srgbClr val="03001A"/>
              </a:solidFill>
              <a:latin typeface="宋体" pitchFamily="2" charset="-122"/>
              <a:ea typeface="宋体" pitchFamily="2" charset="-122"/>
            </a:endParaRPr>
          </a:p>
          <a:p>
            <a:r>
              <a:rPr lang="zh-CN" altLang="en-US" sz="2400" dirty="0" smtClean="0">
                <a:solidFill>
                  <a:srgbClr val="03001A"/>
                </a:solidFill>
                <a:latin typeface="宋体" pitchFamily="2" charset="-122"/>
                <a:ea typeface="宋体" pitchFamily="2" charset="-122"/>
              </a:rPr>
              <a:t>    利用最优索引获得索引</a:t>
            </a:r>
            <a:r>
              <a:rPr lang="en-US" altLang="zh-CN" sz="2400" dirty="0" smtClean="0">
                <a:solidFill>
                  <a:srgbClr val="03001A"/>
                </a:solidFill>
                <a:latin typeface="Times New Roman" pitchFamily="18" charset="0"/>
                <a:ea typeface="宋体" pitchFamily="2" charset="-122"/>
                <a:cs typeface="Times New Roman" pitchFamily="18" charset="0"/>
              </a:rPr>
              <a:t>index</a:t>
            </a:r>
            <a:r>
              <a:rPr lang="en-US" altLang="zh-CN" sz="2400" b="1" dirty="0" smtClean="0">
                <a:solidFill>
                  <a:srgbClr val="FF0000"/>
                </a:solidFill>
                <a:latin typeface="Times New Roman" pitchFamily="18" charset="0"/>
                <a:ea typeface="宋体" pitchFamily="2" charset="-122"/>
                <a:cs typeface="Times New Roman" pitchFamily="18" charset="0"/>
              </a:rPr>
              <a:t>#</a:t>
            </a:r>
            <a:r>
              <a:rPr lang="en-US" altLang="zh-CN" sz="2400" b="1" dirty="0" smtClean="0">
                <a:solidFill>
                  <a:srgbClr val="FF0000"/>
                </a:solidFill>
                <a:latin typeface="宋体" pitchFamily="2" charset="-122"/>
                <a:ea typeface="宋体" pitchFamily="2" charset="-122"/>
              </a:rPr>
              <a:t>(</a:t>
            </a:r>
            <a:r>
              <a:rPr lang="zh-CN" altLang="en-US" sz="2400" b="1" dirty="0" smtClean="0">
                <a:solidFill>
                  <a:srgbClr val="FF0000"/>
                </a:solidFill>
                <a:latin typeface="宋体" pitchFamily="2" charset="-122"/>
                <a:ea typeface="宋体" pitchFamily="2" charset="-122"/>
              </a:rPr>
              <a:t>最优索引是个相对值</a:t>
            </a:r>
            <a:r>
              <a:rPr lang="en-US" altLang="zh-CN" sz="2400" b="1" dirty="0" smtClean="0">
                <a:solidFill>
                  <a:srgbClr val="FF0000"/>
                </a:solidFill>
                <a:latin typeface="宋体" pitchFamily="2" charset="-122"/>
                <a:ea typeface="宋体" pitchFamily="2" charset="-122"/>
              </a:rPr>
              <a:t>)</a:t>
            </a:r>
          </a:p>
          <a:p>
            <a:pPr>
              <a:spcAft>
                <a:spcPts val="1500"/>
              </a:spcAft>
            </a:pPr>
            <a:r>
              <a:rPr lang="en-US" altLang="zh-CN" sz="2400" dirty="0" smtClean="0">
                <a:solidFill>
                  <a:srgbClr val="404040"/>
                </a:solidFill>
                <a:latin typeface="宋体" pitchFamily="2" charset="-122"/>
                <a:ea typeface="宋体" pitchFamily="2" charset="-122"/>
              </a:rPr>
              <a:t>    </a:t>
            </a:r>
            <a:r>
              <a:rPr lang="zh-CN" altLang="en-US" sz="2400" dirty="0" smtClean="0">
                <a:solidFill>
                  <a:srgbClr val="03001A"/>
                </a:solidFill>
                <a:latin typeface="宋体" pitchFamily="2" charset="-122"/>
                <a:ea typeface="宋体" pitchFamily="2" charset="-122"/>
              </a:rPr>
              <a:t>将索引从</a:t>
            </a:r>
            <a:r>
              <a:rPr lang="en-US" altLang="zh-CN" sz="2400" dirty="0" err="1" smtClean="0">
                <a:solidFill>
                  <a:srgbClr val="03001A"/>
                </a:solidFill>
                <a:latin typeface="Times New Roman" pitchFamily="18" charset="0"/>
                <a:ea typeface="宋体" pitchFamily="2" charset="-122"/>
                <a:cs typeface="Times New Roman" pitchFamily="18" charset="0"/>
              </a:rPr>
              <a:t>indexList</a:t>
            </a:r>
            <a:r>
              <a:rPr lang="zh-CN" altLang="en-US" sz="2400" dirty="0" smtClean="0">
                <a:solidFill>
                  <a:srgbClr val="03001A"/>
                </a:solidFill>
                <a:latin typeface="宋体" pitchFamily="2" charset="-122"/>
                <a:ea typeface="宋体" pitchFamily="2" charset="-122"/>
              </a:rPr>
              <a:t>中删除</a:t>
            </a:r>
            <a:endParaRPr lang="en-US" altLang="zh-CN" sz="2400" dirty="0" smtClean="0">
              <a:solidFill>
                <a:srgbClr val="03001A"/>
              </a:solidFill>
              <a:latin typeface="宋体" pitchFamily="2" charset="-122"/>
              <a:ea typeface="宋体" pitchFamily="2" charset="-122"/>
            </a:endParaRPr>
          </a:p>
          <a:p>
            <a:r>
              <a:rPr lang="zh-CN" altLang="en-US" sz="2400" dirty="0" smtClean="0">
                <a:solidFill>
                  <a:srgbClr val="03001A"/>
                </a:solidFill>
                <a:latin typeface="宋体" pitchFamily="2" charset="-122"/>
                <a:ea typeface="宋体" pitchFamily="2" charset="-122"/>
              </a:rPr>
              <a:t>    创建</a:t>
            </a:r>
            <a:r>
              <a:rPr lang="zh-CN" altLang="en-US" sz="2400" dirty="0">
                <a:solidFill>
                  <a:srgbClr val="03001A"/>
                </a:solidFill>
                <a:latin typeface="宋体" pitchFamily="2" charset="-122"/>
                <a:ea typeface="宋体" pitchFamily="2" charset="-122"/>
              </a:rPr>
              <a:t>树</a:t>
            </a:r>
            <a:r>
              <a:rPr lang="en-US" altLang="zh-CN" sz="2400" dirty="0">
                <a:solidFill>
                  <a:srgbClr val="03001A"/>
                </a:solidFill>
                <a:latin typeface="Times New Roman" pitchFamily="18" charset="0"/>
                <a:ea typeface="宋体" pitchFamily="2" charset="-122"/>
                <a:cs typeface="Times New Roman" pitchFamily="18" charset="0"/>
              </a:rPr>
              <a:t>tree={‘</a:t>
            </a:r>
            <a:r>
              <a:rPr lang="en-US" altLang="zh-CN" sz="2400" dirty="0" err="1" smtClean="0">
                <a:solidFill>
                  <a:srgbClr val="03001A"/>
                </a:solidFill>
                <a:latin typeface="Times New Roman" pitchFamily="18" charset="0"/>
                <a:ea typeface="宋体" pitchFamily="2" charset="-122"/>
                <a:cs typeface="Times New Roman" pitchFamily="18" charset="0"/>
              </a:rPr>
              <a:t>index’</a:t>
            </a:r>
            <a:r>
              <a:rPr lang="en-US" altLang="zh-CN" sz="2400" dirty="0" err="1">
                <a:solidFill>
                  <a:srgbClr val="03001A"/>
                </a:solidFill>
                <a:latin typeface="Times New Roman" pitchFamily="18" charset="0"/>
                <a:ea typeface="宋体" pitchFamily="2" charset="-122"/>
                <a:cs typeface="Times New Roman" pitchFamily="18" charset="0"/>
              </a:rPr>
              <a:t>:</a:t>
            </a:r>
            <a:r>
              <a:rPr lang="en-US" altLang="zh-CN" sz="2400" dirty="0" err="1" smtClean="0">
                <a:solidFill>
                  <a:srgbClr val="03001A"/>
                </a:solidFill>
                <a:latin typeface="Times New Roman" pitchFamily="18" charset="0"/>
                <a:ea typeface="宋体" pitchFamily="2" charset="-122"/>
                <a:cs typeface="Times New Roman" pitchFamily="18" charset="0"/>
              </a:rPr>
              <a:t>index</a:t>
            </a:r>
            <a:r>
              <a:rPr lang="en-US" altLang="zh-CN" sz="2400" dirty="0" smtClean="0">
                <a:solidFill>
                  <a:srgbClr val="03001A"/>
                </a:solidFill>
                <a:latin typeface="Times New Roman" pitchFamily="18" charset="0"/>
                <a:ea typeface="宋体" pitchFamily="2" charset="-122"/>
                <a:cs typeface="Times New Roman" pitchFamily="18" charset="0"/>
              </a:rPr>
              <a:t> , ’child’:{}}</a:t>
            </a:r>
            <a:endParaRPr lang="en-US" altLang="zh-CN" sz="2400" dirty="0" smtClean="0">
              <a:solidFill>
                <a:srgbClr val="03001A"/>
              </a:solidFill>
              <a:latin typeface="宋体" pitchFamily="2" charset="-122"/>
              <a:ea typeface="宋体" pitchFamily="2" charset="-122"/>
            </a:endParaRPr>
          </a:p>
          <a:p>
            <a:r>
              <a:rPr lang="en-US" altLang="zh-CN" sz="2400" dirty="0">
                <a:solidFill>
                  <a:srgbClr val="03001A"/>
                </a:solidFill>
                <a:latin typeface="宋体" pitchFamily="2" charset="-122"/>
                <a:ea typeface="宋体" pitchFamily="2" charset="-122"/>
              </a:rPr>
              <a:t> </a:t>
            </a:r>
            <a:r>
              <a:rPr lang="en-US" altLang="zh-CN" sz="2400" dirty="0" smtClean="0">
                <a:solidFill>
                  <a:srgbClr val="03001A"/>
                </a:solidFill>
                <a:latin typeface="宋体" pitchFamily="2" charset="-122"/>
                <a:ea typeface="宋体" pitchFamily="2" charset="-122"/>
              </a:rPr>
              <a:t>   </a:t>
            </a:r>
            <a:r>
              <a:rPr lang="zh-CN" altLang="en-US" sz="2400" dirty="0" smtClean="0">
                <a:solidFill>
                  <a:srgbClr val="03001A"/>
                </a:solidFill>
                <a:latin typeface="宋体" pitchFamily="2" charset="-122"/>
                <a:ea typeface="宋体" pitchFamily="2" charset="-122"/>
              </a:rPr>
              <a:t>对应特征空间的每个值</a:t>
            </a:r>
            <a:r>
              <a:rPr lang="en-US" altLang="zh-CN" sz="2400" dirty="0" smtClean="0">
                <a:solidFill>
                  <a:srgbClr val="03001A"/>
                </a:solidFill>
                <a:latin typeface="Times New Roman" pitchFamily="18" charset="0"/>
                <a:ea typeface="宋体" pitchFamily="2" charset="-122"/>
                <a:cs typeface="Times New Roman" pitchFamily="18" charset="0"/>
              </a:rPr>
              <a:t>value</a:t>
            </a:r>
            <a:r>
              <a:rPr lang="zh-CN" altLang="en-US" sz="2400" dirty="0" smtClean="0">
                <a:solidFill>
                  <a:srgbClr val="03001A"/>
                </a:solidFill>
                <a:latin typeface="宋体" pitchFamily="2" charset="-122"/>
                <a:ea typeface="宋体" pitchFamily="2" charset="-122"/>
              </a:rPr>
              <a:t>：</a:t>
            </a:r>
            <a:endParaRPr lang="en-US" altLang="zh-CN" sz="2400" dirty="0" smtClean="0">
              <a:solidFill>
                <a:srgbClr val="03001A"/>
              </a:solidFill>
              <a:latin typeface="宋体" pitchFamily="2" charset="-122"/>
              <a:ea typeface="宋体" pitchFamily="2" charset="-122"/>
            </a:endParaRPr>
          </a:p>
          <a:p>
            <a:r>
              <a:rPr lang="en-US" altLang="zh-CN" sz="2400" dirty="0">
                <a:solidFill>
                  <a:srgbClr val="03001A"/>
                </a:solidFill>
                <a:latin typeface="宋体" pitchFamily="2" charset="-122"/>
                <a:ea typeface="宋体" pitchFamily="2" charset="-122"/>
              </a:rPr>
              <a:t> </a:t>
            </a:r>
            <a:r>
              <a:rPr lang="en-US" altLang="zh-CN" sz="2400" dirty="0" smtClean="0">
                <a:solidFill>
                  <a:srgbClr val="03001A"/>
                </a:solidFill>
                <a:latin typeface="宋体" pitchFamily="2" charset="-122"/>
                <a:ea typeface="宋体" pitchFamily="2" charset="-122"/>
              </a:rPr>
              <a:t>       </a:t>
            </a:r>
            <a:r>
              <a:rPr lang="zh-CN" altLang="en-US" sz="2400" dirty="0" smtClean="0">
                <a:solidFill>
                  <a:srgbClr val="03001A"/>
                </a:solidFill>
                <a:latin typeface="宋体" pitchFamily="2" charset="-122"/>
                <a:ea typeface="宋体" pitchFamily="2" charset="-122"/>
              </a:rPr>
              <a:t>利用</a:t>
            </a:r>
            <a:r>
              <a:rPr lang="en-US" altLang="zh-CN" sz="2400" dirty="0" smtClean="0">
                <a:solidFill>
                  <a:srgbClr val="03001A"/>
                </a:solidFill>
                <a:latin typeface="Times New Roman" pitchFamily="18" charset="0"/>
                <a:ea typeface="宋体" pitchFamily="2" charset="-122"/>
                <a:cs typeface="Times New Roman" pitchFamily="18" charset="0"/>
              </a:rPr>
              <a:t>split</a:t>
            </a:r>
            <a:r>
              <a:rPr lang="zh-CN" altLang="en-US" sz="2400" dirty="0" smtClean="0">
                <a:solidFill>
                  <a:srgbClr val="03001A"/>
                </a:solidFill>
                <a:latin typeface="宋体" pitchFamily="2" charset="-122"/>
                <a:ea typeface="宋体" pitchFamily="2" charset="-122"/>
              </a:rPr>
              <a:t>获得子样本集</a:t>
            </a:r>
            <a:r>
              <a:rPr lang="en-US" altLang="zh-CN" sz="2400" dirty="0" err="1" smtClean="0">
                <a:solidFill>
                  <a:srgbClr val="03001A"/>
                </a:solidFill>
                <a:latin typeface="Times New Roman" pitchFamily="18" charset="0"/>
                <a:ea typeface="宋体" pitchFamily="2" charset="-122"/>
                <a:cs typeface="Times New Roman" pitchFamily="18" charset="0"/>
              </a:rPr>
              <a:t>subData</a:t>
            </a:r>
            <a:endParaRPr lang="en-US" altLang="zh-CN" sz="2400" dirty="0" smtClean="0">
              <a:solidFill>
                <a:srgbClr val="03001A"/>
              </a:solidFill>
              <a:latin typeface="Times New Roman" pitchFamily="18" charset="0"/>
              <a:ea typeface="宋体" pitchFamily="2" charset="-122"/>
              <a:cs typeface="Times New Roman" pitchFamily="18" charset="0"/>
            </a:endParaRPr>
          </a:p>
          <a:p>
            <a:r>
              <a:rPr lang="en-US" altLang="zh-CN" sz="2400" dirty="0">
                <a:solidFill>
                  <a:srgbClr val="03001A"/>
                </a:solidFill>
                <a:latin typeface="Times New Roman" pitchFamily="18" charset="0"/>
                <a:ea typeface="宋体" pitchFamily="2" charset="-122"/>
                <a:cs typeface="Times New Roman" pitchFamily="18" charset="0"/>
              </a:rPr>
              <a:t>	</a:t>
            </a:r>
            <a:r>
              <a:rPr lang="en-US" altLang="zh-CN" sz="2400" dirty="0" smtClean="0">
                <a:solidFill>
                  <a:srgbClr val="03001A"/>
                </a:solidFill>
                <a:latin typeface="Times New Roman" pitchFamily="18" charset="0"/>
                <a:ea typeface="宋体" pitchFamily="2" charset="-122"/>
                <a:cs typeface="Times New Roman" pitchFamily="18" charset="0"/>
              </a:rPr>
              <a:t>    tree[‘child’][value]</a:t>
            </a:r>
          </a:p>
          <a:p>
            <a:r>
              <a:rPr lang="en-US" altLang="zh-CN" sz="2400" dirty="0">
                <a:solidFill>
                  <a:srgbClr val="03001A"/>
                </a:solidFill>
                <a:latin typeface="Times New Roman" pitchFamily="18" charset="0"/>
                <a:ea typeface="宋体" pitchFamily="2" charset="-122"/>
                <a:cs typeface="Times New Roman" pitchFamily="18" charset="0"/>
              </a:rPr>
              <a:t>	</a:t>
            </a:r>
            <a:r>
              <a:rPr lang="en-US" altLang="zh-CN" sz="2400" dirty="0" smtClean="0">
                <a:solidFill>
                  <a:srgbClr val="03001A"/>
                </a:solidFill>
                <a:latin typeface="Times New Roman" pitchFamily="18" charset="0"/>
                <a:ea typeface="宋体" pitchFamily="2" charset="-122"/>
                <a:cs typeface="Times New Roman" pitchFamily="18" charset="0"/>
              </a:rPr>
              <a:t>	=</a:t>
            </a:r>
            <a:r>
              <a:rPr lang="en-US" altLang="zh-CN" sz="2400" dirty="0" err="1" smtClean="0">
                <a:solidFill>
                  <a:srgbClr val="03001A"/>
                </a:solidFill>
                <a:latin typeface="Times New Roman" pitchFamily="18" charset="0"/>
                <a:ea typeface="宋体" pitchFamily="2" charset="-122"/>
                <a:cs typeface="Times New Roman" pitchFamily="18" charset="0"/>
              </a:rPr>
              <a:t>creatTree</a:t>
            </a:r>
            <a:r>
              <a:rPr lang="en-US" altLang="zh-CN" sz="2400" dirty="0" smtClean="0">
                <a:solidFill>
                  <a:srgbClr val="03001A"/>
                </a:solidFill>
                <a:latin typeface="Times New Roman" pitchFamily="18" charset="0"/>
                <a:ea typeface="宋体" pitchFamily="2" charset="-122"/>
                <a:cs typeface="Times New Roman" pitchFamily="18" charset="0"/>
              </a:rPr>
              <a:t>(</a:t>
            </a:r>
            <a:r>
              <a:rPr lang="en-US" altLang="zh-CN" sz="2400" dirty="0" err="1" smtClean="0">
                <a:solidFill>
                  <a:srgbClr val="03001A"/>
                </a:solidFill>
                <a:latin typeface="Times New Roman" pitchFamily="18" charset="0"/>
                <a:ea typeface="宋体" pitchFamily="2" charset="-122"/>
                <a:cs typeface="Times New Roman" pitchFamily="18" charset="0"/>
              </a:rPr>
              <a:t>subData,indexList</a:t>
            </a:r>
            <a:r>
              <a:rPr lang="en-US" altLang="zh-CN" sz="2400" dirty="0" smtClean="0">
                <a:solidFill>
                  <a:srgbClr val="03001A"/>
                </a:solidFill>
                <a:latin typeface="Times New Roman" pitchFamily="18" charset="0"/>
                <a:ea typeface="宋体" pitchFamily="2" charset="-122"/>
                <a:cs typeface="Times New Roman" pitchFamily="18" charset="0"/>
              </a:rPr>
              <a:t>)</a:t>
            </a:r>
            <a:r>
              <a:rPr lang="en-US" altLang="zh-CN" sz="2400" b="1" dirty="0">
                <a:solidFill>
                  <a:srgbClr val="FF0000"/>
                </a:solidFill>
                <a:latin typeface="Times New Roman" pitchFamily="18" charset="0"/>
                <a:ea typeface="宋体" pitchFamily="2" charset="-122"/>
                <a:cs typeface="Times New Roman" pitchFamily="18" charset="0"/>
              </a:rPr>
              <a:t> #(</a:t>
            </a:r>
            <a:r>
              <a:rPr lang="zh-CN" altLang="en-US" sz="2400" b="1" dirty="0" smtClean="0">
                <a:solidFill>
                  <a:srgbClr val="FF0000"/>
                </a:solidFill>
                <a:latin typeface="Times New Roman" pitchFamily="18" charset="0"/>
                <a:ea typeface="宋体" pitchFamily="2" charset="-122"/>
                <a:cs typeface="Times New Roman" pitchFamily="18" charset="0"/>
              </a:rPr>
              <a:t>子树递归</a:t>
            </a:r>
            <a:r>
              <a:rPr lang="en-US" altLang="zh-CN" sz="2400" b="1" dirty="0" smtClean="0">
                <a:solidFill>
                  <a:srgbClr val="FF0000"/>
                </a:solidFill>
                <a:latin typeface="Times New Roman" pitchFamily="18" charset="0"/>
                <a:ea typeface="宋体" pitchFamily="2" charset="-122"/>
                <a:cs typeface="Times New Roman" pitchFamily="18" charset="0"/>
              </a:rPr>
              <a:t>)</a:t>
            </a:r>
            <a:endParaRPr lang="en-US" altLang="zh-CN" sz="2800" dirty="0" smtClean="0">
              <a:solidFill>
                <a:srgbClr val="404040"/>
              </a:solidFill>
              <a:latin typeface="宋体" pitchFamily="2" charset="-122"/>
              <a:ea typeface="宋体" pitchFamily="2" charset="-122"/>
            </a:endParaRPr>
          </a:p>
          <a:p>
            <a:endParaRPr lang="zh-CN" altLang="en-US" dirty="0">
              <a:solidFill>
                <a:srgbClr val="404040"/>
              </a:solidFill>
            </a:endParaRPr>
          </a:p>
        </p:txBody>
      </p:sp>
      <p:cxnSp>
        <p:nvCxnSpPr>
          <p:cNvPr id="5" name="直接连接符 4"/>
          <p:cNvCxnSpPr/>
          <p:nvPr/>
        </p:nvCxnSpPr>
        <p:spPr>
          <a:xfrm>
            <a:off x="467544" y="2780928"/>
            <a:ext cx="7920880" cy="0"/>
          </a:xfrm>
          <a:prstGeom prst="line">
            <a:avLst/>
          </a:prstGeom>
        </p:spPr>
        <p:style>
          <a:lnRef idx="3">
            <a:schemeClr val="dk1"/>
          </a:lnRef>
          <a:fillRef idx="0">
            <a:schemeClr val="dk1"/>
          </a:fillRef>
          <a:effectRef idx="2">
            <a:schemeClr val="dk1"/>
          </a:effectRef>
          <a:fontRef idx="minor">
            <a:schemeClr val="tx1"/>
          </a:fontRef>
        </p:style>
      </p:cxnSp>
      <p:cxnSp>
        <p:nvCxnSpPr>
          <p:cNvPr id="6" name="直接连接符 5"/>
          <p:cNvCxnSpPr/>
          <p:nvPr/>
        </p:nvCxnSpPr>
        <p:spPr>
          <a:xfrm>
            <a:off x="619944" y="3645024"/>
            <a:ext cx="7920880" cy="0"/>
          </a:xfrm>
          <a:prstGeom prst="line">
            <a:avLst/>
          </a:prstGeom>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631632" y="4581128"/>
            <a:ext cx="792088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40643948"/>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4.5 </a:t>
            </a:r>
            <a:r>
              <a:rPr lang="zh-CN" altLang="en-US" sz="4000" b="1" dirty="0" smtClean="0">
                <a:solidFill>
                  <a:srgbClr val="03001A"/>
                </a:solidFill>
                <a:latin typeface="黑体" pitchFamily="49" charset="-122"/>
                <a:ea typeface="黑体" pitchFamily="49" charset="-122"/>
              </a:rPr>
              <a:t>建树步骤</a:t>
            </a:r>
            <a:endParaRPr lang="zh-CN" altLang="en-US" sz="4000" b="1" dirty="0">
              <a:solidFill>
                <a:srgbClr val="03001A"/>
              </a:solidFill>
              <a:latin typeface="黑体" pitchFamily="49" charset="-122"/>
              <a:ea typeface="黑体" pitchFamily="49" charset="-122"/>
            </a:endParaRPr>
          </a:p>
        </p:txBody>
      </p:sp>
      <p:sp>
        <p:nvSpPr>
          <p:cNvPr id="4" name="TextBox 3"/>
          <p:cNvSpPr txBox="1"/>
          <p:nvPr/>
        </p:nvSpPr>
        <p:spPr>
          <a:xfrm>
            <a:off x="331190" y="908720"/>
            <a:ext cx="8561289" cy="5840060"/>
          </a:xfrm>
          <a:prstGeom prst="rect">
            <a:avLst/>
          </a:prstGeom>
          <a:noFill/>
        </p:spPr>
        <p:txBody>
          <a:bodyPr wrap="square" rtlCol="0">
            <a:spAutoFit/>
          </a:bodyPr>
          <a:lstStyle/>
          <a:p>
            <a:r>
              <a:rPr lang="en-US" altLang="zh-CN" sz="2400" dirty="0" err="1" smtClean="0">
                <a:solidFill>
                  <a:srgbClr val="03001A"/>
                </a:solidFill>
                <a:latin typeface="Times New Roman" pitchFamily="18" charset="0"/>
                <a:cs typeface="Times New Roman" pitchFamily="18" charset="0"/>
              </a:rPr>
              <a:t>create_tree</a:t>
            </a:r>
            <a:r>
              <a:rPr lang="en-US" altLang="zh-CN" sz="2400" dirty="0" smtClean="0">
                <a:solidFill>
                  <a:srgbClr val="03001A"/>
                </a:solidFill>
                <a:latin typeface="Times New Roman" pitchFamily="18" charset="0"/>
                <a:cs typeface="Times New Roman" pitchFamily="18" charset="0"/>
              </a:rPr>
              <a:t>(</a:t>
            </a:r>
            <a:r>
              <a:rPr lang="en-US" altLang="zh-CN" sz="2400" dirty="0" err="1" smtClean="0">
                <a:solidFill>
                  <a:srgbClr val="03001A"/>
                </a:solidFill>
                <a:latin typeface="Times New Roman" pitchFamily="18" charset="0"/>
                <a:cs typeface="Times New Roman" pitchFamily="18" charset="0"/>
              </a:rPr>
              <a:t>data,indexList</a:t>
            </a:r>
            <a:r>
              <a:rPr lang="en-US" altLang="zh-CN" sz="2400" dirty="0" smtClean="0">
                <a:solidFill>
                  <a:srgbClr val="03001A"/>
                </a:solidFill>
                <a:latin typeface="Times New Roman" pitchFamily="18" charset="0"/>
                <a:cs typeface="Times New Roman" pitchFamily="18" charset="0"/>
              </a:rPr>
              <a:t>):</a:t>
            </a:r>
          </a:p>
          <a:p>
            <a:r>
              <a:rPr lang="en-US" altLang="zh-CN" sz="2400" dirty="0" smtClean="0">
                <a:solidFill>
                  <a:srgbClr val="03001A"/>
                </a:solidFill>
                <a:latin typeface="Times New Roman" pitchFamily="18" charset="0"/>
                <a:ea typeface="宋体" pitchFamily="2" charset="-122"/>
                <a:cs typeface="Times New Roman" pitchFamily="18" charset="0"/>
              </a:rPr>
              <a:t>    </a:t>
            </a:r>
            <a:r>
              <a:rPr lang="en-US" altLang="zh-CN" sz="2400" dirty="0" err="1" smtClean="0">
                <a:solidFill>
                  <a:srgbClr val="03001A"/>
                </a:solidFill>
                <a:latin typeface="Times New Roman" pitchFamily="18" charset="0"/>
                <a:ea typeface="宋体" pitchFamily="2" charset="-122"/>
                <a:cs typeface="Times New Roman" pitchFamily="18" charset="0"/>
              </a:rPr>
              <a:t>labelList</a:t>
            </a:r>
            <a:r>
              <a:rPr lang="en-US" altLang="zh-CN" sz="2400" dirty="0">
                <a:solidFill>
                  <a:srgbClr val="03001A"/>
                </a:solidFill>
                <a:latin typeface="Times New Roman" pitchFamily="18" charset="0"/>
                <a:cs typeface="Times New Roman" pitchFamily="18" charset="0"/>
              </a:rPr>
              <a:t>=[d[-1] for d in data]     </a:t>
            </a:r>
          </a:p>
          <a:p>
            <a:r>
              <a:rPr lang="en-US" altLang="zh-CN" sz="2400" dirty="0" smtClean="0">
                <a:solidFill>
                  <a:srgbClr val="404040"/>
                </a:solidFill>
                <a:latin typeface="Times New Roman" pitchFamily="18" charset="0"/>
                <a:cs typeface="Times New Roman" pitchFamily="18" charset="0"/>
              </a:rPr>
              <a:t>    </a:t>
            </a:r>
            <a:r>
              <a:rPr lang="en-US" altLang="zh-CN" sz="2400" dirty="0" smtClean="0">
                <a:solidFill>
                  <a:srgbClr val="03001A"/>
                </a:solidFill>
                <a:latin typeface="Times New Roman" pitchFamily="18" charset="0"/>
                <a:cs typeface="Times New Roman" pitchFamily="18" charset="0"/>
              </a:rPr>
              <a:t>if (</a:t>
            </a:r>
            <a:r>
              <a:rPr lang="en-US" altLang="zh-CN" sz="2400" dirty="0" err="1" smtClean="0">
                <a:solidFill>
                  <a:srgbClr val="FF0000"/>
                </a:solidFill>
                <a:latin typeface="Times New Roman" pitchFamily="18" charset="0"/>
                <a:cs typeface="Times New Roman" pitchFamily="18" charset="0"/>
              </a:rPr>
              <a:t>len</a:t>
            </a:r>
            <a:r>
              <a:rPr lang="en-US" altLang="zh-CN" sz="2400" dirty="0" smtClean="0">
                <a:solidFill>
                  <a:srgbClr val="FF0000"/>
                </a:solidFill>
                <a:latin typeface="Times New Roman" pitchFamily="18" charset="0"/>
                <a:cs typeface="Times New Roman" pitchFamily="18" charset="0"/>
              </a:rPr>
              <a:t>(</a:t>
            </a:r>
            <a:r>
              <a:rPr lang="en-US" altLang="zh-CN" sz="2400" dirty="0" err="1" smtClean="0">
                <a:solidFill>
                  <a:srgbClr val="FF0000"/>
                </a:solidFill>
                <a:latin typeface="Times New Roman" pitchFamily="18" charset="0"/>
                <a:cs typeface="Times New Roman" pitchFamily="18" charset="0"/>
              </a:rPr>
              <a:t>labelList</a:t>
            </a:r>
            <a:r>
              <a:rPr lang="en-US" altLang="zh-CN" sz="2400" dirty="0" smtClean="0">
                <a:solidFill>
                  <a:srgbClr val="FF0000"/>
                </a:solidFill>
                <a:latin typeface="Times New Roman" pitchFamily="18" charset="0"/>
                <a:cs typeface="Times New Roman" pitchFamily="18" charset="0"/>
              </a:rPr>
              <a:t>)==1 or </a:t>
            </a:r>
            <a:r>
              <a:rPr lang="en-US" altLang="zh-CN" sz="2400" dirty="0" err="1" smtClean="0">
                <a:solidFill>
                  <a:srgbClr val="03001A"/>
                </a:solidFill>
                <a:latin typeface="Times New Roman" pitchFamily="18" charset="0"/>
                <a:cs typeface="Times New Roman" pitchFamily="18" charset="0"/>
              </a:rPr>
              <a:t>len</a:t>
            </a:r>
            <a:r>
              <a:rPr lang="en-US" altLang="zh-CN" sz="2400" dirty="0" smtClean="0">
                <a:solidFill>
                  <a:srgbClr val="03001A"/>
                </a:solidFill>
                <a:latin typeface="Times New Roman" pitchFamily="18" charset="0"/>
                <a:cs typeface="Times New Roman" pitchFamily="18" charset="0"/>
              </a:rPr>
              <a:t>(set(</a:t>
            </a:r>
            <a:r>
              <a:rPr lang="en-US" altLang="zh-CN" sz="2400" dirty="0" err="1" smtClean="0">
                <a:solidFill>
                  <a:srgbClr val="03001A"/>
                </a:solidFill>
                <a:latin typeface="Times New Roman" pitchFamily="18" charset="0"/>
                <a:cs typeface="Times New Roman" pitchFamily="18" charset="0"/>
              </a:rPr>
              <a:t>labelList</a:t>
            </a:r>
            <a:r>
              <a:rPr lang="en-US" altLang="zh-CN" sz="2400" dirty="0" smtClean="0">
                <a:solidFill>
                  <a:srgbClr val="03001A"/>
                </a:solidFill>
                <a:latin typeface="Times New Roman" pitchFamily="18" charset="0"/>
                <a:cs typeface="Times New Roman" pitchFamily="18" charset="0"/>
              </a:rPr>
              <a:t>))==1)</a:t>
            </a:r>
            <a:r>
              <a:rPr lang="zh-CN" altLang="en-US" sz="2400" dirty="0" smtClean="0">
                <a:solidFill>
                  <a:srgbClr val="03001A"/>
                </a:solidFill>
                <a:latin typeface="Times New Roman" pitchFamily="18" charset="0"/>
                <a:ea typeface="宋体" pitchFamily="2" charset="-122"/>
                <a:cs typeface="Times New Roman" pitchFamily="18" charset="0"/>
              </a:rPr>
              <a:t>：</a:t>
            </a:r>
            <a:r>
              <a:rPr lang="en-US" altLang="zh-CN" sz="2400" dirty="0" smtClean="0">
                <a:solidFill>
                  <a:srgbClr val="03001A"/>
                </a:solidFill>
                <a:latin typeface="Times New Roman" pitchFamily="18" charset="0"/>
                <a:ea typeface="宋体" pitchFamily="2" charset="-122"/>
                <a:cs typeface="Times New Roman" pitchFamily="18" charset="0"/>
              </a:rPr>
              <a:t>#</a:t>
            </a:r>
            <a:r>
              <a:rPr lang="zh-CN" altLang="en-US" sz="2400" dirty="0" smtClean="0">
                <a:solidFill>
                  <a:srgbClr val="03001A"/>
                </a:solidFill>
                <a:latin typeface="Times New Roman" pitchFamily="18" charset="0"/>
                <a:ea typeface="宋体" pitchFamily="2" charset="-122"/>
                <a:cs typeface="Times New Roman" pitchFamily="18" charset="0"/>
              </a:rPr>
              <a:t>红色的可以删</a:t>
            </a:r>
            <a:endParaRPr lang="en-US" altLang="zh-CN" sz="2400" dirty="0" smtClean="0">
              <a:solidFill>
                <a:srgbClr val="03001A"/>
              </a:solidFill>
              <a:latin typeface="Times New Roman" pitchFamily="18" charset="0"/>
              <a:ea typeface="宋体" pitchFamily="2" charset="-122"/>
              <a:cs typeface="Times New Roman" pitchFamily="18" charset="0"/>
            </a:endParaRPr>
          </a:p>
          <a:p>
            <a:r>
              <a:rPr lang="en-US" altLang="zh-CN" sz="2400" dirty="0">
                <a:solidFill>
                  <a:srgbClr val="404040"/>
                </a:solidFill>
                <a:latin typeface="Times New Roman" pitchFamily="18" charset="0"/>
                <a:ea typeface="宋体" pitchFamily="2" charset="-122"/>
                <a:cs typeface="Times New Roman" pitchFamily="18" charset="0"/>
              </a:rPr>
              <a:t>	</a:t>
            </a:r>
            <a:r>
              <a:rPr lang="en-US" altLang="zh-CN" sz="2400" dirty="0" smtClean="0">
                <a:solidFill>
                  <a:srgbClr val="03001A"/>
                </a:solidFill>
                <a:latin typeface="Times New Roman" pitchFamily="18" charset="0"/>
                <a:ea typeface="宋体" pitchFamily="2" charset="-122"/>
                <a:cs typeface="Times New Roman" pitchFamily="18" charset="0"/>
              </a:rPr>
              <a:t>return </a:t>
            </a:r>
            <a:r>
              <a:rPr lang="en-US" altLang="zh-CN" sz="2400" dirty="0" err="1" smtClean="0">
                <a:solidFill>
                  <a:srgbClr val="03001A"/>
                </a:solidFill>
                <a:latin typeface="Times New Roman" pitchFamily="18" charset="0"/>
                <a:ea typeface="宋体" pitchFamily="2" charset="-122"/>
                <a:cs typeface="Times New Roman" pitchFamily="18" charset="0"/>
              </a:rPr>
              <a:t>labelList</a:t>
            </a:r>
            <a:r>
              <a:rPr lang="en-US" altLang="zh-CN" sz="2400" dirty="0" smtClean="0">
                <a:solidFill>
                  <a:srgbClr val="03001A"/>
                </a:solidFill>
                <a:latin typeface="Times New Roman" pitchFamily="18" charset="0"/>
                <a:ea typeface="宋体" pitchFamily="2" charset="-122"/>
                <a:cs typeface="Times New Roman" pitchFamily="18" charset="0"/>
              </a:rPr>
              <a:t>[0]</a:t>
            </a:r>
          </a:p>
          <a:p>
            <a:r>
              <a:rPr lang="en-US" altLang="zh-CN" sz="2400" dirty="0" smtClean="0">
                <a:solidFill>
                  <a:srgbClr val="03001A"/>
                </a:solidFill>
                <a:latin typeface="Times New Roman" pitchFamily="18" charset="0"/>
                <a:ea typeface="宋体" pitchFamily="2" charset="-122"/>
                <a:cs typeface="Times New Roman" pitchFamily="18" charset="0"/>
              </a:rPr>
              <a:t>    </a:t>
            </a:r>
            <a:r>
              <a:rPr lang="en-US" altLang="zh-CN" sz="2400" dirty="0">
                <a:solidFill>
                  <a:srgbClr val="03001A"/>
                </a:solidFill>
                <a:latin typeface="Times New Roman" pitchFamily="18" charset="0"/>
                <a:ea typeface="宋体" pitchFamily="2" charset="-122"/>
                <a:cs typeface="Times New Roman" pitchFamily="18" charset="0"/>
              </a:rPr>
              <a:t>if(</a:t>
            </a:r>
            <a:r>
              <a:rPr lang="en-US" altLang="zh-CN" sz="2400" dirty="0" err="1">
                <a:solidFill>
                  <a:srgbClr val="03001A"/>
                </a:solidFill>
                <a:latin typeface="Times New Roman" pitchFamily="18" charset="0"/>
                <a:ea typeface="宋体" pitchFamily="2" charset="-122"/>
                <a:cs typeface="Times New Roman" pitchFamily="18" charset="0"/>
              </a:rPr>
              <a:t>len</a:t>
            </a:r>
            <a:r>
              <a:rPr lang="en-US" altLang="zh-CN" sz="2400" dirty="0">
                <a:solidFill>
                  <a:srgbClr val="03001A"/>
                </a:solidFill>
                <a:latin typeface="Times New Roman" pitchFamily="18" charset="0"/>
                <a:ea typeface="宋体" pitchFamily="2" charset="-122"/>
                <a:cs typeface="Times New Roman" pitchFamily="18" charset="0"/>
              </a:rPr>
              <a:t>(data[0])==1):</a:t>
            </a:r>
          </a:p>
          <a:p>
            <a:pPr>
              <a:spcAft>
                <a:spcPts val="1500"/>
              </a:spcAft>
            </a:pPr>
            <a:r>
              <a:rPr lang="en-US" altLang="zh-CN" sz="2400" dirty="0">
                <a:solidFill>
                  <a:srgbClr val="03001A"/>
                </a:solidFill>
                <a:latin typeface="Times New Roman" pitchFamily="18" charset="0"/>
                <a:ea typeface="宋体" pitchFamily="2" charset="-122"/>
                <a:cs typeface="Times New Roman" pitchFamily="18" charset="0"/>
              </a:rPr>
              <a:t>	return </a:t>
            </a:r>
            <a:r>
              <a:rPr lang="en-US" altLang="zh-CN" sz="2400" dirty="0" err="1">
                <a:solidFill>
                  <a:srgbClr val="03001A"/>
                </a:solidFill>
                <a:latin typeface="Times New Roman" pitchFamily="18" charset="0"/>
                <a:ea typeface="宋体" pitchFamily="2" charset="-122"/>
                <a:cs typeface="Times New Roman" pitchFamily="18" charset="0"/>
              </a:rPr>
              <a:t>toLeafNode</a:t>
            </a:r>
            <a:r>
              <a:rPr lang="en-US" altLang="zh-CN" sz="2400" dirty="0">
                <a:solidFill>
                  <a:srgbClr val="03001A"/>
                </a:solidFill>
                <a:latin typeface="Times New Roman" pitchFamily="18" charset="0"/>
                <a:ea typeface="宋体" pitchFamily="2" charset="-122"/>
                <a:cs typeface="Times New Roman" pitchFamily="18" charset="0"/>
              </a:rPr>
              <a:t>(</a:t>
            </a:r>
            <a:r>
              <a:rPr lang="en-US" altLang="zh-CN" sz="2400" dirty="0" err="1">
                <a:solidFill>
                  <a:srgbClr val="03001A"/>
                </a:solidFill>
                <a:latin typeface="Times New Roman" pitchFamily="18" charset="0"/>
                <a:ea typeface="宋体" pitchFamily="2" charset="-122"/>
                <a:cs typeface="Times New Roman" pitchFamily="18" charset="0"/>
              </a:rPr>
              <a:t>labelList</a:t>
            </a:r>
            <a:r>
              <a:rPr lang="en-US" altLang="zh-CN" sz="2400" dirty="0">
                <a:solidFill>
                  <a:srgbClr val="03001A"/>
                </a:solidFill>
                <a:latin typeface="Times New Roman" pitchFamily="18" charset="0"/>
                <a:ea typeface="宋体" pitchFamily="2" charset="-122"/>
                <a:cs typeface="Times New Roman" pitchFamily="18" charset="0"/>
              </a:rPr>
              <a:t>)</a:t>
            </a:r>
          </a:p>
          <a:p>
            <a:r>
              <a:rPr lang="en-US" altLang="zh-CN" sz="2400" dirty="0" smtClean="0">
                <a:solidFill>
                  <a:srgbClr val="03001A"/>
                </a:solidFill>
                <a:latin typeface="Times New Roman" pitchFamily="18" charset="0"/>
                <a:ea typeface="宋体" pitchFamily="2" charset="-122"/>
                <a:cs typeface="Times New Roman" pitchFamily="18" charset="0"/>
              </a:rPr>
              <a:t>    </a:t>
            </a:r>
            <a:r>
              <a:rPr lang="en-US" altLang="zh-CN" sz="2400" dirty="0" err="1" smtClean="0">
                <a:solidFill>
                  <a:srgbClr val="03001A"/>
                </a:solidFill>
                <a:latin typeface="Times New Roman" pitchFamily="18" charset="0"/>
                <a:ea typeface="宋体" pitchFamily="2" charset="-122"/>
                <a:cs typeface="Times New Roman" pitchFamily="18" charset="0"/>
              </a:rPr>
              <a:t>b_index</a:t>
            </a:r>
            <a:r>
              <a:rPr lang="en-US" altLang="zh-CN" sz="2400" dirty="0" smtClean="0">
                <a:solidFill>
                  <a:srgbClr val="03001A"/>
                </a:solidFill>
                <a:latin typeface="Times New Roman" pitchFamily="18" charset="0"/>
                <a:ea typeface="宋体" pitchFamily="2" charset="-122"/>
                <a:cs typeface="Times New Roman" pitchFamily="18" charset="0"/>
              </a:rPr>
              <a:t>=</a:t>
            </a:r>
            <a:r>
              <a:rPr lang="en-US" altLang="zh-CN" sz="2400" dirty="0" err="1" smtClean="0">
                <a:solidFill>
                  <a:srgbClr val="03001A"/>
                </a:solidFill>
                <a:latin typeface="Times New Roman" pitchFamily="18" charset="0"/>
                <a:ea typeface="宋体" pitchFamily="2" charset="-122"/>
                <a:cs typeface="Times New Roman" pitchFamily="18" charset="0"/>
              </a:rPr>
              <a:t>getBestSplit</a:t>
            </a:r>
            <a:r>
              <a:rPr lang="en-US" altLang="zh-CN" sz="2400" dirty="0" smtClean="0">
                <a:solidFill>
                  <a:srgbClr val="03001A"/>
                </a:solidFill>
                <a:latin typeface="Times New Roman" pitchFamily="18" charset="0"/>
                <a:ea typeface="宋体" pitchFamily="2" charset="-122"/>
                <a:cs typeface="Times New Roman" pitchFamily="18" charset="0"/>
              </a:rPr>
              <a:t>(data</a:t>
            </a:r>
            <a:r>
              <a:rPr lang="en-US" altLang="zh-CN" sz="2400" dirty="0">
                <a:solidFill>
                  <a:srgbClr val="03001A"/>
                </a:solidFill>
                <a:latin typeface="Times New Roman" pitchFamily="18" charset="0"/>
                <a:ea typeface="宋体" pitchFamily="2" charset="-122"/>
                <a:cs typeface="Times New Roman" pitchFamily="18" charset="0"/>
              </a:rPr>
              <a:t>)</a:t>
            </a:r>
          </a:p>
          <a:p>
            <a:pPr>
              <a:spcAft>
                <a:spcPts val="1500"/>
              </a:spcAft>
            </a:pPr>
            <a:r>
              <a:rPr lang="en-US" altLang="zh-CN" sz="2400" dirty="0" smtClean="0">
                <a:solidFill>
                  <a:srgbClr val="03001A"/>
                </a:solidFill>
                <a:latin typeface="Times New Roman" pitchFamily="18" charset="0"/>
                <a:ea typeface="宋体" pitchFamily="2" charset="-122"/>
                <a:cs typeface="Times New Roman" pitchFamily="18" charset="0"/>
              </a:rPr>
              <a:t>    </a:t>
            </a:r>
            <a:r>
              <a:rPr lang="en-US" altLang="zh-CN" sz="2400" dirty="0" err="1" smtClean="0">
                <a:solidFill>
                  <a:srgbClr val="03001A"/>
                </a:solidFill>
                <a:latin typeface="Times New Roman" pitchFamily="18" charset="0"/>
                <a:ea typeface="宋体" pitchFamily="2" charset="-122"/>
                <a:cs typeface="Times New Roman" pitchFamily="18" charset="0"/>
              </a:rPr>
              <a:t>feaSpace</a:t>
            </a:r>
            <a:r>
              <a:rPr lang="en-US" altLang="zh-CN" sz="2400" dirty="0" smtClean="0">
                <a:solidFill>
                  <a:srgbClr val="03001A"/>
                </a:solidFill>
                <a:latin typeface="Times New Roman" pitchFamily="18" charset="0"/>
                <a:ea typeface="宋体" pitchFamily="2" charset="-122"/>
                <a:cs typeface="Times New Roman" pitchFamily="18" charset="0"/>
              </a:rPr>
              <a:t>=set</a:t>
            </a:r>
            <a:r>
              <a:rPr lang="en-US" altLang="zh-CN" sz="2400" dirty="0">
                <a:solidFill>
                  <a:srgbClr val="03001A"/>
                </a:solidFill>
                <a:latin typeface="Times New Roman" pitchFamily="18" charset="0"/>
                <a:ea typeface="宋体" pitchFamily="2" charset="-122"/>
                <a:cs typeface="Times New Roman" pitchFamily="18" charset="0"/>
              </a:rPr>
              <a:t>([</a:t>
            </a:r>
            <a:r>
              <a:rPr lang="en-US" altLang="zh-CN" sz="2400" dirty="0" smtClean="0">
                <a:solidFill>
                  <a:srgbClr val="03001A"/>
                </a:solidFill>
                <a:latin typeface="Times New Roman" pitchFamily="18" charset="0"/>
                <a:ea typeface="宋体" pitchFamily="2" charset="-122"/>
                <a:cs typeface="Times New Roman" pitchFamily="18" charset="0"/>
              </a:rPr>
              <a:t>d[</a:t>
            </a:r>
            <a:r>
              <a:rPr lang="en-US" altLang="zh-CN" sz="2400" dirty="0" err="1" smtClean="0">
                <a:solidFill>
                  <a:srgbClr val="03001A"/>
                </a:solidFill>
                <a:latin typeface="Times New Roman" pitchFamily="18" charset="0"/>
                <a:ea typeface="宋体" pitchFamily="2" charset="-122"/>
                <a:cs typeface="Times New Roman" pitchFamily="18" charset="0"/>
              </a:rPr>
              <a:t>b_index</a:t>
            </a:r>
            <a:r>
              <a:rPr lang="en-US" altLang="zh-CN" sz="2400" dirty="0">
                <a:solidFill>
                  <a:srgbClr val="03001A"/>
                </a:solidFill>
                <a:latin typeface="Times New Roman" pitchFamily="18" charset="0"/>
                <a:ea typeface="宋体" pitchFamily="2" charset="-122"/>
                <a:cs typeface="Times New Roman" pitchFamily="18" charset="0"/>
              </a:rPr>
              <a:t>] for d in data])</a:t>
            </a:r>
          </a:p>
          <a:p>
            <a:r>
              <a:rPr lang="en-US" altLang="zh-CN" sz="2400" dirty="0" smtClean="0">
                <a:solidFill>
                  <a:srgbClr val="03001A"/>
                </a:solidFill>
                <a:latin typeface="Times New Roman" pitchFamily="18" charset="0"/>
                <a:ea typeface="宋体" pitchFamily="2" charset="-122"/>
                <a:cs typeface="Times New Roman" pitchFamily="18" charset="0"/>
              </a:rPr>
              <a:t>    index=</a:t>
            </a:r>
            <a:r>
              <a:rPr lang="en-US" altLang="zh-CN" sz="2400" dirty="0" err="1" smtClean="0">
                <a:solidFill>
                  <a:srgbClr val="03001A"/>
                </a:solidFill>
                <a:latin typeface="Times New Roman" pitchFamily="18" charset="0"/>
                <a:ea typeface="宋体" pitchFamily="2" charset="-122"/>
                <a:cs typeface="Times New Roman" pitchFamily="18" charset="0"/>
              </a:rPr>
              <a:t>indexList</a:t>
            </a:r>
            <a:r>
              <a:rPr lang="en-US" altLang="zh-CN" sz="2400" dirty="0" smtClean="0">
                <a:solidFill>
                  <a:srgbClr val="03001A"/>
                </a:solidFill>
                <a:latin typeface="Times New Roman" pitchFamily="18" charset="0"/>
                <a:ea typeface="宋体" pitchFamily="2" charset="-122"/>
                <a:cs typeface="Times New Roman" pitchFamily="18" charset="0"/>
              </a:rPr>
              <a:t>[</a:t>
            </a:r>
            <a:r>
              <a:rPr lang="en-US" altLang="zh-CN" sz="2400" dirty="0" err="1" smtClean="0">
                <a:solidFill>
                  <a:srgbClr val="03001A"/>
                </a:solidFill>
                <a:latin typeface="Times New Roman" pitchFamily="18" charset="0"/>
                <a:ea typeface="宋体" pitchFamily="2" charset="-122"/>
                <a:cs typeface="Times New Roman" pitchFamily="18" charset="0"/>
              </a:rPr>
              <a:t>b_index</a:t>
            </a:r>
            <a:r>
              <a:rPr lang="en-US" altLang="zh-CN" sz="2400" dirty="0">
                <a:solidFill>
                  <a:srgbClr val="03001A"/>
                </a:solidFill>
                <a:latin typeface="Times New Roman" pitchFamily="18" charset="0"/>
                <a:ea typeface="宋体" pitchFamily="2" charset="-122"/>
                <a:cs typeface="Times New Roman" pitchFamily="18" charset="0"/>
              </a:rPr>
              <a:t>]</a:t>
            </a:r>
          </a:p>
          <a:p>
            <a:pPr>
              <a:spcAft>
                <a:spcPts val="1500"/>
              </a:spcAft>
            </a:pPr>
            <a:r>
              <a:rPr lang="en-US" altLang="zh-CN" sz="2400" dirty="0" smtClean="0">
                <a:solidFill>
                  <a:srgbClr val="03001A"/>
                </a:solidFill>
                <a:latin typeface="Times New Roman" pitchFamily="18" charset="0"/>
                <a:ea typeface="宋体" pitchFamily="2" charset="-122"/>
                <a:cs typeface="Times New Roman" pitchFamily="18" charset="0"/>
              </a:rPr>
              <a:t>    del(</a:t>
            </a:r>
            <a:r>
              <a:rPr lang="en-US" altLang="zh-CN" sz="2400" dirty="0" err="1" smtClean="0">
                <a:solidFill>
                  <a:srgbClr val="03001A"/>
                </a:solidFill>
                <a:latin typeface="Times New Roman" pitchFamily="18" charset="0"/>
                <a:ea typeface="宋体" pitchFamily="2" charset="-122"/>
                <a:cs typeface="Times New Roman" pitchFamily="18" charset="0"/>
              </a:rPr>
              <a:t>indexList</a:t>
            </a:r>
            <a:r>
              <a:rPr lang="en-US" altLang="zh-CN" sz="2400" dirty="0" smtClean="0">
                <a:solidFill>
                  <a:srgbClr val="03001A"/>
                </a:solidFill>
                <a:latin typeface="Times New Roman" pitchFamily="18" charset="0"/>
                <a:ea typeface="宋体" pitchFamily="2" charset="-122"/>
                <a:cs typeface="Times New Roman" pitchFamily="18" charset="0"/>
              </a:rPr>
              <a:t>[</a:t>
            </a:r>
            <a:r>
              <a:rPr lang="en-US" altLang="zh-CN" sz="2400" dirty="0" err="1" smtClean="0">
                <a:solidFill>
                  <a:srgbClr val="03001A"/>
                </a:solidFill>
                <a:latin typeface="Times New Roman" pitchFamily="18" charset="0"/>
                <a:ea typeface="宋体" pitchFamily="2" charset="-122"/>
                <a:cs typeface="Times New Roman" pitchFamily="18" charset="0"/>
              </a:rPr>
              <a:t>b_index</a:t>
            </a:r>
            <a:r>
              <a:rPr lang="en-US" altLang="zh-CN" sz="2400" dirty="0" smtClean="0">
                <a:solidFill>
                  <a:srgbClr val="03001A"/>
                </a:solidFill>
                <a:latin typeface="Times New Roman" pitchFamily="18" charset="0"/>
                <a:ea typeface="宋体" pitchFamily="2" charset="-122"/>
                <a:cs typeface="Times New Roman" pitchFamily="18" charset="0"/>
              </a:rPr>
              <a:t>]) </a:t>
            </a:r>
          </a:p>
          <a:p>
            <a:r>
              <a:rPr lang="en-US" altLang="zh-CN" sz="2400" dirty="0" smtClean="0">
                <a:solidFill>
                  <a:srgbClr val="03001A"/>
                </a:solidFill>
                <a:latin typeface="Times New Roman" pitchFamily="18" charset="0"/>
                <a:ea typeface="宋体" pitchFamily="2" charset="-122"/>
                <a:cs typeface="Times New Roman" pitchFamily="18" charset="0"/>
              </a:rPr>
              <a:t>    tree={'</a:t>
            </a:r>
            <a:r>
              <a:rPr lang="en-US" altLang="zh-CN" sz="2400" dirty="0" err="1" smtClean="0">
                <a:solidFill>
                  <a:srgbClr val="03001A"/>
                </a:solidFill>
                <a:latin typeface="Times New Roman" pitchFamily="18" charset="0"/>
                <a:ea typeface="宋体" pitchFamily="2" charset="-122"/>
                <a:cs typeface="Times New Roman" pitchFamily="18" charset="0"/>
              </a:rPr>
              <a:t>index':index,'child</a:t>
            </a:r>
            <a:r>
              <a:rPr lang="en-US" altLang="zh-CN" sz="2400" dirty="0" smtClean="0">
                <a:solidFill>
                  <a:srgbClr val="03001A"/>
                </a:solidFill>
                <a:latin typeface="Times New Roman" pitchFamily="18" charset="0"/>
                <a:ea typeface="宋体" pitchFamily="2" charset="-122"/>
                <a:cs typeface="Times New Roman" pitchFamily="18" charset="0"/>
              </a:rPr>
              <a:t>':{}}</a:t>
            </a:r>
          </a:p>
          <a:p>
            <a:r>
              <a:rPr lang="en-US" altLang="zh-CN" sz="2400" dirty="0" smtClean="0">
                <a:solidFill>
                  <a:srgbClr val="03001A"/>
                </a:solidFill>
                <a:latin typeface="Times New Roman" pitchFamily="18" charset="0"/>
                <a:ea typeface="宋体" pitchFamily="2" charset="-122"/>
                <a:cs typeface="Times New Roman" pitchFamily="18" charset="0"/>
              </a:rPr>
              <a:t>    for </a:t>
            </a:r>
            <a:r>
              <a:rPr lang="en-US" altLang="zh-CN" sz="2400" dirty="0">
                <a:solidFill>
                  <a:srgbClr val="03001A"/>
                </a:solidFill>
                <a:latin typeface="Times New Roman" pitchFamily="18" charset="0"/>
                <a:ea typeface="宋体" pitchFamily="2" charset="-122"/>
                <a:cs typeface="Times New Roman" pitchFamily="18" charset="0"/>
              </a:rPr>
              <a:t>value in </a:t>
            </a:r>
            <a:r>
              <a:rPr lang="en-US" altLang="zh-CN" sz="2400" dirty="0" err="1">
                <a:solidFill>
                  <a:srgbClr val="03001A"/>
                </a:solidFill>
                <a:latin typeface="Times New Roman" pitchFamily="18" charset="0"/>
                <a:ea typeface="宋体" pitchFamily="2" charset="-122"/>
                <a:cs typeface="Times New Roman" pitchFamily="18" charset="0"/>
              </a:rPr>
              <a:t>feaSpace</a:t>
            </a:r>
            <a:r>
              <a:rPr lang="en-US" altLang="zh-CN" sz="2400" dirty="0">
                <a:solidFill>
                  <a:srgbClr val="03001A"/>
                </a:solidFill>
                <a:latin typeface="Times New Roman" pitchFamily="18" charset="0"/>
                <a:ea typeface="宋体" pitchFamily="2" charset="-122"/>
                <a:cs typeface="Times New Roman" pitchFamily="18" charset="0"/>
              </a:rPr>
              <a:t>:</a:t>
            </a:r>
          </a:p>
          <a:p>
            <a:r>
              <a:rPr lang="en-US" altLang="zh-CN" sz="2400" dirty="0">
                <a:solidFill>
                  <a:srgbClr val="03001A"/>
                </a:solidFill>
                <a:latin typeface="Times New Roman" pitchFamily="18" charset="0"/>
                <a:ea typeface="宋体" pitchFamily="2" charset="-122"/>
                <a:cs typeface="Times New Roman" pitchFamily="18" charset="0"/>
              </a:rPr>
              <a:t>	</a:t>
            </a:r>
            <a:r>
              <a:rPr lang="en-US" altLang="zh-CN" sz="2400" dirty="0" err="1" smtClean="0">
                <a:solidFill>
                  <a:srgbClr val="03001A"/>
                </a:solidFill>
                <a:latin typeface="Times New Roman" pitchFamily="18" charset="0"/>
                <a:ea typeface="宋体" pitchFamily="2" charset="-122"/>
                <a:cs typeface="Times New Roman" pitchFamily="18" charset="0"/>
              </a:rPr>
              <a:t>subData</a:t>
            </a:r>
            <a:r>
              <a:rPr lang="en-US" altLang="zh-CN" sz="2400" dirty="0" smtClean="0">
                <a:solidFill>
                  <a:srgbClr val="03001A"/>
                </a:solidFill>
                <a:latin typeface="Times New Roman" pitchFamily="18" charset="0"/>
                <a:ea typeface="宋体" pitchFamily="2" charset="-122"/>
                <a:cs typeface="Times New Roman" pitchFamily="18" charset="0"/>
              </a:rPr>
              <a:t>=split(data , </a:t>
            </a:r>
            <a:r>
              <a:rPr lang="en-US" altLang="zh-CN" sz="2400" dirty="0" err="1" smtClean="0">
                <a:solidFill>
                  <a:srgbClr val="03001A"/>
                </a:solidFill>
                <a:latin typeface="Times New Roman" pitchFamily="18" charset="0"/>
                <a:ea typeface="宋体" pitchFamily="2" charset="-122"/>
                <a:cs typeface="Times New Roman" pitchFamily="18" charset="0"/>
              </a:rPr>
              <a:t>d_index</a:t>
            </a:r>
            <a:r>
              <a:rPr lang="en-US" altLang="zh-CN" sz="2400" dirty="0" smtClean="0">
                <a:solidFill>
                  <a:srgbClr val="03001A"/>
                </a:solidFill>
                <a:latin typeface="Times New Roman" pitchFamily="18" charset="0"/>
                <a:ea typeface="宋体" pitchFamily="2" charset="-122"/>
                <a:cs typeface="Times New Roman" pitchFamily="18" charset="0"/>
              </a:rPr>
              <a:t> , value)</a:t>
            </a:r>
            <a:r>
              <a:rPr lang="en-US" altLang="zh-CN" sz="2400" b="1" dirty="0" smtClean="0">
                <a:solidFill>
                  <a:srgbClr val="FF0000"/>
                </a:solidFill>
                <a:latin typeface="Times New Roman" pitchFamily="18" charset="0"/>
                <a:ea typeface="宋体" pitchFamily="2" charset="-122"/>
                <a:cs typeface="Times New Roman" pitchFamily="18" charset="0"/>
              </a:rPr>
              <a:t> #</a:t>
            </a:r>
            <a:r>
              <a:rPr lang="zh-CN" altLang="en-US" sz="2400" b="1" dirty="0" smtClean="0">
                <a:solidFill>
                  <a:srgbClr val="FF0000"/>
                </a:solidFill>
                <a:latin typeface="Times New Roman" pitchFamily="18" charset="0"/>
                <a:ea typeface="宋体" pitchFamily="2" charset="-122"/>
                <a:cs typeface="Times New Roman" pitchFamily="18" charset="0"/>
              </a:rPr>
              <a:t>注意是</a:t>
            </a:r>
            <a:r>
              <a:rPr lang="en-US" altLang="zh-CN" sz="2400" b="1" dirty="0" err="1" smtClean="0">
                <a:solidFill>
                  <a:srgbClr val="FF0000"/>
                </a:solidFill>
                <a:latin typeface="Times New Roman" pitchFamily="18" charset="0"/>
                <a:ea typeface="宋体" pitchFamily="2" charset="-122"/>
                <a:cs typeface="Times New Roman" pitchFamily="18" charset="0"/>
              </a:rPr>
              <a:t>d_index</a:t>
            </a:r>
            <a:endParaRPr lang="en-US" altLang="zh-CN" sz="2400" b="1" dirty="0">
              <a:solidFill>
                <a:srgbClr val="FF0000"/>
              </a:solidFill>
              <a:latin typeface="Times New Roman" pitchFamily="18" charset="0"/>
              <a:ea typeface="宋体" pitchFamily="2" charset="-122"/>
              <a:cs typeface="Times New Roman" pitchFamily="18" charset="0"/>
            </a:endParaRPr>
          </a:p>
          <a:p>
            <a:pPr>
              <a:spcAft>
                <a:spcPts val="1500"/>
              </a:spcAft>
            </a:pPr>
            <a:r>
              <a:rPr lang="en-US" altLang="zh-CN" sz="2400" dirty="0">
                <a:solidFill>
                  <a:srgbClr val="03001A"/>
                </a:solidFill>
                <a:latin typeface="Times New Roman" pitchFamily="18" charset="0"/>
                <a:ea typeface="宋体" pitchFamily="2" charset="-122"/>
                <a:cs typeface="Times New Roman" pitchFamily="18" charset="0"/>
              </a:rPr>
              <a:t>	tree['child'][value]=</a:t>
            </a:r>
            <a:r>
              <a:rPr lang="en-US" altLang="zh-CN" sz="2400" dirty="0" err="1" smtClean="0">
                <a:solidFill>
                  <a:srgbClr val="03001A"/>
                </a:solidFill>
                <a:latin typeface="Times New Roman" pitchFamily="18" charset="0"/>
                <a:ea typeface="宋体" pitchFamily="2" charset="-122"/>
                <a:cs typeface="Times New Roman" pitchFamily="18" charset="0"/>
              </a:rPr>
              <a:t>creatTree</a:t>
            </a:r>
            <a:r>
              <a:rPr lang="en-US" altLang="zh-CN" sz="2400" dirty="0" smtClean="0">
                <a:solidFill>
                  <a:srgbClr val="03001A"/>
                </a:solidFill>
                <a:latin typeface="Times New Roman" pitchFamily="18" charset="0"/>
                <a:ea typeface="宋体" pitchFamily="2" charset="-122"/>
                <a:cs typeface="Times New Roman" pitchFamily="18" charset="0"/>
              </a:rPr>
              <a:t> ( </a:t>
            </a:r>
            <a:r>
              <a:rPr lang="en-US" altLang="zh-CN" sz="2400" dirty="0" err="1" smtClean="0">
                <a:solidFill>
                  <a:srgbClr val="03001A"/>
                </a:solidFill>
                <a:latin typeface="Times New Roman" pitchFamily="18" charset="0"/>
                <a:ea typeface="宋体" pitchFamily="2" charset="-122"/>
                <a:cs typeface="Times New Roman" pitchFamily="18" charset="0"/>
              </a:rPr>
              <a:t>subData</a:t>
            </a:r>
            <a:r>
              <a:rPr lang="en-US" altLang="zh-CN" sz="2400" dirty="0" smtClean="0">
                <a:solidFill>
                  <a:srgbClr val="03001A"/>
                </a:solidFill>
                <a:latin typeface="Times New Roman" pitchFamily="18" charset="0"/>
                <a:ea typeface="宋体" pitchFamily="2" charset="-122"/>
                <a:cs typeface="Times New Roman" pitchFamily="18" charset="0"/>
              </a:rPr>
              <a:t> , </a:t>
            </a:r>
            <a:r>
              <a:rPr lang="en-US" altLang="zh-CN" sz="2400" dirty="0" err="1" smtClean="0">
                <a:solidFill>
                  <a:srgbClr val="03001A"/>
                </a:solidFill>
                <a:latin typeface="Times New Roman" pitchFamily="18" charset="0"/>
                <a:ea typeface="宋体" pitchFamily="2" charset="-122"/>
                <a:cs typeface="Times New Roman" pitchFamily="18" charset="0"/>
              </a:rPr>
              <a:t>indexList</a:t>
            </a:r>
            <a:r>
              <a:rPr lang="en-US" altLang="zh-CN" sz="2400" dirty="0" smtClean="0">
                <a:solidFill>
                  <a:srgbClr val="03001A"/>
                </a:solidFill>
                <a:latin typeface="Times New Roman" pitchFamily="18" charset="0"/>
                <a:ea typeface="宋体" pitchFamily="2" charset="-122"/>
                <a:cs typeface="Times New Roman" pitchFamily="18" charset="0"/>
              </a:rPr>
              <a:t> )</a:t>
            </a:r>
            <a:endParaRPr lang="zh-CN" altLang="en-US" dirty="0">
              <a:solidFill>
                <a:srgbClr val="03001A"/>
              </a:solidFill>
            </a:endParaRPr>
          </a:p>
        </p:txBody>
      </p:sp>
      <p:cxnSp>
        <p:nvCxnSpPr>
          <p:cNvPr id="5" name="直接连接符 4"/>
          <p:cNvCxnSpPr/>
          <p:nvPr/>
        </p:nvCxnSpPr>
        <p:spPr>
          <a:xfrm>
            <a:off x="467544" y="3212976"/>
            <a:ext cx="7920880" cy="0"/>
          </a:xfrm>
          <a:prstGeom prst="line">
            <a:avLst/>
          </a:prstGeom>
        </p:spPr>
        <p:style>
          <a:lnRef idx="3">
            <a:schemeClr val="dk1"/>
          </a:lnRef>
          <a:fillRef idx="0">
            <a:schemeClr val="dk1"/>
          </a:fillRef>
          <a:effectRef idx="2">
            <a:schemeClr val="dk1"/>
          </a:effectRef>
          <a:fontRef idx="minor">
            <a:schemeClr val="tx1"/>
          </a:fontRef>
        </p:style>
      </p:cxnSp>
      <p:cxnSp>
        <p:nvCxnSpPr>
          <p:cNvPr id="8" name="直接连接符 7"/>
          <p:cNvCxnSpPr/>
          <p:nvPr/>
        </p:nvCxnSpPr>
        <p:spPr>
          <a:xfrm>
            <a:off x="475207" y="4149080"/>
            <a:ext cx="7920880" cy="0"/>
          </a:xfrm>
          <a:prstGeom prst="line">
            <a:avLst/>
          </a:prstGeom>
        </p:spPr>
        <p:style>
          <a:lnRef idx="3">
            <a:schemeClr val="dk1"/>
          </a:lnRef>
          <a:fillRef idx="0">
            <a:schemeClr val="dk1"/>
          </a:fillRef>
          <a:effectRef idx="2">
            <a:schemeClr val="dk1"/>
          </a:effectRef>
          <a:fontRef idx="minor">
            <a:schemeClr val="tx1"/>
          </a:fontRef>
        </p:style>
      </p:cxnSp>
      <p:cxnSp>
        <p:nvCxnSpPr>
          <p:cNvPr id="9" name="直接连接符 8"/>
          <p:cNvCxnSpPr/>
          <p:nvPr/>
        </p:nvCxnSpPr>
        <p:spPr>
          <a:xfrm>
            <a:off x="475207" y="5157192"/>
            <a:ext cx="792088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70067827"/>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4.6 ID3</a:t>
            </a:r>
            <a:r>
              <a:rPr lang="zh-CN" altLang="en-US" sz="4000" b="1" dirty="0">
                <a:solidFill>
                  <a:srgbClr val="03001A"/>
                </a:solidFill>
                <a:latin typeface="黑体" pitchFamily="49" charset="-122"/>
                <a:ea typeface="黑体" pitchFamily="49" charset="-122"/>
              </a:rPr>
              <a:t>建树练习</a:t>
            </a:r>
          </a:p>
        </p:txBody>
      </p:sp>
      <p:graphicFrame>
        <p:nvGraphicFramePr>
          <p:cNvPr id="7" name="内容占位符 3"/>
          <p:cNvGraphicFramePr>
            <a:graphicFrameLocks noGrp="1"/>
          </p:cNvGraphicFramePr>
          <p:nvPr>
            <p:ph idx="1"/>
            <p:extLst>
              <p:ext uri="{D42A27DB-BD31-4B8C-83A1-F6EECF244321}">
                <p14:modId xmlns:p14="http://schemas.microsoft.com/office/powerpoint/2010/main" val="1359621913"/>
              </p:ext>
            </p:extLst>
          </p:nvPr>
        </p:nvGraphicFramePr>
        <p:xfrm>
          <a:off x="1043608" y="1052736"/>
          <a:ext cx="6913564" cy="5394700"/>
        </p:xfrm>
        <a:graphic>
          <a:graphicData uri="http://schemas.openxmlformats.org/drawingml/2006/table">
            <a:tbl>
              <a:tblPr firstRow="1" bandRow="1">
                <a:tableStyleId>{5C22544A-7EE6-4342-B048-85BDC9FD1C3A}</a:tableStyleId>
              </a:tblPr>
              <a:tblGrid>
                <a:gridCol w="1105519"/>
                <a:gridCol w="1105519"/>
                <a:gridCol w="1105519"/>
                <a:gridCol w="1508535"/>
                <a:gridCol w="1080244"/>
                <a:gridCol w="1008228"/>
              </a:tblGrid>
              <a:tr h="365740">
                <a:tc>
                  <a:txBody>
                    <a:bodyPr/>
                    <a:lstStyle/>
                    <a:p>
                      <a:pPr algn="ctr"/>
                      <a:r>
                        <a:rPr lang="en-US" altLang="zh-CN" sz="1600" dirty="0" smtClean="0">
                          <a:latin typeface="Times New Roman" pitchFamily="18" charset="0"/>
                          <a:cs typeface="Times New Roman" pitchFamily="18" charset="0"/>
                        </a:rPr>
                        <a:t>ID</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chemeClr val="bg1"/>
                          </a:solidFill>
                          <a:latin typeface="宋体" pitchFamily="2" charset="-122"/>
                          <a:ea typeface="宋体" pitchFamily="2" charset="-122"/>
                        </a:rPr>
                        <a:t>年龄</a:t>
                      </a:r>
                      <a:endParaRPr lang="zh-CN" altLang="en-US" sz="1600" dirty="0">
                        <a:solidFill>
                          <a:schemeClr val="bg1"/>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chemeClr val="bg1"/>
                          </a:solidFill>
                          <a:latin typeface="宋体" pitchFamily="2" charset="-122"/>
                          <a:ea typeface="宋体" pitchFamily="2" charset="-122"/>
                        </a:rPr>
                        <a:t>有工作</a:t>
                      </a:r>
                      <a:endParaRPr lang="zh-CN" altLang="en-US" sz="1600" dirty="0">
                        <a:solidFill>
                          <a:schemeClr val="bg1"/>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chemeClr val="bg1"/>
                          </a:solidFill>
                          <a:latin typeface="宋体" pitchFamily="2" charset="-122"/>
                          <a:ea typeface="宋体" pitchFamily="2" charset="-122"/>
                        </a:rPr>
                        <a:t>有自己的房子</a:t>
                      </a:r>
                      <a:endParaRPr lang="zh-CN" altLang="en-US" sz="1600" dirty="0">
                        <a:solidFill>
                          <a:schemeClr val="bg1"/>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chemeClr val="bg1"/>
                          </a:solidFill>
                          <a:latin typeface="宋体" pitchFamily="2" charset="-122"/>
                          <a:ea typeface="宋体" pitchFamily="2" charset="-122"/>
                        </a:rPr>
                        <a:t>信贷情况</a:t>
                      </a:r>
                      <a:endParaRPr lang="zh-CN" altLang="en-US" sz="1600" dirty="0">
                        <a:solidFill>
                          <a:schemeClr val="bg1"/>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chemeClr val="bg1"/>
                          </a:solidFill>
                          <a:latin typeface="宋体" pitchFamily="2" charset="-122"/>
                          <a:ea typeface="宋体" pitchFamily="2" charset="-122"/>
                        </a:rPr>
                        <a:t>类别</a:t>
                      </a:r>
                      <a:endParaRPr lang="zh-CN" altLang="en-US" sz="1600" dirty="0">
                        <a:solidFill>
                          <a:schemeClr val="bg1"/>
                        </a:solidFill>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1</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青年</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一般</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2</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青年</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好</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3</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青年</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好</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4</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青年</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一般</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5</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青年</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一般</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6</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中年</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一般</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7</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中年</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好</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8</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中年</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好</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9</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中年</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非常好</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10</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中年</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非常好</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11</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老年</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非常好</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12</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老年</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好</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13</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老年</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好</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14</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老年</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非常好</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04781">
                <a:tc>
                  <a:txBody>
                    <a:bodyPr/>
                    <a:lstStyle/>
                    <a:p>
                      <a:pPr algn="ctr"/>
                      <a:r>
                        <a:rPr lang="en-US" altLang="zh-CN" sz="1600" dirty="0" smtClean="0">
                          <a:latin typeface="Times New Roman" pitchFamily="18" charset="0"/>
                          <a:cs typeface="Times New Roman" pitchFamily="18" charset="0"/>
                        </a:rPr>
                        <a:t>15</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老年</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一般</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r>
            </a:tbl>
          </a:graphicData>
        </a:graphic>
      </p:graphicFrame>
    </p:spTree>
    <p:extLst>
      <p:ext uri="{BB962C8B-B14F-4D97-AF65-F5344CB8AC3E}">
        <p14:creationId xmlns:p14="http://schemas.microsoft.com/office/powerpoint/2010/main" val="1852409241"/>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5 </a:t>
            </a:r>
            <a:r>
              <a:rPr lang="zh-CN" altLang="en-US" sz="4000" b="1" dirty="0">
                <a:solidFill>
                  <a:srgbClr val="03001A"/>
                </a:solidFill>
                <a:latin typeface="黑体" pitchFamily="49" charset="-122"/>
                <a:ea typeface="黑体" pitchFamily="49" charset="-122"/>
              </a:rPr>
              <a:t>使用</a:t>
            </a:r>
            <a:r>
              <a:rPr lang="en-US" altLang="zh-CN" sz="4000" b="1" dirty="0">
                <a:solidFill>
                  <a:srgbClr val="03001A"/>
                </a:solidFill>
                <a:latin typeface="黑体" pitchFamily="49" charset="-122"/>
                <a:ea typeface="黑体" pitchFamily="49" charset="-122"/>
              </a:rPr>
              <a:t>ID3</a:t>
            </a:r>
            <a:r>
              <a:rPr lang="zh-CN" altLang="en-US" sz="4000" b="1" dirty="0">
                <a:solidFill>
                  <a:srgbClr val="03001A"/>
                </a:solidFill>
                <a:latin typeface="黑体" pitchFamily="49" charset="-122"/>
                <a:ea typeface="黑体" pitchFamily="49" charset="-122"/>
              </a:rPr>
              <a:t>算法进行分类预测</a:t>
            </a:r>
          </a:p>
        </p:txBody>
      </p:sp>
      <p:sp>
        <p:nvSpPr>
          <p:cNvPr id="4" name="TextBox 3"/>
          <p:cNvSpPr txBox="1"/>
          <p:nvPr/>
        </p:nvSpPr>
        <p:spPr>
          <a:xfrm>
            <a:off x="331190" y="2247255"/>
            <a:ext cx="8561289" cy="461665"/>
          </a:xfrm>
          <a:prstGeom prst="rect">
            <a:avLst/>
          </a:prstGeom>
          <a:noFill/>
        </p:spPr>
        <p:txBody>
          <a:bodyPr wrap="square" rtlCol="0">
            <a:spAutoFit/>
          </a:bodyPr>
          <a:lstStyle/>
          <a:p>
            <a:r>
              <a:rPr lang="en-US" altLang="zh-CN" sz="2400" dirty="0">
                <a:solidFill>
                  <a:srgbClr val="03001A"/>
                </a:solidFill>
                <a:latin typeface="Times New Roman" pitchFamily="18" charset="0"/>
                <a:ea typeface="宋体" pitchFamily="2" charset="-122"/>
                <a:cs typeface="Times New Roman" pitchFamily="18" charset="0"/>
              </a:rPr>
              <a:t>{'index</a:t>
            </a:r>
            <a:r>
              <a:rPr lang="en-US" altLang="zh-CN" sz="2400" dirty="0" smtClean="0">
                <a:solidFill>
                  <a:srgbClr val="03001A"/>
                </a:solidFill>
                <a:latin typeface="Times New Roman" pitchFamily="18" charset="0"/>
                <a:ea typeface="宋体" pitchFamily="2" charset="-122"/>
                <a:cs typeface="Times New Roman" pitchFamily="18" charset="0"/>
              </a:rPr>
              <a:t>':0, </a:t>
            </a:r>
            <a:r>
              <a:rPr lang="en-US" altLang="zh-CN" sz="2400" dirty="0">
                <a:solidFill>
                  <a:srgbClr val="03001A"/>
                </a:solidFill>
                <a:latin typeface="Times New Roman" pitchFamily="18" charset="0"/>
                <a:ea typeface="宋体" pitchFamily="2" charset="-122"/>
                <a:cs typeface="Times New Roman" pitchFamily="18" charset="0"/>
              </a:rPr>
              <a:t>'child': {0: 'no', 1: {'index': 1, 'child': {0: 'no', 1: 'yes'}}}}</a:t>
            </a:r>
          </a:p>
        </p:txBody>
      </p:sp>
      <p:pic>
        <p:nvPicPr>
          <p:cNvPr id="15362" name="Picture 2" descr="C:\Users\Admin\Desktop\Figure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90" y="2633571"/>
            <a:ext cx="4280644" cy="389177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076056" y="4000996"/>
            <a:ext cx="3262432" cy="2308324"/>
          </a:xfrm>
          <a:prstGeom prst="rect">
            <a:avLst/>
          </a:prstGeom>
          <a:noFill/>
        </p:spPr>
        <p:txBody>
          <a:bodyPr wrap="none" rtlCol="0">
            <a:spAutoFit/>
          </a:bodyPr>
          <a:lstStyle/>
          <a:p>
            <a:r>
              <a:rPr lang="zh-CN" altLang="en-US" sz="2400" dirty="0" smtClean="0">
                <a:solidFill>
                  <a:srgbClr val="03001A"/>
                </a:solidFill>
                <a:latin typeface="宋体" pitchFamily="2" charset="-122"/>
                <a:ea typeface="宋体" pitchFamily="2" charset="-122"/>
              </a:rPr>
              <a:t>待测试的样本：</a:t>
            </a:r>
            <a:endParaRPr lang="en-US" altLang="zh-CN" sz="2400" dirty="0" smtClean="0">
              <a:solidFill>
                <a:srgbClr val="03001A"/>
              </a:solidFill>
              <a:latin typeface="宋体" pitchFamily="2" charset="-122"/>
              <a:ea typeface="宋体" pitchFamily="2" charset="-122"/>
            </a:endParaRPr>
          </a:p>
          <a:p>
            <a:r>
              <a:rPr lang="en-US" altLang="zh-CN" sz="2400" dirty="0" smtClean="0">
                <a:solidFill>
                  <a:srgbClr val="03001A"/>
                </a:solidFill>
                <a:latin typeface="宋体" pitchFamily="2" charset="-122"/>
                <a:ea typeface="宋体" pitchFamily="2" charset="-122"/>
              </a:rPr>
              <a:t>[0,1]</a:t>
            </a:r>
          </a:p>
          <a:p>
            <a:r>
              <a:rPr lang="en-US" altLang="zh-CN" sz="2400" dirty="0" smtClean="0">
                <a:solidFill>
                  <a:srgbClr val="03001A"/>
                </a:solidFill>
                <a:latin typeface="宋体" pitchFamily="2" charset="-122"/>
                <a:ea typeface="宋体" pitchFamily="2" charset="-122"/>
              </a:rPr>
              <a:t>[0,1,2]</a:t>
            </a:r>
          </a:p>
          <a:p>
            <a:r>
              <a:rPr lang="en-US" altLang="zh-CN" sz="2400" dirty="0" smtClean="0">
                <a:solidFill>
                  <a:srgbClr val="03001A"/>
                </a:solidFill>
                <a:latin typeface="宋体" pitchFamily="2" charset="-122"/>
                <a:ea typeface="宋体" pitchFamily="2" charset="-122"/>
              </a:rPr>
              <a:t>[1,0]</a:t>
            </a:r>
          </a:p>
          <a:p>
            <a:r>
              <a:rPr lang="en-US" altLang="zh-CN" sz="2400" dirty="0" smtClean="0">
                <a:solidFill>
                  <a:srgbClr val="03001A"/>
                </a:solidFill>
                <a:latin typeface="宋体" pitchFamily="2" charset="-122"/>
                <a:ea typeface="宋体" pitchFamily="2" charset="-122"/>
              </a:rPr>
              <a:t>[1,2]</a:t>
            </a:r>
          </a:p>
          <a:p>
            <a:r>
              <a:rPr lang="zh-CN" altLang="en-US" sz="2400" dirty="0" smtClean="0">
                <a:solidFill>
                  <a:srgbClr val="03001A"/>
                </a:solidFill>
                <a:latin typeface="宋体" pitchFamily="2" charset="-122"/>
                <a:ea typeface="宋体" pitchFamily="2" charset="-122"/>
              </a:rPr>
              <a:t>如何确认他们的分类？</a:t>
            </a:r>
            <a:endParaRPr lang="en-US" altLang="zh-CN" sz="2400" dirty="0" smtClean="0">
              <a:solidFill>
                <a:srgbClr val="03001A"/>
              </a:solidFill>
              <a:latin typeface="宋体" pitchFamily="2" charset="-122"/>
              <a:ea typeface="宋体" pitchFamily="2" charset="-122"/>
            </a:endParaRPr>
          </a:p>
        </p:txBody>
      </p:sp>
      <p:sp>
        <p:nvSpPr>
          <p:cNvPr id="5" name="TextBox 4"/>
          <p:cNvSpPr txBox="1"/>
          <p:nvPr/>
        </p:nvSpPr>
        <p:spPr>
          <a:xfrm>
            <a:off x="4726463" y="2708920"/>
            <a:ext cx="4185761" cy="461665"/>
          </a:xfrm>
          <a:prstGeom prst="rect">
            <a:avLst/>
          </a:prstGeom>
          <a:noFill/>
        </p:spPr>
        <p:txBody>
          <a:bodyPr wrap="none" rtlCol="0">
            <a:spAutoFit/>
          </a:bodyPr>
          <a:lstStyle/>
          <a:p>
            <a:r>
              <a:rPr lang="zh-CN" altLang="en-US" sz="2400" dirty="0" smtClean="0">
                <a:solidFill>
                  <a:srgbClr val="03001A"/>
                </a:solidFill>
                <a:latin typeface="宋体" pitchFamily="2" charset="-122"/>
                <a:ea typeface="宋体" pitchFamily="2" charset="-122"/>
              </a:rPr>
              <a:t>叶子</a:t>
            </a:r>
            <a:r>
              <a:rPr lang="zh-CN" altLang="en-US" sz="2400" dirty="0">
                <a:solidFill>
                  <a:srgbClr val="03001A"/>
                </a:solidFill>
                <a:latin typeface="宋体" pitchFamily="2" charset="-122"/>
                <a:ea typeface="宋体" pitchFamily="2" charset="-122"/>
              </a:rPr>
              <a:t>节点和决策节点的</a:t>
            </a:r>
            <a:r>
              <a:rPr lang="zh-CN" altLang="en-US" sz="2400" dirty="0" smtClean="0">
                <a:solidFill>
                  <a:srgbClr val="03001A"/>
                </a:solidFill>
                <a:latin typeface="宋体" pitchFamily="2" charset="-122"/>
                <a:ea typeface="宋体" pitchFamily="2" charset="-122"/>
              </a:rPr>
              <a:t>区别：</a:t>
            </a:r>
            <a:endParaRPr lang="en-US" altLang="zh-CN" sz="2400" dirty="0" smtClean="0">
              <a:solidFill>
                <a:srgbClr val="03001A"/>
              </a:solidFill>
              <a:latin typeface="宋体" pitchFamily="2" charset="-122"/>
              <a:ea typeface="宋体" pitchFamily="2" charset="-122"/>
            </a:endParaRPr>
          </a:p>
        </p:txBody>
      </p:sp>
      <p:sp>
        <p:nvSpPr>
          <p:cNvPr id="6" name="矩形 5"/>
          <p:cNvSpPr/>
          <p:nvPr/>
        </p:nvSpPr>
        <p:spPr>
          <a:xfrm>
            <a:off x="467544" y="1772816"/>
            <a:ext cx="7272808" cy="461665"/>
          </a:xfrm>
          <a:prstGeom prst="rect">
            <a:avLst/>
          </a:prstGeom>
        </p:spPr>
        <p:txBody>
          <a:bodyPr wrap="square">
            <a:spAutoFit/>
          </a:bodyPr>
          <a:lstStyle/>
          <a:p>
            <a:r>
              <a:rPr lang="zh-CN" altLang="en-US" sz="2400" dirty="0">
                <a:solidFill>
                  <a:srgbClr val="03001A"/>
                </a:solidFill>
                <a:latin typeface="宋体" pitchFamily="2" charset="-122"/>
                <a:ea typeface="宋体" pitchFamily="2" charset="-122"/>
              </a:rPr>
              <a:t>通过分支找到对应的叶子节点：</a:t>
            </a:r>
            <a:endParaRPr lang="en-US" altLang="zh-CN" sz="2400" dirty="0">
              <a:solidFill>
                <a:srgbClr val="03001A"/>
              </a:solidFill>
              <a:latin typeface="宋体" pitchFamily="2" charset="-122"/>
              <a:ea typeface="宋体" pitchFamily="2" charset="-122"/>
            </a:endParaRPr>
          </a:p>
        </p:txBody>
      </p:sp>
      <p:sp>
        <p:nvSpPr>
          <p:cNvPr id="7" name="矩形 6"/>
          <p:cNvSpPr/>
          <p:nvPr/>
        </p:nvSpPr>
        <p:spPr>
          <a:xfrm>
            <a:off x="4757101" y="3111351"/>
            <a:ext cx="4185761" cy="461665"/>
          </a:xfrm>
          <a:prstGeom prst="rect">
            <a:avLst/>
          </a:prstGeom>
        </p:spPr>
        <p:txBody>
          <a:bodyPr wrap="none">
            <a:spAutoFit/>
          </a:bodyPr>
          <a:lstStyle/>
          <a:p>
            <a:r>
              <a:rPr lang="zh-CN" altLang="en-US" sz="2400" dirty="0">
                <a:solidFill>
                  <a:srgbClr val="03001A"/>
                </a:solidFill>
                <a:latin typeface="宋体" pitchFamily="2" charset="-122"/>
                <a:ea typeface="宋体" pitchFamily="2" charset="-122"/>
              </a:rPr>
              <a:t>叶子节点对应的子树是一个</a:t>
            </a:r>
            <a:r>
              <a:rPr lang="zh-CN" altLang="en-US" sz="2400" b="1" dirty="0" smtClean="0">
                <a:solidFill>
                  <a:srgbClr val="FF0000"/>
                </a:solidFill>
                <a:latin typeface="宋体" pitchFamily="2" charset="-122"/>
                <a:ea typeface="宋体" pitchFamily="2" charset="-122"/>
              </a:rPr>
              <a:t>值</a:t>
            </a:r>
            <a:endParaRPr lang="en-US" altLang="zh-CN" sz="2400" b="1" dirty="0" smtClean="0">
              <a:solidFill>
                <a:srgbClr val="FF0000"/>
              </a:solidFill>
              <a:latin typeface="宋体" pitchFamily="2" charset="-122"/>
              <a:ea typeface="宋体" pitchFamily="2" charset="-122"/>
            </a:endParaRPr>
          </a:p>
        </p:txBody>
      </p:sp>
      <p:sp>
        <p:nvSpPr>
          <p:cNvPr id="8" name="矩形 7"/>
          <p:cNvSpPr/>
          <p:nvPr/>
        </p:nvSpPr>
        <p:spPr>
          <a:xfrm>
            <a:off x="4726463" y="3543399"/>
            <a:ext cx="4185761" cy="461665"/>
          </a:xfrm>
          <a:prstGeom prst="rect">
            <a:avLst/>
          </a:prstGeom>
        </p:spPr>
        <p:txBody>
          <a:bodyPr wrap="none">
            <a:spAutoFit/>
          </a:bodyPr>
          <a:lstStyle/>
          <a:p>
            <a:r>
              <a:rPr lang="zh-CN" altLang="en-US" sz="2400" dirty="0">
                <a:solidFill>
                  <a:srgbClr val="03001A"/>
                </a:solidFill>
                <a:latin typeface="宋体" pitchFamily="2" charset="-122"/>
                <a:ea typeface="宋体" pitchFamily="2" charset="-122"/>
              </a:rPr>
              <a:t>决策点对应的子树是一个</a:t>
            </a:r>
            <a:r>
              <a:rPr lang="zh-CN" altLang="en-US" sz="2400" b="1" dirty="0">
                <a:solidFill>
                  <a:srgbClr val="FF0000"/>
                </a:solidFill>
                <a:latin typeface="宋体" pitchFamily="2" charset="-122"/>
                <a:ea typeface="宋体" pitchFamily="2" charset="-122"/>
              </a:rPr>
              <a:t>字典</a:t>
            </a:r>
          </a:p>
        </p:txBody>
      </p:sp>
      <p:sp>
        <p:nvSpPr>
          <p:cNvPr id="11" name="矩形 10"/>
          <p:cNvSpPr/>
          <p:nvPr/>
        </p:nvSpPr>
        <p:spPr>
          <a:xfrm>
            <a:off x="467544" y="936963"/>
            <a:ext cx="7726928" cy="830997"/>
          </a:xfrm>
          <a:prstGeom prst="rect">
            <a:avLst/>
          </a:prstGeom>
        </p:spPr>
        <p:txBody>
          <a:bodyPr wrap="square">
            <a:spAutoFit/>
          </a:bodyPr>
          <a:lstStyle/>
          <a:p>
            <a:r>
              <a:rPr lang="en-US" altLang="zh-CN" sz="2400" dirty="0">
                <a:solidFill>
                  <a:srgbClr val="03001A"/>
                </a:solidFill>
                <a:latin typeface="Times New Roman" pitchFamily="18" charset="0"/>
                <a:cs typeface="Times New Roman" pitchFamily="18" charset="0"/>
              </a:rPr>
              <a:t>{</a:t>
            </a:r>
            <a:r>
              <a:rPr lang="en-US" altLang="zh-CN" sz="2400" dirty="0" smtClean="0">
                <a:solidFill>
                  <a:srgbClr val="03001A"/>
                </a:solidFill>
                <a:latin typeface="Times New Roman" pitchFamily="18" charset="0"/>
                <a:cs typeface="Times New Roman" pitchFamily="18" charset="0"/>
              </a:rPr>
              <a:t>'index</a:t>
            </a:r>
            <a:r>
              <a:rPr lang="en-US" altLang="zh-CN" sz="2400" dirty="0">
                <a:solidFill>
                  <a:srgbClr val="03001A"/>
                </a:solidFill>
                <a:latin typeface="Times New Roman" pitchFamily="18" charset="0"/>
                <a:cs typeface="Times New Roman" pitchFamily="18" charset="0"/>
              </a:rPr>
              <a:t>': 2, 'child': {'</a:t>
            </a:r>
            <a:r>
              <a:rPr lang="zh-CN" altLang="en-US" sz="2400" dirty="0">
                <a:solidFill>
                  <a:srgbClr val="03001A"/>
                </a:solidFill>
                <a:latin typeface="宋体" pitchFamily="2" charset="-122"/>
                <a:ea typeface="宋体" pitchFamily="2" charset="-122"/>
                <a:cs typeface="Times New Roman" pitchFamily="18" charset="0"/>
              </a:rPr>
              <a:t>是</a:t>
            </a:r>
            <a:r>
              <a:rPr lang="en-US" altLang="zh-CN" sz="2400" dirty="0">
                <a:solidFill>
                  <a:srgbClr val="03001A"/>
                </a:solidFill>
                <a:latin typeface="Times New Roman" pitchFamily="18" charset="0"/>
                <a:cs typeface="Times New Roman" pitchFamily="18" charset="0"/>
              </a:rPr>
              <a:t>': '</a:t>
            </a:r>
            <a:r>
              <a:rPr lang="zh-CN" altLang="en-US" sz="2400" dirty="0">
                <a:solidFill>
                  <a:srgbClr val="03001A"/>
                </a:solidFill>
                <a:latin typeface="宋体" pitchFamily="2" charset="-122"/>
                <a:ea typeface="宋体" pitchFamily="2" charset="-122"/>
                <a:cs typeface="Times New Roman" pitchFamily="18" charset="0"/>
              </a:rPr>
              <a:t>同意</a:t>
            </a:r>
            <a:r>
              <a:rPr lang="en-US" altLang="zh-CN" sz="2400" dirty="0">
                <a:solidFill>
                  <a:srgbClr val="03001A"/>
                </a:solidFill>
                <a:latin typeface="Times New Roman" pitchFamily="18" charset="0"/>
                <a:cs typeface="Times New Roman" pitchFamily="18" charset="0"/>
              </a:rPr>
              <a:t>', '</a:t>
            </a:r>
            <a:r>
              <a:rPr lang="zh-CN" altLang="en-US" sz="2400" dirty="0">
                <a:solidFill>
                  <a:srgbClr val="03001A"/>
                </a:solidFill>
                <a:latin typeface="宋体" pitchFamily="2" charset="-122"/>
                <a:ea typeface="宋体" pitchFamily="2" charset="-122"/>
                <a:cs typeface="Times New Roman" pitchFamily="18" charset="0"/>
              </a:rPr>
              <a:t>否</a:t>
            </a:r>
            <a:r>
              <a:rPr lang="en-US" altLang="zh-CN" sz="2400" dirty="0">
                <a:solidFill>
                  <a:srgbClr val="03001A"/>
                </a:solidFill>
                <a:latin typeface="Times New Roman" pitchFamily="18" charset="0"/>
                <a:cs typeface="Times New Roman" pitchFamily="18" charset="0"/>
              </a:rPr>
              <a:t>': {</a:t>
            </a:r>
            <a:r>
              <a:rPr lang="en-US" altLang="zh-CN" sz="2400" dirty="0" smtClean="0">
                <a:solidFill>
                  <a:srgbClr val="03001A"/>
                </a:solidFill>
                <a:latin typeface="Times New Roman" pitchFamily="18" charset="0"/>
                <a:cs typeface="Times New Roman" pitchFamily="18" charset="0"/>
              </a:rPr>
              <a:t>'index</a:t>
            </a:r>
            <a:r>
              <a:rPr lang="en-US" altLang="zh-CN" sz="2400" dirty="0">
                <a:solidFill>
                  <a:srgbClr val="03001A"/>
                </a:solidFill>
                <a:latin typeface="Times New Roman" pitchFamily="18" charset="0"/>
                <a:cs typeface="Times New Roman" pitchFamily="18" charset="0"/>
              </a:rPr>
              <a:t>': 1, 'child</a:t>
            </a:r>
            <a:r>
              <a:rPr lang="en-US" altLang="zh-CN" sz="2400" dirty="0" smtClean="0">
                <a:solidFill>
                  <a:srgbClr val="03001A"/>
                </a:solidFill>
                <a:latin typeface="Times New Roman" pitchFamily="18" charset="0"/>
                <a:cs typeface="Times New Roman" pitchFamily="18" charset="0"/>
              </a:rPr>
              <a:t>':</a:t>
            </a:r>
          </a:p>
          <a:p>
            <a:r>
              <a:rPr lang="en-US" altLang="zh-CN" sz="2400" dirty="0" smtClean="0">
                <a:solidFill>
                  <a:srgbClr val="03001A"/>
                </a:solidFill>
                <a:latin typeface="Times New Roman" pitchFamily="18" charset="0"/>
                <a:cs typeface="Times New Roman" pitchFamily="18" charset="0"/>
              </a:rPr>
              <a:t>{‘</a:t>
            </a:r>
            <a:r>
              <a:rPr lang="zh-CN" altLang="en-US" sz="2400" dirty="0" smtClean="0">
                <a:solidFill>
                  <a:srgbClr val="03001A"/>
                </a:solidFill>
                <a:latin typeface="宋体" pitchFamily="2" charset="-122"/>
                <a:ea typeface="宋体" pitchFamily="2" charset="-122"/>
                <a:cs typeface="Times New Roman" pitchFamily="18" charset="0"/>
              </a:rPr>
              <a:t>是</a:t>
            </a:r>
            <a:r>
              <a:rPr lang="en-US" altLang="zh-CN" sz="2400" dirty="0" smtClean="0">
                <a:solidFill>
                  <a:srgbClr val="03001A"/>
                </a:solidFill>
                <a:latin typeface="Times New Roman" pitchFamily="18" charset="0"/>
                <a:cs typeface="Times New Roman" pitchFamily="18" charset="0"/>
              </a:rPr>
              <a:t>’: ‘</a:t>
            </a:r>
            <a:r>
              <a:rPr lang="zh-CN" altLang="en-US" sz="2400" dirty="0" smtClean="0">
                <a:solidFill>
                  <a:srgbClr val="03001A"/>
                </a:solidFill>
                <a:latin typeface="宋体" pitchFamily="2" charset="-122"/>
                <a:ea typeface="宋体" pitchFamily="2" charset="-122"/>
                <a:cs typeface="Times New Roman" pitchFamily="18" charset="0"/>
              </a:rPr>
              <a:t>同意</a:t>
            </a:r>
            <a:r>
              <a:rPr lang="en-US" altLang="zh-CN" sz="2400" dirty="0" smtClean="0">
                <a:solidFill>
                  <a:srgbClr val="03001A"/>
                </a:solidFill>
                <a:latin typeface="Times New Roman" pitchFamily="18" charset="0"/>
                <a:cs typeface="Times New Roman" pitchFamily="18" charset="0"/>
              </a:rPr>
              <a:t>’, ‘</a:t>
            </a:r>
            <a:r>
              <a:rPr lang="zh-CN" altLang="en-US" sz="2400" dirty="0" smtClean="0">
                <a:solidFill>
                  <a:srgbClr val="03001A"/>
                </a:solidFill>
                <a:latin typeface="宋体" pitchFamily="2" charset="-122"/>
                <a:ea typeface="宋体" pitchFamily="2" charset="-122"/>
                <a:cs typeface="Times New Roman" pitchFamily="18" charset="0"/>
              </a:rPr>
              <a:t>否</a:t>
            </a:r>
            <a:r>
              <a:rPr lang="en-US" altLang="zh-CN" sz="2400" dirty="0" smtClean="0">
                <a:solidFill>
                  <a:srgbClr val="03001A"/>
                </a:solidFill>
                <a:latin typeface="Times New Roman" pitchFamily="18" charset="0"/>
                <a:cs typeface="Times New Roman" pitchFamily="18" charset="0"/>
              </a:rPr>
              <a:t>’: ‘</a:t>
            </a:r>
            <a:r>
              <a:rPr lang="zh-CN" altLang="en-US" sz="2400" dirty="0" smtClean="0">
                <a:solidFill>
                  <a:srgbClr val="03001A"/>
                </a:solidFill>
                <a:latin typeface="宋体" pitchFamily="2" charset="-122"/>
                <a:ea typeface="宋体" pitchFamily="2" charset="-122"/>
                <a:cs typeface="Times New Roman" pitchFamily="18" charset="0"/>
              </a:rPr>
              <a:t>拒绝</a:t>
            </a:r>
            <a:r>
              <a:rPr lang="en-US" altLang="zh-CN" sz="2400" dirty="0" smtClean="0">
                <a:solidFill>
                  <a:srgbClr val="03001A"/>
                </a:solidFill>
                <a:latin typeface="Times New Roman" pitchFamily="18" charset="0"/>
                <a:cs typeface="Times New Roman" pitchFamily="18" charset="0"/>
              </a:rPr>
              <a:t>’}}}}  #</a:t>
            </a:r>
            <a:r>
              <a:rPr lang="zh-CN" altLang="en-US" sz="2400" dirty="0" smtClean="0">
                <a:solidFill>
                  <a:srgbClr val="03001A"/>
                </a:solidFill>
                <a:latin typeface="Times New Roman" pitchFamily="18" charset="0"/>
                <a:cs typeface="Times New Roman" pitchFamily="18" charset="0"/>
              </a:rPr>
              <a:t>通过</a:t>
            </a:r>
            <a:r>
              <a:rPr lang="en-US" altLang="zh-CN" sz="2400" dirty="0" smtClean="0">
                <a:solidFill>
                  <a:srgbClr val="03001A"/>
                </a:solidFill>
                <a:latin typeface="Times New Roman" pitchFamily="18" charset="0"/>
                <a:cs typeface="Times New Roman" pitchFamily="18" charset="0"/>
              </a:rPr>
              <a:t>treePlot2.py</a:t>
            </a:r>
            <a:r>
              <a:rPr lang="zh-CN" altLang="en-US" sz="2400" dirty="0" smtClean="0">
                <a:solidFill>
                  <a:srgbClr val="03001A"/>
                </a:solidFill>
                <a:latin typeface="Times New Roman" pitchFamily="18" charset="0"/>
                <a:cs typeface="Times New Roman" pitchFamily="18" charset="0"/>
              </a:rPr>
              <a:t>画图</a:t>
            </a:r>
            <a:endParaRPr lang="zh-CN" altLang="en-US" sz="2400" dirty="0">
              <a:solidFill>
                <a:srgbClr val="03001A"/>
              </a:solidFill>
              <a:latin typeface="Times New Roman" pitchFamily="18" charset="0"/>
              <a:cs typeface="Times New Roman" pitchFamily="18" charset="0"/>
            </a:endParaRPr>
          </a:p>
        </p:txBody>
      </p:sp>
    </p:spTree>
    <p:extLst>
      <p:ext uri="{BB962C8B-B14F-4D97-AF65-F5344CB8AC3E}">
        <p14:creationId xmlns:p14="http://schemas.microsoft.com/office/powerpoint/2010/main" val="149475753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15362"/>
                                        </p:tgtEl>
                                        <p:attrNameLst>
                                          <p:attrName>style.visibility</p:attrName>
                                        </p:attrNameLst>
                                      </p:cBhvr>
                                      <p:to>
                                        <p:strVal val="visible"/>
                                      </p:to>
                                    </p:set>
                                    <p:anim calcmode="lin" valueType="num">
                                      <p:cBhvr additive="base">
                                        <p:cTn id="17" dur="500" fill="hold"/>
                                        <p:tgtEl>
                                          <p:spTgt spid="15362"/>
                                        </p:tgtEl>
                                        <p:attrNameLst>
                                          <p:attrName>ppt_x</p:attrName>
                                        </p:attrNameLst>
                                      </p:cBhvr>
                                      <p:tavLst>
                                        <p:tav tm="0">
                                          <p:val>
                                            <p:strVal val="0-#ppt_w/2"/>
                                          </p:val>
                                        </p:tav>
                                        <p:tav tm="100000">
                                          <p:val>
                                            <p:strVal val="#ppt_x"/>
                                          </p:val>
                                        </p:tav>
                                      </p:tavLst>
                                    </p:anim>
                                    <p:anim calcmode="lin" valueType="num">
                                      <p:cBhvr additive="base">
                                        <p:cTn id="18" dur="500" fill="hold"/>
                                        <p:tgtEl>
                                          <p:spTgt spid="1536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0-#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5" grpId="0"/>
      <p:bldP spid="6" grpId="0"/>
      <p:bldP spid="7" grpId="0"/>
      <p:bldP spid="8" grpId="0"/>
    </p:bldLst>
  </p:timing>
</p:sld>
</file>

<file path=ppt/theme/theme1.xml><?xml version="1.0" encoding="utf-8"?>
<a:theme xmlns:a="http://schemas.openxmlformats.org/drawingml/2006/main" name="2_Marketing 16x9">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4039</TotalTime>
  <Words>1099</Words>
  <Application>Microsoft Office PowerPoint</Application>
  <PresentationFormat>全屏显示(4:3)</PresentationFormat>
  <Paragraphs>229</Paragraphs>
  <Slides>13</Slides>
  <Notes>1</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2_Marketing 16x9</vt:lpstr>
      <vt:lpstr>ID3决策点总结</vt:lpstr>
      <vt:lpstr>4 递归建树 </vt:lpstr>
      <vt:lpstr>4.1终止条件</vt:lpstr>
      <vt:lpstr>4.2 递归过程</vt:lpstr>
      <vt:lpstr>4.3 决策点结构</vt:lpstr>
      <vt:lpstr>4.4 建树步骤</vt:lpstr>
      <vt:lpstr>4.5 建树步骤</vt:lpstr>
      <vt:lpstr>4.6 ID3建树练习</vt:lpstr>
      <vt:lpstr>5 使用ID3算法进行分类预测</vt:lpstr>
      <vt:lpstr>5.1 递归预测</vt:lpstr>
      <vt:lpstr>5.2 提高算法的稳定性：</vt:lpstr>
      <vt:lpstr>总结</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《决策树之ID3算法》</dc:title>
  <dc:creator>mr.y</dc:creator>
  <cp:lastModifiedBy>Admin</cp:lastModifiedBy>
  <cp:revision>315</cp:revision>
  <dcterms:created xsi:type="dcterms:W3CDTF">2017-12-07T03:33:58Z</dcterms:created>
  <dcterms:modified xsi:type="dcterms:W3CDTF">2018-02-07T00:10:29Z</dcterms:modified>
</cp:coreProperties>
</file>