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08:53:20.999" idx="1">
    <p:pos x="5250" y="618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6T08:19:43.902" idx="5">
    <p:pos x="1667" y="1103"/>
    <p:text>因为有向量乘积的形式出现,
多个连加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3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树桩“话语权”与更新权重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计算树桩的“话语权”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对应的是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4807" y="2132856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alpha=0.5*log((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1-min_w_err)/(min_w_err+0.000001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552" y="2852936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树桩的“话语权”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对每个样本的预测标签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与真实标签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32" y="388514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加符号可以看做是两个向量的内积：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a.T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*b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4869160"/>
            <a:ext cx="7128792" cy="1471613"/>
            <a:chOff x="827584" y="4869160"/>
            <a:chExt cx="7128792" cy="1471613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222385"/>
                </p:ext>
              </p:extLst>
            </p:nvPr>
          </p:nvGraphicFramePr>
          <p:xfrm>
            <a:off x="827584" y="5475227"/>
            <a:ext cx="360040" cy="33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2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7584" y="5475227"/>
                          <a:ext cx="360040" cy="33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2476730" y="4869160"/>
              <a:ext cx="5479646" cy="1471613"/>
              <a:chOff x="1691680" y="5013176"/>
              <a:chExt cx="5479646" cy="1471613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560632"/>
                  </p:ext>
                </p:extLst>
              </p:nvPr>
            </p:nvGraphicFramePr>
            <p:xfrm>
              <a:off x="1691680" y="5013176"/>
              <a:ext cx="2101850" cy="1471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3" name="Equation" r:id="rId6" imgW="1307880" imgH="914400" progId="Equation.DSMT4">
                      <p:embed/>
                    </p:oleObj>
                  </mc:Choice>
                  <mc:Fallback>
                    <p:oleObj name="Equation" r:id="rId6" imgW="130788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013176"/>
                            <a:ext cx="2101850" cy="1471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3283045"/>
                  </p:ext>
                </p:extLst>
              </p:nvPr>
            </p:nvGraphicFramePr>
            <p:xfrm>
              <a:off x="3923928" y="5513704"/>
              <a:ext cx="3247398" cy="507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4" name="Equation" r:id="rId8" imgW="1460160" imgH="228600" progId="Equation.DSMT4">
                      <p:embed/>
                    </p:oleObj>
                  </mc:Choice>
                  <mc:Fallback>
                    <p:oleObj name="Equation" r:id="rId8" imgW="1460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928" y="5513704"/>
                            <a:ext cx="3247398" cy="507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矩形 16"/>
            <p:cNvSpPr/>
            <p:nvPr/>
          </p:nvSpPr>
          <p:spPr>
            <a:xfrm>
              <a:off x="1547664" y="541560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和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74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向量解决问题：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连加：         内积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对应项之间赋值：对应项相乘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560" y="2348880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再更新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w/z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内： 分别是两个向量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内也是由两部分组成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真实标签和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预测标签：两个向量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3071" y="4072251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w_next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( w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/(z+0.000001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,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np.exp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(-alpha*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751" y="4941168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都是行向量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是行向量，对应元素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相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是列向量，对应元素相乘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其中一个是行向量，一个是列向量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是矩阵，向量乘积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62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data,labelList,n_stump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集成器，其中含有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需要返回的是每个决策树桩，及其“话语权”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={1:(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),…,}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6755" y="2780928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w,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长度为样本数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，权重为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1/m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加权误差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通过调用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得到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046" y="4779665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连加可以监测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集成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器目前的效果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predict(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boost_stumps,sample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是分类器生成的权重与决策树桩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个测试样本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对于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+=alpha*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树桩的预测结果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7030" y="4437112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树桩的预测结果：树桩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{index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，样本：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sample[index]&lt;value: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=1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  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水雷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岩石数据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73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XGboost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残差优化方法的集成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采取了加权错误率的方法更新样本的权重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用来解决二分类问题，标签是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树桩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层二叉树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，以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156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08190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3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06759"/>
              </p:ext>
            </p:extLst>
          </p:nvPr>
        </p:nvGraphicFramePr>
        <p:xfrm>
          <a:off x="827584" y="2700784"/>
          <a:ext cx="4411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4" name="Equation" r:id="rId7" imgW="1828800" imgH="241200" progId="Equation.DSMT4">
                  <p:embed/>
                </p:oleObj>
              </mc:Choice>
              <mc:Fallback>
                <p:oleObj name="Equation" r:id="rId7" imgW="182880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0784"/>
                        <a:ext cx="44116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32506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什么作为分类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还是多叉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时候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终止：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94579" y="4221088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84185" y="5157192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611560" y="2001848"/>
            <a:ext cx="7696739" cy="4497266"/>
            <a:chOff x="323528" y="2067460"/>
            <a:chExt cx="7696739" cy="4497266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041092"/>
                </p:ext>
              </p:extLst>
            </p:nvPr>
          </p:nvGraphicFramePr>
          <p:xfrm>
            <a:off x="886916" y="2492896"/>
            <a:ext cx="882098" cy="151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8" name="Equation" r:id="rId3" imgW="533160" imgH="914400" progId="Equation.DSMT4">
                    <p:embed/>
                  </p:oleObj>
                </mc:Choice>
                <mc:Fallback>
                  <p:oleObj name="Equation" r:id="rId3" imgW="5331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6916" y="2492896"/>
                          <a:ext cx="882098" cy="151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07868"/>
                </p:ext>
              </p:extLst>
            </p:nvPr>
          </p:nvGraphicFramePr>
          <p:xfrm>
            <a:off x="5652120" y="2114277"/>
            <a:ext cx="671512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9" name="Equation" r:id="rId5" imgW="406080" imgH="457200" progId="Equation.DSMT4">
                    <p:embed/>
                  </p:oleObj>
                </mc:Choice>
                <mc:Fallback>
                  <p:oleObj name="Equation" r:id="rId5" imgW="406080" imgH="45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114277"/>
                          <a:ext cx="671512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418355"/>
                </p:ext>
              </p:extLst>
            </p:nvPr>
          </p:nvGraphicFramePr>
          <p:xfrm>
            <a:off x="5619750" y="3429000"/>
            <a:ext cx="88106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0" name="Equation" r:id="rId7" imgW="533160" imgH="457200" progId="Equation.DSMT4">
                    <p:embed/>
                  </p:oleObj>
                </mc:Choice>
                <mc:Fallback>
                  <p:oleObj name="Equation" r:id="rId7" imgW="533160" imgH="4572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0" y="3429000"/>
                          <a:ext cx="881063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51107"/>
                </p:ext>
              </p:extLst>
            </p:nvPr>
          </p:nvGraphicFramePr>
          <p:xfrm>
            <a:off x="5578475" y="4399954"/>
            <a:ext cx="839788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1" name="Equation" r:id="rId9" imgW="507960" imgH="457200" progId="Equation.DSMT4">
                    <p:embed/>
                  </p:oleObj>
                </mc:Choice>
                <mc:Fallback>
                  <p:oleObj name="Equation" r:id="rId9" imgW="507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8475" y="4399954"/>
                          <a:ext cx="839788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53027"/>
                </p:ext>
              </p:extLst>
            </p:nvPr>
          </p:nvGraphicFramePr>
          <p:xfrm>
            <a:off x="5652120" y="5768107"/>
            <a:ext cx="712787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2" name="Equation" r:id="rId11" imgW="431640" imgH="457200" progId="Equation.DSMT4">
                    <p:embed/>
                  </p:oleObj>
                </mc:Choice>
                <mc:Fallback>
                  <p:oleObj name="Equation" r:id="rId11" imgW="431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5768107"/>
                          <a:ext cx="712787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21716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7096937" y="2067460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6937" y="4757770"/>
              <a:ext cx="923330" cy="18069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91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354" y="1958738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不包括标签列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775" y="3861048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然后实现主循环：对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的特征索引，二分标准，左右进行循环选择出具有最小加权错误率的分配情况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classLabel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 w)    #w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是样本的权重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最小加权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错误率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:{‘index’:    , ‘value’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775" y="91080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使用两个函数实现单层决策树：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函数实现对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的分割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实现决策树桩的建立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084168" y="4149080"/>
            <a:ext cx="32403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68544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3262547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1124744"/>
            <a:ext cx="7898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的长度和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列的长度是一样的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首先创建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为全一的列向量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分割值左侧为正样本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为右：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分割值的右侧为正样本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≤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value]=-1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8479" y="45811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布尔值索引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4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w)   #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定义最小加权错误率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np.mat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(zeros((m,1)))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stump={‘index’:,’value’:,’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的每一列：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获得该列的二分标准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属于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[‘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l’,’r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’]: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pre=split(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shape=(m,1)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对应位置预测对为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，错误为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加权错误率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pre.T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*w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    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重新设定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7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913</Words>
  <Application>Microsoft Office PowerPoint</Application>
  <PresentationFormat>全屏显示(4:3)</PresentationFormat>
  <Paragraphs>165</Paragraphs>
  <Slides>14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2_Marketing 16x9</vt:lpstr>
      <vt:lpstr>Equation</vt:lpstr>
      <vt:lpstr>《集成算法之boosting》</vt:lpstr>
      <vt:lpstr>本章授课内容</vt:lpstr>
      <vt:lpstr>1 Boosting集成方法</vt:lpstr>
      <vt:lpstr>2 Adaboost算法</vt:lpstr>
      <vt:lpstr>2 Adaboost算法</vt:lpstr>
      <vt:lpstr>2.1 单层决策树</vt:lpstr>
      <vt:lpstr>2.1 单层决策树</vt:lpstr>
      <vt:lpstr>2.1 单层决策树建树</vt:lpstr>
      <vt:lpstr>2.1 单层决策树建树</vt:lpstr>
      <vt:lpstr>2.2 树桩“话语权”与更新权重</vt:lpstr>
      <vt:lpstr>2.2 更新权重</vt:lpstr>
      <vt:lpstr>2.3 Adaboost集成</vt:lpstr>
      <vt:lpstr>2.4 Adaboost分类预测</vt:lpstr>
      <vt:lpstr>2.5 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337</cp:revision>
  <dcterms:created xsi:type="dcterms:W3CDTF">2017-12-07T03:33:58Z</dcterms:created>
  <dcterms:modified xsi:type="dcterms:W3CDTF">2018-02-07T06:15:32Z</dcterms:modified>
</cp:coreProperties>
</file>