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7C1E0-6E3E-316F-3AF7-B92B57695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B4F76A4-A181-515C-88EB-A4467E015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8DEEBD9-2B8C-57C1-23E2-0882172C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C647151-F24F-D2BD-4422-2DEC18D2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36CEAEF-C24F-FC10-6060-5BA22FB0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594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9A745-7634-5BCE-1339-9BAE3181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1ECB22B-B163-1BDA-839C-75E50221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C8A094F-F1AF-A56D-2823-EE56FC7B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C467817-A60A-3CA9-0C40-049ED3EE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5285593-407E-2A96-5E69-719CB303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993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C21147B-2305-CFBA-66BD-EF3AA3E87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D5B298B-A798-1E1B-F3C9-B844076D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D4190EC-AA2A-0F34-AB2C-1BC6B154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066D36E-50D1-C611-57BE-60D3E579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FC4CFA3-8D60-2632-104D-DF12A86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705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B651C-18BA-0505-790C-F7DB14D0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42BEE1-6F59-7094-F4B0-BD7C720C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F40AD91-098D-519B-0F40-61AFA0C9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3BDF8F3-AB72-94BD-9A44-966B0FEB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E36D9DE-202B-BF2C-A105-5DBBFDF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44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90AD-E16A-E817-B964-7BF53532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E708892-9105-0E59-51B5-D0F48D31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D18231F-9E47-24EC-5D7B-C6F53878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9D181C-BF6A-538B-4BEF-40B9FD50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09C41A4-6F48-3C09-B850-EEA8282F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553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1E33-46A5-8404-710D-FD3451DF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A0407E7-32AB-BF96-91DC-116B44D3B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1486C1A-6635-F42B-04D6-D064A943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25F7A48-5379-2C4B-9DC8-82EA5B47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45F1280-3223-A219-EFE6-38396DE4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EA64B05-5937-3F38-26F1-1214EA6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0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43CBD-0C53-FFBB-90F0-8F4D9217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3DE1151-BB4A-8689-C587-ED27DFED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0D1E11F-1C84-2DD4-A44E-680756ABC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2651A8F-A31D-C598-C35C-F50E6E739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31589B9-7411-C3A2-2B4D-41902194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FC866F5-065E-EE92-A215-D465ACD0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6CE57A2-2D12-0319-AD82-19B3C60F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9A167594-C431-3C3D-4EF6-6D54232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66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50C20-9A04-7C5C-3E5B-C1818A37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94151B-CA97-8AA7-ABDD-7D5D9AF2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247C0E7-811C-E15F-8653-C5164B14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B8E2D8A-9B2D-2D47-BB41-FB8B194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86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43FE959-BA70-9238-5C38-A0B6025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FCD72AF-4BB1-6BE9-A36B-F7496167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F04B6DF-B66B-3534-B258-77C743DF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20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7EB59-E137-8084-593A-293A5B82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FE4BA5-9888-08BC-CA4E-5E68CD40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7C354BA-0371-EFAF-15EA-07821863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4BCF886-B0EA-1B6A-4D14-1E93963E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1E3B8A1-F665-4507-6B72-C8F393F7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67F9E99-7DB7-66EC-3C12-3349EE16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35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6F688-7DA1-F8EB-D86A-A71E449F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39DAB4D1-4B2D-EAE3-AA12-01F17E290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A3C2274-5C6F-580D-B578-4AE9B79F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278A68D-E368-FBCB-FE30-8EB104FB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2B5B0D7-1340-514A-6610-37A7DE92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61B707B-FCE7-98AB-96CD-89BEBC42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398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22D4AF0-AACF-5D64-E6C7-98D4AC17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ED11EC5-D733-EE96-D0E1-13B43889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46EB691-02EF-9317-1DFC-AA82EA0D8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D0AA-9A66-424E-B325-BFDB97FBEF5C}" type="datetimeFigureOut">
              <a:rPr lang="uk-UA" smtClean="0"/>
              <a:t>10.09.2025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196D782-D6AF-37F7-02ED-E3AEC20C5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F32A10-2A85-AF9B-DB58-EF3493213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1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8CDE3-7CDF-3E99-DBD1-0B095098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5"/>
          <a:stretch>
            <a:fillRect/>
          </a:stretch>
        </p:blipFill>
        <p:spPr>
          <a:xfrm>
            <a:off x="-36286" y="0"/>
            <a:ext cx="122282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8A744-D7AA-A211-BF4A-4D3D69CE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B0E77D-9D77-03D6-886E-CF964D4E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"/>
            <a:ext cx="12194677" cy="68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17F31-4C1C-5A73-6035-7EB9D5074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2BD70-D27F-FDEA-9209-ED96BA81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56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2031-48C2-9D48-DC13-28B10B705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86D426-DC94-8060-4A04-0B6FA0B4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388"/>
            <a:ext cx="12192000" cy="68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95BFA-FF9F-9574-BBEB-830D36AD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E4203-0164-2973-A752-3BC14DF5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0"/>
            <a:ext cx="12192000" cy="67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41118-B356-7530-B286-90CFE4DB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5EE719-410F-1441-608F-78E881E5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2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36C40-E0CF-2B64-1827-E91F42BB6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87897C-F722-4491-0194-D4C7767A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14"/>
            <a:ext cx="12177962" cy="6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7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Коваль Максим</dc:creator>
  <cp:lastModifiedBy>Коваль Максим</cp:lastModifiedBy>
  <cp:revision>1</cp:revision>
  <dcterms:created xsi:type="dcterms:W3CDTF">2025-09-10T08:54:49Z</dcterms:created>
  <dcterms:modified xsi:type="dcterms:W3CDTF">2025-09-10T08:55:23Z</dcterms:modified>
</cp:coreProperties>
</file>