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3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7C1E0-6E3E-316F-3AF7-B92B57695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2B4F76A4-A181-515C-88EB-A4467E015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8DEEBD9-2B8C-57C1-23E2-0882172C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C647151-F24F-D2BD-4422-2DEC18D27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36CEAEF-C24F-FC10-6060-5BA22FB0B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95945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99A745-7634-5BCE-1339-9BAE3181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1ECB22B-B163-1BDA-839C-75E50221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0C8A094F-F1AF-A56D-2823-EE56FC7B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C467817-A60A-3CA9-0C40-049ED3EE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5285593-407E-2A96-5E69-719CB303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19930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C21147B-2305-CFBA-66BD-EF3AA3E872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D5B298B-A798-1E1B-F3C9-B844076D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D4190EC-AA2A-0F34-AB2C-1BC6B154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066D36E-50D1-C611-57BE-60D3E579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C4CFA3-8D60-2632-104D-DF12A869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17052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FB651C-18BA-0505-790C-F7DB14D00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E42BEE1-6F59-7094-F4B0-BD7C720C4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F40AD91-098D-519B-0F40-61AFA0C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BDF8F3-AB72-94BD-9A44-966B0FEB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E36D9DE-202B-BF2C-A105-5DBBFDF7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844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90AD-E16A-E817-B964-7BF53532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E708892-9105-0E59-51B5-D0F48D31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18231F-9E47-24EC-5D7B-C6F538782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59D181C-BF6A-538B-4BEF-40B9FD507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09C41A4-6F48-3C09-B850-EEA8282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553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81E33-46A5-8404-710D-FD3451DF1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A0407E7-32AB-BF96-91DC-116B44D3B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A1486C1A-6635-F42B-04D6-D064A943C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25F7A48-5379-2C4B-9DC8-82EA5B47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B45F1280-3223-A219-EFE6-38396DE4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EA64B05-5937-3F38-26F1-1214EA69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8702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43CBD-0C53-FFBB-90F0-8F4D92173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E3DE1151-BB4A-8689-C587-ED27DFED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60D1E11F-1C84-2DD4-A44E-680756ABC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02651A8F-A31D-C598-C35C-F50E6E739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31589B9-7411-C3A2-2B4D-419021943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7FC866F5-065E-EE92-A215-D465ACD09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6CE57A2-2D12-0319-AD82-19B3C60F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9A167594-C431-3C3D-4EF6-6D5423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866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50C20-9A04-7C5C-3E5B-C1818A37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F94151B-CA97-8AA7-ABDD-7D5D9AF2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C247C0E7-811C-E15F-8653-C5164B14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B8E2D8A-9B2D-2D47-BB41-FB8B1943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186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043FE959-BA70-9238-5C38-A0B6025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FCD72AF-4BB1-6BE9-A36B-F74961675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3F04B6DF-B66B-3534-B258-77C743DF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209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7EB59-E137-8084-593A-293A5B82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FE4BA5-9888-08BC-CA4E-5E68CD40F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7C354BA-0371-EFAF-15EA-07821863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4BCF886-B0EA-1B6A-4D14-1E93963E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1E3B8A1-F665-4507-6B72-C8F393F7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767F9E99-7DB7-66EC-3C12-3349EE16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13536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6F688-7DA1-F8EB-D86A-A71E449F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39DAB4D1-4B2D-EAE3-AA12-01F17E290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A3C2274-5C6F-580D-B578-4AE9B79F4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F278A68D-E368-FBCB-FE30-8EB104FB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F2B5B0D7-1340-514A-6610-37A7DE92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61B707B-FCE7-98AB-96CD-89BEBC42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9398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922D4AF0-AACF-5D64-E6C7-98D4AC172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7ED11EC5-D733-EE96-D0E1-13B43889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C46EB691-02EF-9317-1DFC-AA82EA0D89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9D0AA-9A66-424E-B325-BFDB97FBEF5C}" type="datetimeFigureOut">
              <a:rPr lang="uk-UA" smtClean="0"/>
              <a:t>23.09.2025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196D782-D6AF-37F7-02ED-E3AEC20C5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3F32A10-2A85-AF9B-DB58-EF3493213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58F12-83A1-4A34-A287-A2877D4FE5C1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6618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68CDE3-7CDF-3E99-DBD1-0B09509873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5"/>
          <a:stretch>
            <a:fillRect/>
          </a:stretch>
        </p:blipFill>
        <p:spPr>
          <a:xfrm>
            <a:off x="-36286" y="0"/>
            <a:ext cx="1222828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15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8A744-D7AA-A211-BF4A-4D3D69CE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1B0E77D-9D77-03D6-886E-CF964D4E8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"/>
            <a:ext cx="12194677" cy="685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4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7F31-4C1C-5A73-6035-7EB9D507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D52BD70-D27F-FDEA-9209-ED96BA81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560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D0D00-21B1-2A2A-055F-9537077A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A43F26-6AF9-5007-A3B3-9CD1E43B3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999"/>
            <a:ext cx="12192000" cy="6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2031-48C2-9D48-DC13-28B10B70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8858C4-7B7D-9F8E-BC24-CF0EFE58F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57"/>
            <a:ext cx="12224811" cy="683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5BFA-FF9F-9574-BBEB-830D36AD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2CE4203-0164-2973-A752-3BC14DF51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60"/>
            <a:ext cx="12192000" cy="678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1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41118-B356-7530-B286-90CFE4DB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5EE719-410F-1441-608F-78E881E5E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32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36C40-E0CF-2B64-1827-E91F42BB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587897C-F722-4491-0194-D4C7767A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914"/>
            <a:ext cx="12177962" cy="68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57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0</Words>
  <Application>Microsoft Office PowerPoint</Application>
  <PresentationFormat>Широкий екран</PresentationFormat>
  <Paragraphs>0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Коваль Максим</dc:creator>
  <cp:lastModifiedBy>Богдан Артим</cp:lastModifiedBy>
  <cp:revision>3</cp:revision>
  <dcterms:created xsi:type="dcterms:W3CDTF">2025-09-10T08:54:49Z</dcterms:created>
  <dcterms:modified xsi:type="dcterms:W3CDTF">2025-09-23T05:55:58Z</dcterms:modified>
</cp:coreProperties>
</file>