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283" r:id="rId3"/>
    <p:sldId id="257" r:id="rId4"/>
    <p:sldId id="256" r:id="rId5"/>
    <p:sldId id="258" r:id="rId6"/>
    <p:sldId id="259" r:id="rId7"/>
    <p:sldId id="260" r:id="rId8"/>
    <p:sldId id="261" r:id="rId9"/>
    <p:sldId id="28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EF4"/>
    <a:srgbClr val="D0D9E8"/>
    <a:srgbClr val="ECB8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1458" autoAdjust="0"/>
  </p:normalViewPr>
  <p:slideViewPr>
    <p:cSldViewPr snapToGrid="0">
      <p:cViewPr varScale="1">
        <p:scale>
          <a:sx n="67" d="100"/>
          <a:sy n="67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0859E-61DF-EF43-ABD2-AD70DC009990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79E7F-E080-E54F-BFFE-2FFE5D0C0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36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79E7F-E080-E54F-BFFE-2FFE5D0C08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8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579E7F-E080-E54F-BFFE-2FFE5D0C08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0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D6B-CA43-4D94-BA8A-5AD55C1B0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9A452E-C9A3-441E-87FF-C31927DE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70511-8A07-4253-A145-3546C2F43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7709-4492-43B0-9F83-391EA0F0542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5AB43-6526-4BC6-8E17-FDBEBCE1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2031A-496D-46AB-8216-8FEB3DF0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DE2A-96C9-4EF3-BEF2-B22BFE7F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77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F9BA-646B-4935-BDBA-4697B049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84388-2C23-4D7B-BD80-8EF8DF65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AF16C-C432-4948-9116-901E26FB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7709-4492-43B0-9F83-391EA0F0542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85180-A634-40F2-99FB-DFE4B05A4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F25A3-1CFC-4D35-8B8E-63D866F61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DE2A-96C9-4EF3-BEF2-B22BFE7F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78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EC77F7-A6BD-4E2D-AD7D-C467E52D9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A9B59-9088-4677-BE32-AA28A9B66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4209-6DB6-4606-AD87-2CE64513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7709-4492-43B0-9F83-391EA0F0542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9F2F9-75F5-4C1E-A1E9-9FA6BE20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4FB1F-2D0A-4F2E-B7B9-4FBAAF40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DE2A-96C9-4EF3-BEF2-B22BFE7F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17E3-B00D-4FB9-BA61-DB6AAF62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15E1-8DA4-4A5E-8133-3B3A8DB1D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646C8-BC8E-434A-A05A-56A2ADF5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7709-4492-43B0-9F83-391EA0F0542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AB37-ABE0-49A0-A43E-2C3A9681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43A0C-6096-4E93-AE08-A7E178CD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DE2A-96C9-4EF3-BEF2-B22BFE7F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1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7D11-8729-4A89-B20C-E76D35F2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B3CD9-672F-4A6D-8F10-A9D381630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C51C-414E-4559-8E86-6573FA89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7709-4492-43B0-9F83-391EA0F0542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446D9-DB44-4690-A185-5A8F7E51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EDB8B-EDB6-4025-86F2-1EE9E801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DE2A-96C9-4EF3-BEF2-B22BFE7F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F4F3-855A-4CDD-87B5-BF5B956B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EE918-53D0-4D6D-B275-6A62CBB69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A1226-27B7-4785-B76A-6C7BBDF69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08F36-9C02-4330-8CCE-17F00F3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7709-4492-43B0-9F83-391EA0F0542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096C41-24EE-4540-A0FF-7812D1C8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533A6-FF07-443A-9330-7D4B1150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DE2A-96C9-4EF3-BEF2-B22BFE7F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44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8965-DED6-45CA-B151-7F20AADD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9285-FDA2-4AA5-A74D-D6DF5E230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307D7-0F44-4D5A-91F6-F99ED1C3F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E2122-9A29-438A-9C52-46EE9967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5BEEE-B216-487F-AEAA-E38356D0D9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5836F-E0F5-4936-B5FA-CE04E859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7709-4492-43B0-9F83-391EA0F0542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CEA6A5-25EE-4B44-BC59-B99D433E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B61B6-B944-4254-9D28-30BD0233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DE2A-96C9-4EF3-BEF2-B22BFE7F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7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0A01-02B6-4866-8AC7-995E7B58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71BE99-5460-4BEB-9127-9C3FAE7CF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7709-4492-43B0-9F83-391EA0F0542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B2542-36EE-4BA3-B2E1-C06DFC65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25082-7A69-4025-AF86-AD345D77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DE2A-96C9-4EF3-BEF2-B22BFE7F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C302B7-05B6-4196-850A-0D98E456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7709-4492-43B0-9F83-391EA0F0542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C73CD-9C74-4688-82DA-E01F7BA1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30D1D-346A-453D-A84C-C3323BA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DE2A-96C9-4EF3-BEF2-B22BFE7F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4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459A-82E9-44CA-AFFE-8AF9A2613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9729-5BA9-445D-879B-7C86E6121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3E774-D0A1-43DC-B1D3-2E3910ECE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0C13A-E89F-4306-9677-C6D6904E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7709-4492-43B0-9F83-391EA0F0542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947F4-E47A-48C4-924E-7372C602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30120-D10F-465E-9D9C-BB377EA2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DE2A-96C9-4EF3-BEF2-B22BFE7F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7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72AA2-16B9-4410-B7AF-24355AA6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B5D1DF-2F51-47C5-8E10-136600248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787ED-B206-400E-839B-4E686E997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F5BC0-5191-46E7-8397-1E152EEE6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7709-4492-43B0-9F83-391EA0F0542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05F13-D819-4F6B-948B-FB2A3DBE2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9B018-4161-4558-B15C-250891A6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DE2A-96C9-4EF3-BEF2-B22BFE7F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5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6DE32-DAB3-48F6-8C08-3B8A270D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E873-A6DD-416A-9FBF-48121EE46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0293C-4E0E-41E8-8D34-C053BA5B4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7709-4492-43B0-9F83-391EA0F0542C}" type="datetimeFigureOut">
              <a:rPr lang="en-US" smtClean="0"/>
              <a:t>10/9/2021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CEB1-39F4-422B-8EF6-C634EE9195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C06F-35B4-4308-98BD-24C383DD4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DE2A-96C9-4EF3-BEF2-B22BFE7FA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8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A58F5-0969-48F9-907F-2F55DAC57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726"/>
            <a:ext cx="9144000" cy="3089565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باسمه تعالی</a:t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/>
            </a:r>
            <a:br>
              <a:rPr lang="fa-IR" dirty="0">
                <a:cs typeface="B Nazanin" panose="00000400000000000000" pitchFamily="2" charset="-78"/>
              </a:rPr>
            </a:br>
            <a:r>
              <a:rPr lang="fa-IR" dirty="0">
                <a:cs typeface="B Nazanin" panose="00000400000000000000" pitchFamily="2" charset="-78"/>
              </a:rPr>
              <a:t>درس معماری کامپیوتر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F3C60-8F0C-4C4C-B906-FF7794A1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0657"/>
            <a:ext cx="9144000" cy="1655762"/>
          </a:xfrm>
        </p:spPr>
        <p:txBody>
          <a:bodyPr/>
          <a:lstStyle/>
          <a:p>
            <a:pPr rtl="1"/>
            <a:r>
              <a:rPr lang="fa-IR" dirty="0">
                <a:cs typeface="B Nazanin" panose="00000400000000000000" pitchFamily="2" charset="-78"/>
              </a:rPr>
              <a:t>فصل 4 از کتاب مانو (انتقال ثبات ها و ریزعمل ها)</a:t>
            </a:r>
          </a:p>
          <a:p>
            <a:r>
              <a:rPr lang="fa-IR" dirty="0">
                <a:cs typeface="B Nazanin" panose="00000400000000000000" pitchFamily="2" charset="-78"/>
              </a:rPr>
              <a:t>مدرس دکتر سریانی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1C4379-95D5-45AE-BE13-12E463FF6DA8}"/>
              </a:ext>
            </a:extLst>
          </p:cNvPr>
          <p:cNvSpPr/>
          <p:nvPr/>
        </p:nvSpPr>
        <p:spPr>
          <a:xfrm>
            <a:off x="31676" y="6280110"/>
            <a:ext cx="7697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212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3A2921-7382-44CC-AE8F-E784D9906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5104949"/>
              </p:ext>
            </p:extLst>
          </p:nvPr>
        </p:nvGraphicFramePr>
        <p:xfrm>
          <a:off x="2392277" y="311705"/>
          <a:ext cx="7407443" cy="57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71737">
                  <a:extLst>
                    <a:ext uri="{9D8B030D-6E8A-4147-A177-3AD203B41FA5}">
                      <a16:colId xmlns:a16="http://schemas.microsoft.com/office/drawing/2014/main" val="994675390"/>
                    </a:ext>
                  </a:extLst>
                </a:gridCol>
                <a:gridCol w="2935706">
                  <a:extLst>
                    <a:ext uri="{9D8B030D-6E8A-4147-A177-3AD203B41FA5}">
                      <a16:colId xmlns:a16="http://schemas.microsoft.com/office/drawing/2014/main" val="3484920724"/>
                    </a:ext>
                  </a:extLst>
                </a:gridCol>
              </a:tblGrid>
              <a:tr h="713150">
                <a:tc>
                  <a:txBody>
                    <a:bodyPr/>
                    <a:lstStyle/>
                    <a:p>
                      <a:pPr algn="ctr"/>
                      <a:r>
                        <a:rPr lang="fa-IR" sz="2800" dirty="0">
                          <a:cs typeface="B Nazanin" panose="00000400000000000000" pitchFamily="2" charset="-78"/>
                        </a:rPr>
                        <a:t>شرح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dirty="0">
                          <a:cs typeface="B Nazanin" panose="00000400000000000000" pitchFamily="2" charset="-78"/>
                        </a:rPr>
                        <a:t>نمایش نمادین</a:t>
                      </a:r>
                      <a:endParaRPr lang="en-US" sz="28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712197"/>
                  </a:ext>
                </a:extLst>
              </a:tr>
              <a:tr h="71315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محتوای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R1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به علاوه ی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R2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به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R3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منتقل می شود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ova Light" panose="020B0304020202020204" pitchFamily="34" charset="0"/>
                          <a:cs typeface="B Nazanin" panose="00000400000000000000" pitchFamily="2" charset="-78"/>
                        </a:rPr>
                        <a:t>R3 &lt;- R1 + R2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1378206"/>
                  </a:ext>
                </a:extLst>
              </a:tr>
              <a:tr h="71315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محتوای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R1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منهای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R2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به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R3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منتقل می شود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Nova Light" panose="020B0304020202020204" pitchFamily="34" charset="0"/>
                          <a:cs typeface="B Nazanin" panose="00000400000000000000" pitchFamily="2" charset="-78"/>
                        </a:rPr>
                        <a:t>R3 &lt;- R1 - R2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059553"/>
                  </a:ext>
                </a:extLst>
              </a:tr>
              <a:tr h="71315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محتوای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R2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متمم می شود (متمم ۱)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Nova Light" panose="020B0304020202020204" pitchFamily="34" charset="0"/>
                          <a:cs typeface="B Nazanin" panose="00000400000000000000" pitchFamily="2" charset="-78"/>
                        </a:rPr>
                        <a:t>R2 &lt;- R2’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393547"/>
                  </a:ext>
                </a:extLst>
              </a:tr>
              <a:tr h="71315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محتوای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R2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متمم ۲ می شود (منفی می شود)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Nova Light" panose="020B0304020202020204" pitchFamily="34" charset="0"/>
                          <a:cs typeface="B Nazanin" panose="00000400000000000000" pitchFamily="2" charset="-78"/>
                        </a:rPr>
                        <a:t>R2 &lt;- R2’ + 1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463738"/>
                  </a:ext>
                </a:extLst>
              </a:tr>
              <a:tr h="713150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cs typeface="B Nazanin" panose="00000400000000000000" pitchFamily="2" charset="-78"/>
                        </a:rPr>
                        <a:t>R1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به علاوه ی متمم دو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R2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(تفریق)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Nova Light" panose="020B0304020202020204" pitchFamily="34" charset="0"/>
                          <a:cs typeface="B Nazanin" panose="00000400000000000000" pitchFamily="2" charset="-78"/>
                        </a:rPr>
                        <a:t>R3 &lt;- R1 + R2’ + 1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46122"/>
                  </a:ext>
                </a:extLst>
              </a:tr>
              <a:tr h="71315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>
                          <a:cs typeface="B Nazanin" panose="00000400000000000000" pitchFamily="2" charset="-78"/>
                        </a:rPr>
                        <a:t>یک واحد افزایش محتوای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Nova Light" panose="020B0304020202020204" pitchFamily="34" charset="0"/>
                          <a:cs typeface="B Nazanin" panose="00000400000000000000" pitchFamily="2" charset="-78"/>
                        </a:rPr>
                        <a:t>R1 &lt;- R1 + 1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665150"/>
                  </a:ext>
                </a:extLst>
              </a:tr>
              <a:tr h="713150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یک واحد کاهش محتوای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ial Nova Light" panose="020B0304020202020204" pitchFamily="34" charset="0"/>
                          <a:cs typeface="B Nazanin" panose="00000400000000000000" pitchFamily="2" charset="-78"/>
                        </a:rPr>
                        <a:t>R1 &lt;- R1 - 1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8653919"/>
                  </a:ext>
                </a:extLst>
              </a:tr>
            </a:tbl>
          </a:graphicData>
        </a:graphic>
      </p:graphicFrame>
      <p:sp>
        <p:nvSpPr>
          <p:cNvPr id="267" name="TextBox 266">
            <a:extLst>
              <a:ext uri="{FF2B5EF4-FFF2-40B4-BE49-F238E27FC236}">
                <a16:creationId xmlns:a16="http://schemas.microsoft.com/office/drawing/2014/main" id="{C052A5F8-14DE-41D2-8110-C93AD0780EDB}"/>
              </a:ext>
            </a:extLst>
          </p:cNvPr>
          <p:cNvSpPr txBox="1"/>
          <p:nvPr/>
        </p:nvSpPr>
        <p:spPr>
          <a:xfrm>
            <a:off x="4195479" y="6140306"/>
            <a:ext cx="37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جدول ۴-۳ ریز عمل های حسابی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F396B9-6B10-4E6F-9D5A-CB3772B02BEE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931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266">
            <a:extLst>
              <a:ext uri="{FF2B5EF4-FFF2-40B4-BE49-F238E27FC236}">
                <a16:creationId xmlns:a16="http://schemas.microsoft.com/office/drawing/2014/main" id="{C052A5F8-14DE-41D2-8110-C93AD0780EDB}"/>
              </a:ext>
            </a:extLst>
          </p:cNvPr>
          <p:cNvSpPr txBox="1"/>
          <p:nvPr/>
        </p:nvSpPr>
        <p:spPr>
          <a:xfrm>
            <a:off x="3902931" y="6140306"/>
            <a:ext cx="4386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۴-۷ جمع کننده دودویی ۴ بیتی</a:t>
            </a:r>
            <a:endParaRPr lang="en-US" sz="2800" dirty="0">
              <a:cs typeface="B Nazanin" panose="00000400000000000000" pitchFamily="2" charset="-78"/>
            </a:endParaRPr>
          </a:p>
        </p:txBody>
      </p: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F32CAC2-CDC5-4C92-9F80-3B0F5D02965C}"/>
              </a:ext>
            </a:extLst>
          </p:cNvPr>
          <p:cNvGrpSpPr/>
          <p:nvPr/>
        </p:nvGrpSpPr>
        <p:grpSpPr>
          <a:xfrm>
            <a:off x="232264" y="294635"/>
            <a:ext cx="11731685" cy="4030300"/>
            <a:chOff x="232264" y="294635"/>
            <a:chExt cx="11731685" cy="40303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3498D52-29DD-4590-AFFD-B637B6326439}"/>
                </a:ext>
              </a:extLst>
            </p:cNvPr>
            <p:cNvGrpSpPr/>
            <p:nvPr/>
          </p:nvGrpSpPr>
          <p:grpSpPr>
            <a:xfrm>
              <a:off x="417093" y="1552071"/>
              <a:ext cx="11357812" cy="2358192"/>
              <a:chOff x="417094" y="1239250"/>
              <a:chExt cx="11357812" cy="2358192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EDE9C36-3F98-4B75-8B9F-8129BC71E723}"/>
                  </a:ext>
                </a:extLst>
              </p:cNvPr>
              <p:cNvSpPr/>
              <p:nvPr/>
            </p:nvSpPr>
            <p:spPr>
              <a:xfrm>
                <a:off x="866274" y="1239253"/>
                <a:ext cx="1876926" cy="109487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FA</a:t>
                </a:r>
                <a:endParaRPr lang="en-US" dirty="0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6ACABEB-EE60-4E35-8822-4E5A0DDD1F25}"/>
                  </a:ext>
                </a:extLst>
              </p:cNvPr>
              <p:cNvSpPr/>
              <p:nvPr/>
            </p:nvSpPr>
            <p:spPr>
              <a:xfrm>
                <a:off x="3593432" y="1239252"/>
                <a:ext cx="1876926" cy="109487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FA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02A74389-FF60-4331-B80C-2A7CFF77C630}"/>
                  </a:ext>
                </a:extLst>
              </p:cNvPr>
              <p:cNvSpPr/>
              <p:nvPr/>
            </p:nvSpPr>
            <p:spPr>
              <a:xfrm>
                <a:off x="6320590" y="1239251"/>
                <a:ext cx="1876926" cy="109487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FA</a:t>
                </a:r>
                <a:endParaRPr lang="en-US" dirty="0"/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CCB61DA-0245-46C2-8C26-F562CB2B1CD9}"/>
                  </a:ext>
                </a:extLst>
              </p:cNvPr>
              <p:cNvSpPr/>
              <p:nvPr/>
            </p:nvSpPr>
            <p:spPr>
              <a:xfrm>
                <a:off x="9047748" y="1239250"/>
                <a:ext cx="1876926" cy="109487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FA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3D7BE24-969A-41F9-B0CB-677779A408FF}"/>
                  </a:ext>
                </a:extLst>
              </p:cNvPr>
              <p:cNvCxnSpPr>
                <a:stCxn id="6" idx="1"/>
                <a:endCxn id="4" idx="3"/>
              </p:cNvCxnSpPr>
              <p:nvPr/>
            </p:nvCxnSpPr>
            <p:spPr>
              <a:xfrm flipH="1">
                <a:off x="2743200" y="1786689"/>
                <a:ext cx="850232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E61A9A1-EAFE-4377-8870-47F39BEACFCD}"/>
                  </a:ext>
                </a:extLst>
              </p:cNvPr>
              <p:cNvCxnSpPr/>
              <p:nvPr/>
            </p:nvCxnSpPr>
            <p:spPr>
              <a:xfrm flipH="1">
                <a:off x="5470358" y="1786685"/>
                <a:ext cx="850232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29A117B-C146-4659-8A59-40E002E37C14}"/>
                  </a:ext>
                </a:extLst>
              </p:cNvPr>
              <p:cNvCxnSpPr/>
              <p:nvPr/>
            </p:nvCxnSpPr>
            <p:spPr>
              <a:xfrm flipH="1">
                <a:off x="8197516" y="1786685"/>
                <a:ext cx="850232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CD506F8-A40B-48E4-9410-4BAABB0FF6BD}"/>
                  </a:ext>
                </a:extLst>
              </p:cNvPr>
              <p:cNvCxnSpPr/>
              <p:nvPr/>
            </p:nvCxnSpPr>
            <p:spPr>
              <a:xfrm flipH="1">
                <a:off x="10924674" y="1825787"/>
                <a:ext cx="850232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370277-4640-4F35-AD08-1A2A1EBBD4E3}"/>
                  </a:ext>
                </a:extLst>
              </p:cNvPr>
              <p:cNvGrpSpPr/>
              <p:nvPr/>
            </p:nvGrpSpPr>
            <p:grpSpPr>
              <a:xfrm>
                <a:off x="417094" y="1786685"/>
                <a:ext cx="449180" cy="1810757"/>
                <a:chOff x="417094" y="1786685"/>
                <a:chExt cx="449180" cy="1810757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D3859D6-159F-4E59-AE44-31DD66406739}"/>
                    </a:ext>
                  </a:extLst>
                </p:cNvPr>
                <p:cNvCxnSpPr>
                  <a:cxnSpLocks/>
                  <a:stCxn id="4" idx="1"/>
                </p:cNvCxnSpPr>
                <p:nvPr/>
              </p:nvCxnSpPr>
              <p:spPr>
                <a:xfrm flipH="1" flipV="1">
                  <a:off x="417094" y="1786685"/>
                  <a:ext cx="449180" cy="5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51D777F6-518F-4A51-826A-74361E99E0AA}"/>
                    </a:ext>
                  </a:extLst>
                </p:cNvPr>
                <p:cNvCxnSpPr/>
                <p:nvPr/>
              </p:nvCxnSpPr>
              <p:spPr>
                <a:xfrm>
                  <a:off x="421105" y="1786685"/>
                  <a:ext cx="0" cy="1810757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711757D-4F32-4EDD-A977-5D1930FD4314}"/>
                </a:ext>
              </a:extLst>
            </p:cNvPr>
            <p:cNvCxnSpPr>
              <a:cxnSpLocks/>
            </p:cNvCxnSpPr>
            <p:nvPr/>
          </p:nvCxnSpPr>
          <p:spPr>
            <a:xfrm>
              <a:off x="1367589" y="743951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63D3762-E01E-47D0-A0D8-426EB97F7A51}"/>
                </a:ext>
              </a:extLst>
            </p:cNvPr>
            <p:cNvCxnSpPr>
              <a:cxnSpLocks/>
            </p:cNvCxnSpPr>
            <p:nvPr/>
          </p:nvCxnSpPr>
          <p:spPr>
            <a:xfrm>
              <a:off x="2163598" y="756300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0D45F5-8B42-462B-926D-BCBB649897A3}"/>
                </a:ext>
              </a:extLst>
            </p:cNvPr>
            <p:cNvSpPr txBox="1"/>
            <p:nvPr/>
          </p:nvSpPr>
          <p:spPr>
            <a:xfrm>
              <a:off x="1173475" y="294635"/>
              <a:ext cx="676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B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1DFB168-1EDC-40A6-85A4-AB6406813D50}"/>
                </a:ext>
              </a:extLst>
            </p:cNvPr>
            <p:cNvSpPr txBox="1"/>
            <p:nvPr/>
          </p:nvSpPr>
          <p:spPr>
            <a:xfrm>
              <a:off x="1969636" y="294635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A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3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5028197-FEC9-4C6A-9001-0C299535D5DD}"/>
                </a:ext>
              </a:extLst>
            </p:cNvPr>
            <p:cNvCxnSpPr>
              <a:cxnSpLocks/>
            </p:cNvCxnSpPr>
            <p:nvPr/>
          </p:nvCxnSpPr>
          <p:spPr>
            <a:xfrm>
              <a:off x="4089012" y="756300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D56C0F5-5DC2-4A87-80E7-60CCD072BCEF}"/>
                </a:ext>
              </a:extLst>
            </p:cNvPr>
            <p:cNvCxnSpPr>
              <a:cxnSpLocks/>
            </p:cNvCxnSpPr>
            <p:nvPr/>
          </p:nvCxnSpPr>
          <p:spPr>
            <a:xfrm>
              <a:off x="4885021" y="743951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9DAFD4-4610-4BFD-8DD6-1B3717D142D1}"/>
                </a:ext>
              </a:extLst>
            </p:cNvPr>
            <p:cNvSpPr txBox="1"/>
            <p:nvPr/>
          </p:nvSpPr>
          <p:spPr>
            <a:xfrm>
              <a:off x="3894898" y="306984"/>
              <a:ext cx="676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B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2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68B8CB-F7C0-4C5B-A9B2-0A924BB032F7}"/>
                </a:ext>
              </a:extLst>
            </p:cNvPr>
            <p:cNvSpPr txBox="1"/>
            <p:nvPr/>
          </p:nvSpPr>
          <p:spPr>
            <a:xfrm>
              <a:off x="4691059" y="306984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A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2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4FDDF99-4761-4F22-B813-BEAC24B55461}"/>
                </a:ext>
              </a:extLst>
            </p:cNvPr>
            <p:cNvCxnSpPr>
              <a:cxnSpLocks/>
            </p:cNvCxnSpPr>
            <p:nvPr/>
          </p:nvCxnSpPr>
          <p:spPr>
            <a:xfrm>
              <a:off x="6846072" y="743951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1844C9D-5D55-40B8-88CB-2C1DF9D5D81C}"/>
                </a:ext>
              </a:extLst>
            </p:cNvPr>
            <p:cNvCxnSpPr>
              <a:cxnSpLocks/>
            </p:cNvCxnSpPr>
            <p:nvPr/>
          </p:nvCxnSpPr>
          <p:spPr>
            <a:xfrm>
              <a:off x="7648177" y="743951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0D9124D-33BA-4DF6-8C64-B5D226C99CFC}"/>
                </a:ext>
              </a:extLst>
            </p:cNvPr>
            <p:cNvSpPr txBox="1"/>
            <p:nvPr/>
          </p:nvSpPr>
          <p:spPr>
            <a:xfrm>
              <a:off x="6651958" y="294635"/>
              <a:ext cx="676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B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C7EEF2-650E-4342-9A9F-59951595AA28}"/>
                </a:ext>
              </a:extLst>
            </p:cNvPr>
            <p:cNvSpPr txBox="1"/>
            <p:nvPr/>
          </p:nvSpPr>
          <p:spPr>
            <a:xfrm>
              <a:off x="7448119" y="294635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A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C8ECDDF-0B46-4937-A580-1186A92B089A}"/>
                </a:ext>
              </a:extLst>
            </p:cNvPr>
            <p:cNvCxnSpPr>
              <a:cxnSpLocks/>
            </p:cNvCxnSpPr>
            <p:nvPr/>
          </p:nvCxnSpPr>
          <p:spPr>
            <a:xfrm>
              <a:off x="9540215" y="756300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079F628-4725-48B3-A81E-09178A35DA6D}"/>
                </a:ext>
              </a:extLst>
            </p:cNvPr>
            <p:cNvCxnSpPr>
              <a:cxnSpLocks/>
            </p:cNvCxnSpPr>
            <p:nvPr/>
          </p:nvCxnSpPr>
          <p:spPr>
            <a:xfrm>
              <a:off x="10342320" y="743951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23635EA-840D-4AA4-83BA-CA4842116CAA}"/>
                </a:ext>
              </a:extLst>
            </p:cNvPr>
            <p:cNvSpPr txBox="1"/>
            <p:nvPr/>
          </p:nvSpPr>
          <p:spPr>
            <a:xfrm>
              <a:off x="9342246" y="306984"/>
              <a:ext cx="676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B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5A63A7-306C-4267-8BE9-B60BEA85B9BC}"/>
                </a:ext>
              </a:extLst>
            </p:cNvPr>
            <p:cNvSpPr txBox="1"/>
            <p:nvPr/>
          </p:nvSpPr>
          <p:spPr>
            <a:xfrm>
              <a:off x="10138407" y="306984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A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0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FE74B12-40EE-49F2-80FF-DAD90CD347C2}"/>
                </a:ext>
              </a:extLst>
            </p:cNvPr>
            <p:cNvCxnSpPr>
              <a:cxnSpLocks/>
            </p:cNvCxnSpPr>
            <p:nvPr/>
          </p:nvCxnSpPr>
          <p:spPr>
            <a:xfrm>
              <a:off x="1832409" y="2646944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8ED64A9-D0F4-426A-8784-FAF317197380}"/>
                </a:ext>
              </a:extLst>
            </p:cNvPr>
            <p:cNvCxnSpPr>
              <a:cxnSpLocks/>
            </p:cNvCxnSpPr>
            <p:nvPr/>
          </p:nvCxnSpPr>
          <p:spPr>
            <a:xfrm>
              <a:off x="4583229" y="2646944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01010A1-A065-4667-BF11-479EA2277A12}"/>
                </a:ext>
              </a:extLst>
            </p:cNvPr>
            <p:cNvCxnSpPr>
              <a:cxnSpLocks/>
            </p:cNvCxnSpPr>
            <p:nvPr/>
          </p:nvCxnSpPr>
          <p:spPr>
            <a:xfrm>
              <a:off x="7282417" y="2646944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4C6490E-C46C-44A9-A23E-78AB8902E3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48477" y="2646944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DBFCE7C-F5CE-465C-8575-79F5143AC04D}"/>
                </a:ext>
              </a:extLst>
            </p:cNvPr>
            <p:cNvSpPr txBox="1"/>
            <p:nvPr/>
          </p:nvSpPr>
          <p:spPr>
            <a:xfrm>
              <a:off x="11273787" y="1604761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610F38-5D7D-4356-A1E7-EEFC7633CD01}"/>
                </a:ext>
              </a:extLst>
            </p:cNvPr>
            <p:cNvSpPr txBox="1"/>
            <p:nvPr/>
          </p:nvSpPr>
          <p:spPr>
            <a:xfrm>
              <a:off x="8437802" y="1585210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25A46FF-E9B7-4DC8-AD39-35EAEF6200C8}"/>
                </a:ext>
              </a:extLst>
            </p:cNvPr>
            <p:cNvSpPr txBox="1"/>
            <p:nvPr/>
          </p:nvSpPr>
          <p:spPr>
            <a:xfrm>
              <a:off x="5741866" y="1604761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33E9519-1EB4-4F0A-B5DC-57D48AE931F4}"/>
                </a:ext>
              </a:extLst>
            </p:cNvPr>
            <p:cNvSpPr txBox="1"/>
            <p:nvPr/>
          </p:nvSpPr>
          <p:spPr>
            <a:xfrm>
              <a:off x="3014708" y="1616990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D5506B8-30C5-4CBF-8820-ACCE0975596A}"/>
                </a:ext>
              </a:extLst>
            </p:cNvPr>
            <p:cNvSpPr txBox="1"/>
            <p:nvPr/>
          </p:nvSpPr>
          <p:spPr>
            <a:xfrm>
              <a:off x="232264" y="3863270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D824B96-E8DA-4DEB-BBF8-81B8A91B4AAD}"/>
                </a:ext>
              </a:extLst>
            </p:cNvPr>
            <p:cNvSpPr txBox="1"/>
            <p:nvPr/>
          </p:nvSpPr>
          <p:spPr>
            <a:xfrm>
              <a:off x="1667791" y="3485018"/>
              <a:ext cx="642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3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45CC09C-B358-4B06-9382-C93D2C516D5B}"/>
                </a:ext>
              </a:extLst>
            </p:cNvPr>
            <p:cNvSpPr txBox="1"/>
            <p:nvPr/>
          </p:nvSpPr>
          <p:spPr>
            <a:xfrm>
              <a:off x="4432236" y="3493938"/>
              <a:ext cx="642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56B94E0-2504-42DB-96F1-3234AAE53161}"/>
                </a:ext>
              </a:extLst>
            </p:cNvPr>
            <p:cNvSpPr txBox="1"/>
            <p:nvPr/>
          </p:nvSpPr>
          <p:spPr>
            <a:xfrm>
              <a:off x="7131424" y="3493938"/>
              <a:ext cx="642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6D7B1B-4FB6-4E7C-9F90-85DC7E89509C}"/>
                </a:ext>
              </a:extLst>
            </p:cNvPr>
            <p:cNvSpPr txBox="1"/>
            <p:nvPr/>
          </p:nvSpPr>
          <p:spPr>
            <a:xfrm>
              <a:off x="9897484" y="3501238"/>
              <a:ext cx="642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0</a:t>
              </a: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D531D983-2689-4851-89E6-A2FA05162B44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8045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266">
            <a:extLst>
              <a:ext uri="{FF2B5EF4-FFF2-40B4-BE49-F238E27FC236}">
                <a16:creationId xmlns:a16="http://schemas.microsoft.com/office/drawing/2014/main" id="{C052A5F8-14DE-41D2-8110-C93AD0780EDB}"/>
              </a:ext>
            </a:extLst>
          </p:cNvPr>
          <p:cNvSpPr txBox="1"/>
          <p:nvPr/>
        </p:nvSpPr>
        <p:spPr>
          <a:xfrm>
            <a:off x="3902931" y="6140306"/>
            <a:ext cx="44117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۴-۸ جمع و تفریق کننده ۴ بیتی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CE7B112-7EFE-488D-ADD7-39195A9663EB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8DBE38-EACA-430B-BDFE-213CEC40269D}"/>
              </a:ext>
            </a:extLst>
          </p:cNvPr>
          <p:cNvGrpSpPr/>
          <p:nvPr/>
        </p:nvGrpSpPr>
        <p:grpSpPr>
          <a:xfrm>
            <a:off x="0" y="19175"/>
            <a:ext cx="9919592" cy="4684589"/>
            <a:chOff x="242980" y="208820"/>
            <a:chExt cx="11730679" cy="593148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7ACE52E-082B-4209-9A82-745A47508014}"/>
                </a:ext>
              </a:extLst>
            </p:cNvPr>
            <p:cNvGrpSpPr/>
            <p:nvPr/>
          </p:nvGrpSpPr>
          <p:grpSpPr>
            <a:xfrm>
              <a:off x="427809" y="3367442"/>
              <a:ext cx="11108292" cy="2358192"/>
              <a:chOff x="417094" y="1239250"/>
              <a:chExt cx="11108292" cy="2358192"/>
            </a:xfrm>
          </p:grpSpPr>
          <p:sp>
            <p:nvSpPr>
              <p:cNvPr id="86" name="Rectangle: Rounded Corners 85">
                <a:extLst>
                  <a:ext uri="{FF2B5EF4-FFF2-40B4-BE49-F238E27FC236}">
                    <a16:creationId xmlns:a16="http://schemas.microsoft.com/office/drawing/2014/main" id="{24410DAB-D54D-46A6-AB9E-1575A9636CB3}"/>
                  </a:ext>
                </a:extLst>
              </p:cNvPr>
              <p:cNvSpPr/>
              <p:nvPr/>
            </p:nvSpPr>
            <p:spPr>
              <a:xfrm>
                <a:off x="866274" y="1239253"/>
                <a:ext cx="1876926" cy="109487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FA</a:t>
                </a:r>
                <a:endParaRPr lang="en-US" dirty="0"/>
              </a:p>
            </p:txBody>
          </p:sp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2FAE4F79-65B9-4922-AEAF-987B873E1249}"/>
                  </a:ext>
                </a:extLst>
              </p:cNvPr>
              <p:cNvSpPr/>
              <p:nvPr/>
            </p:nvSpPr>
            <p:spPr>
              <a:xfrm>
                <a:off x="3593432" y="1239252"/>
                <a:ext cx="1876926" cy="109487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FA</a:t>
                </a: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C196A0AF-4856-4F73-A09D-A4E0374650B3}"/>
                  </a:ext>
                </a:extLst>
              </p:cNvPr>
              <p:cNvSpPr/>
              <p:nvPr/>
            </p:nvSpPr>
            <p:spPr>
              <a:xfrm>
                <a:off x="6320590" y="1239251"/>
                <a:ext cx="1876926" cy="109487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FA</a:t>
                </a:r>
                <a:endParaRPr lang="en-US" dirty="0"/>
              </a:p>
            </p:txBody>
          </p:sp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61594177-FEEE-498B-AB1C-1F28FF603613}"/>
                  </a:ext>
                </a:extLst>
              </p:cNvPr>
              <p:cNvSpPr/>
              <p:nvPr/>
            </p:nvSpPr>
            <p:spPr>
              <a:xfrm>
                <a:off x="9047748" y="1239250"/>
                <a:ext cx="1876926" cy="109487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FA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056BC994-0B32-4399-943D-8BCF615C0733}"/>
                  </a:ext>
                </a:extLst>
              </p:cNvPr>
              <p:cNvCxnSpPr>
                <a:stCxn id="87" idx="1"/>
                <a:endCxn id="86" idx="3"/>
              </p:cNvCxnSpPr>
              <p:nvPr/>
            </p:nvCxnSpPr>
            <p:spPr>
              <a:xfrm flipH="1">
                <a:off x="2743200" y="1786689"/>
                <a:ext cx="850232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3E5D5404-54FE-4A0B-92F6-55D86CF3CFD7}"/>
                  </a:ext>
                </a:extLst>
              </p:cNvPr>
              <p:cNvCxnSpPr/>
              <p:nvPr/>
            </p:nvCxnSpPr>
            <p:spPr>
              <a:xfrm flipH="1">
                <a:off x="5470358" y="1786685"/>
                <a:ext cx="850232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6FD5A3AC-EEA1-4F77-B0DD-F5F60DDBF374}"/>
                  </a:ext>
                </a:extLst>
              </p:cNvPr>
              <p:cNvCxnSpPr/>
              <p:nvPr/>
            </p:nvCxnSpPr>
            <p:spPr>
              <a:xfrm flipH="1">
                <a:off x="8197516" y="1786685"/>
                <a:ext cx="850232" cy="1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FC00ABF6-8E71-4BDF-AC7B-7A2D9F177A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24674" y="1818465"/>
                <a:ext cx="600712" cy="732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01905374-852E-4D26-B734-859202670E2D}"/>
                  </a:ext>
                </a:extLst>
              </p:cNvPr>
              <p:cNvGrpSpPr/>
              <p:nvPr/>
            </p:nvGrpSpPr>
            <p:grpSpPr>
              <a:xfrm>
                <a:off x="417094" y="1786685"/>
                <a:ext cx="449180" cy="1810757"/>
                <a:chOff x="417094" y="1786685"/>
                <a:chExt cx="449180" cy="1810757"/>
              </a:xfrm>
            </p:grpSpPr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3066F5D6-4B28-4522-9178-A1635D764161}"/>
                    </a:ext>
                  </a:extLst>
                </p:cNvPr>
                <p:cNvCxnSpPr>
                  <a:cxnSpLocks/>
                  <a:stCxn id="86" idx="1"/>
                </p:cNvCxnSpPr>
                <p:nvPr/>
              </p:nvCxnSpPr>
              <p:spPr>
                <a:xfrm flipH="1" flipV="1">
                  <a:off x="417094" y="1786685"/>
                  <a:ext cx="449180" cy="5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D78207DD-E0D2-4BD7-BCDB-CE2B8CEE7BF1}"/>
                    </a:ext>
                  </a:extLst>
                </p:cNvPr>
                <p:cNvCxnSpPr/>
                <p:nvPr/>
              </p:nvCxnSpPr>
              <p:spPr>
                <a:xfrm>
                  <a:off x="421105" y="1786685"/>
                  <a:ext cx="0" cy="1810757"/>
                </a:xfrm>
                <a:prstGeom prst="straightConnector1">
                  <a:avLst/>
                </a:prstGeom>
                <a:ln w="381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64FBFB2-EC89-4B5B-9FDD-1AB73F131461}"/>
                </a:ext>
              </a:extLst>
            </p:cNvPr>
            <p:cNvCxnSpPr>
              <a:cxnSpLocks/>
            </p:cNvCxnSpPr>
            <p:nvPr/>
          </p:nvCxnSpPr>
          <p:spPr>
            <a:xfrm>
              <a:off x="1378305" y="2559322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A8F4C21-1EBE-41E8-BC87-3E7C36DEB183}"/>
                </a:ext>
              </a:extLst>
            </p:cNvPr>
            <p:cNvCxnSpPr>
              <a:cxnSpLocks/>
            </p:cNvCxnSpPr>
            <p:nvPr/>
          </p:nvCxnSpPr>
          <p:spPr>
            <a:xfrm>
              <a:off x="2174314" y="813712"/>
              <a:ext cx="0" cy="256607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39F9EE4-759A-40CA-A5CF-087820EDCFF7}"/>
                </a:ext>
              </a:extLst>
            </p:cNvPr>
            <p:cNvSpPr txBox="1"/>
            <p:nvPr/>
          </p:nvSpPr>
          <p:spPr>
            <a:xfrm>
              <a:off x="1211020" y="208820"/>
              <a:ext cx="756174" cy="58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B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956DB2E-CF79-43CA-83AE-68862F30405C}"/>
                </a:ext>
              </a:extLst>
            </p:cNvPr>
            <p:cNvSpPr txBox="1"/>
            <p:nvPr/>
          </p:nvSpPr>
          <p:spPr>
            <a:xfrm>
              <a:off x="1964837" y="240864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A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3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680B976-E510-4B83-B322-96AF6DB1D1B8}"/>
                </a:ext>
              </a:extLst>
            </p:cNvPr>
            <p:cNvCxnSpPr>
              <a:cxnSpLocks/>
            </p:cNvCxnSpPr>
            <p:nvPr/>
          </p:nvCxnSpPr>
          <p:spPr>
            <a:xfrm>
              <a:off x="4099728" y="2571671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2388218-F147-44DA-B809-C17A682FA301}"/>
                </a:ext>
              </a:extLst>
            </p:cNvPr>
            <p:cNvCxnSpPr>
              <a:cxnSpLocks/>
            </p:cNvCxnSpPr>
            <p:nvPr/>
          </p:nvCxnSpPr>
          <p:spPr>
            <a:xfrm>
              <a:off x="4895737" y="785368"/>
              <a:ext cx="0" cy="2582074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FF1184-62E6-4073-B5E6-1133E5FB96D1}"/>
                </a:ext>
              </a:extLst>
            </p:cNvPr>
            <p:cNvSpPr txBox="1"/>
            <p:nvPr/>
          </p:nvSpPr>
          <p:spPr>
            <a:xfrm>
              <a:off x="3917740" y="241106"/>
              <a:ext cx="676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B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2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1D59194-A90B-401A-B311-EE3C207053E1}"/>
                </a:ext>
              </a:extLst>
            </p:cNvPr>
            <p:cNvSpPr txBox="1"/>
            <p:nvPr/>
          </p:nvSpPr>
          <p:spPr>
            <a:xfrm>
              <a:off x="4695320" y="225994"/>
              <a:ext cx="635292" cy="584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A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B333C9F-0F07-4EA6-8ED8-F82F9565AAA6}"/>
                </a:ext>
              </a:extLst>
            </p:cNvPr>
            <p:cNvCxnSpPr>
              <a:cxnSpLocks/>
            </p:cNvCxnSpPr>
            <p:nvPr/>
          </p:nvCxnSpPr>
          <p:spPr>
            <a:xfrm>
              <a:off x="6856788" y="2559322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2114F3-9C71-4C0B-A951-FDDD9274A3F7}"/>
                </a:ext>
              </a:extLst>
            </p:cNvPr>
            <p:cNvCxnSpPr>
              <a:cxnSpLocks/>
            </p:cNvCxnSpPr>
            <p:nvPr/>
          </p:nvCxnSpPr>
          <p:spPr>
            <a:xfrm>
              <a:off x="7658893" y="793367"/>
              <a:ext cx="0" cy="257407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1ED47C-E81E-4660-9D25-2D2020EBB718}"/>
                </a:ext>
              </a:extLst>
            </p:cNvPr>
            <p:cNvSpPr txBox="1"/>
            <p:nvPr/>
          </p:nvSpPr>
          <p:spPr>
            <a:xfrm>
              <a:off x="6616928" y="267273"/>
              <a:ext cx="676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B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0CD615-075E-44BA-9FF2-6CD47C06D611}"/>
                </a:ext>
              </a:extLst>
            </p:cNvPr>
            <p:cNvSpPr txBox="1"/>
            <p:nvPr/>
          </p:nvSpPr>
          <p:spPr>
            <a:xfrm>
              <a:off x="7431099" y="267273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A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1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3E41134-DEE2-4A08-A431-6B7F061EDE4C}"/>
                </a:ext>
              </a:extLst>
            </p:cNvPr>
            <p:cNvCxnSpPr>
              <a:cxnSpLocks/>
            </p:cNvCxnSpPr>
            <p:nvPr/>
          </p:nvCxnSpPr>
          <p:spPr>
            <a:xfrm>
              <a:off x="9550931" y="2571671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3255BA7F-9914-4B3E-9412-FB1EA194D0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53036" y="813712"/>
              <a:ext cx="0" cy="255373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D66492D-574B-4AD3-B14D-35346F82E968}"/>
                </a:ext>
              </a:extLst>
            </p:cNvPr>
            <p:cNvSpPr txBox="1"/>
            <p:nvPr/>
          </p:nvSpPr>
          <p:spPr>
            <a:xfrm>
              <a:off x="9385734" y="344051"/>
              <a:ext cx="6762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B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9AC83BA-F100-4309-81B3-0B8885468206}"/>
                </a:ext>
              </a:extLst>
            </p:cNvPr>
            <p:cNvSpPr txBox="1"/>
            <p:nvPr/>
          </p:nvSpPr>
          <p:spPr>
            <a:xfrm>
              <a:off x="10181895" y="344051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A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0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466F255-75DC-4412-8BCC-D99124A630AB}"/>
                </a:ext>
              </a:extLst>
            </p:cNvPr>
            <p:cNvCxnSpPr>
              <a:cxnSpLocks/>
            </p:cNvCxnSpPr>
            <p:nvPr/>
          </p:nvCxnSpPr>
          <p:spPr>
            <a:xfrm>
              <a:off x="1843125" y="4462315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FFA8F30-B0C5-4FA2-858A-5F1582E2D35A}"/>
                </a:ext>
              </a:extLst>
            </p:cNvPr>
            <p:cNvCxnSpPr>
              <a:cxnSpLocks/>
            </p:cNvCxnSpPr>
            <p:nvPr/>
          </p:nvCxnSpPr>
          <p:spPr>
            <a:xfrm>
              <a:off x="4593945" y="4462315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1C0DFA6-2546-4962-8CE8-198116769597}"/>
                </a:ext>
              </a:extLst>
            </p:cNvPr>
            <p:cNvCxnSpPr>
              <a:cxnSpLocks/>
            </p:cNvCxnSpPr>
            <p:nvPr/>
          </p:nvCxnSpPr>
          <p:spPr>
            <a:xfrm>
              <a:off x="7293133" y="4462315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C1356DF-0678-4C27-917D-3D3DAC8BEB0E}"/>
                </a:ext>
              </a:extLst>
            </p:cNvPr>
            <p:cNvCxnSpPr>
              <a:cxnSpLocks/>
            </p:cNvCxnSpPr>
            <p:nvPr/>
          </p:nvCxnSpPr>
          <p:spPr>
            <a:xfrm>
              <a:off x="10059193" y="4462315"/>
              <a:ext cx="0" cy="80812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16CDF20-4A5C-4AC2-98E9-AE74F4AB1A2A}"/>
                </a:ext>
              </a:extLst>
            </p:cNvPr>
            <p:cNvSpPr txBox="1"/>
            <p:nvPr/>
          </p:nvSpPr>
          <p:spPr>
            <a:xfrm>
              <a:off x="10971334" y="3313823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336042B-28CB-4192-983D-8042E87EEAD5}"/>
                </a:ext>
              </a:extLst>
            </p:cNvPr>
            <p:cNvSpPr txBox="1"/>
            <p:nvPr/>
          </p:nvSpPr>
          <p:spPr>
            <a:xfrm>
              <a:off x="8366960" y="3243871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10F5584-05C9-4873-A1EF-13FFA8C88FE4}"/>
                </a:ext>
              </a:extLst>
            </p:cNvPr>
            <p:cNvSpPr txBox="1"/>
            <p:nvPr/>
          </p:nvSpPr>
          <p:spPr>
            <a:xfrm>
              <a:off x="5618778" y="3248637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E8D43CC-06C5-4655-913B-00447A4063B7}"/>
                </a:ext>
              </a:extLst>
            </p:cNvPr>
            <p:cNvSpPr txBox="1"/>
            <p:nvPr/>
          </p:nvSpPr>
          <p:spPr>
            <a:xfrm>
              <a:off x="3012833" y="3288801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2EECFAF-ACEF-463B-AC01-49A911A33A15}"/>
                </a:ext>
              </a:extLst>
            </p:cNvPr>
            <p:cNvSpPr txBox="1"/>
            <p:nvPr/>
          </p:nvSpPr>
          <p:spPr>
            <a:xfrm>
              <a:off x="242980" y="5678641"/>
              <a:ext cx="690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56B4E8D-EE41-49B2-B7C2-413707980893}"/>
                </a:ext>
              </a:extLst>
            </p:cNvPr>
            <p:cNvSpPr txBox="1"/>
            <p:nvPr/>
          </p:nvSpPr>
          <p:spPr>
            <a:xfrm>
              <a:off x="1678507" y="5300389"/>
              <a:ext cx="642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32812DA-0575-4EA9-A125-319F09D19ED4}"/>
                </a:ext>
              </a:extLst>
            </p:cNvPr>
            <p:cNvSpPr txBox="1"/>
            <p:nvPr/>
          </p:nvSpPr>
          <p:spPr>
            <a:xfrm>
              <a:off x="4442952" y="5309309"/>
              <a:ext cx="642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8C5876D-D467-41C1-960E-F7F2C0BA7B70}"/>
                </a:ext>
              </a:extLst>
            </p:cNvPr>
            <p:cNvSpPr txBox="1"/>
            <p:nvPr/>
          </p:nvSpPr>
          <p:spPr>
            <a:xfrm>
              <a:off x="7142140" y="5309309"/>
              <a:ext cx="642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6019C555-B35C-4EB9-BAF8-C2E2E4A11DF4}"/>
                </a:ext>
              </a:extLst>
            </p:cNvPr>
            <p:cNvSpPr txBox="1"/>
            <p:nvPr/>
          </p:nvSpPr>
          <p:spPr>
            <a:xfrm>
              <a:off x="9908200" y="5316609"/>
              <a:ext cx="6427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r>
                <a:rPr lang="en-US" sz="2400" baseline="-25000" dirty="0">
                  <a:latin typeface="Arial Nova Light" panose="020B0304020202020204" pitchFamily="34" charset="0"/>
                </a:rPr>
                <a:t>0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C0A4796-B25A-45CD-B516-DA669C44A55F}"/>
                </a:ext>
              </a:extLst>
            </p:cNvPr>
            <p:cNvSpPr/>
            <p:nvPr/>
          </p:nvSpPr>
          <p:spPr>
            <a:xfrm>
              <a:off x="1078541" y="1695155"/>
              <a:ext cx="626142" cy="573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5DB83DA-15D8-47BF-B80A-F735CB85B5C3}"/>
                </a:ext>
              </a:extLst>
            </p:cNvPr>
            <p:cNvSpPr/>
            <p:nvPr/>
          </p:nvSpPr>
          <p:spPr>
            <a:xfrm>
              <a:off x="1078541" y="1884792"/>
              <a:ext cx="626142" cy="6759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05917D1-4E1C-4E20-9CDD-BC58CF3F56BD}"/>
                </a:ext>
              </a:extLst>
            </p:cNvPr>
            <p:cNvSpPr/>
            <p:nvPr/>
          </p:nvSpPr>
          <p:spPr>
            <a:xfrm>
              <a:off x="1078541" y="1361358"/>
              <a:ext cx="626142" cy="675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Moon 4">
              <a:extLst>
                <a:ext uri="{FF2B5EF4-FFF2-40B4-BE49-F238E27FC236}">
                  <a16:creationId xmlns:a16="http://schemas.microsoft.com/office/drawing/2014/main" id="{2E2FDD47-5912-4900-9008-DDF93B9EE3C7}"/>
                </a:ext>
              </a:extLst>
            </p:cNvPr>
            <p:cNvSpPr/>
            <p:nvPr/>
          </p:nvSpPr>
          <p:spPr>
            <a:xfrm rot="16200000">
              <a:off x="1284722" y="1386044"/>
              <a:ext cx="200912" cy="61327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DBD671E-739C-46E4-99B6-AE530E91DDF7}"/>
                </a:ext>
              </a:extLst>
            </p:cNvPr>
            <p:cNvSpPr/>
            <p:nvPr/>
          </p:nvSpPr>
          <p:spPr>
            <a:xfrm>
              <a:off x="3787461" y="1695155"/>
              <a:ext cx="626142" cy="573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14DC0F3-322B-452F-A335-CE3BF5BA540B}"/>
                </a:ext>
              </a:extLst>
            </p:cNvPr>
            <p:cNvSpPr/>
            <p:nvPr/>
          </p:nvSpPr>
          <p:spPr>
            <a:xfrm>
              <a:off x="3787461" y="1884792"/>
              <a:ext cx="626142" cy="6759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DD3478F-85CF-46F6-8CF0-9539322468A9}"/>
                </a:ext>
              </a:extLst>
            </p:cNvPr>
            <p:cNvSpPr/>
            <p:nvPr/>
          </p:nvSpPr>
          <p:spPr>
            <a:xfrm>
              <a:off x="3787461" y="1361358"/>
              <a:ext cx="626142" cy="675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Moon 113">
              <a:extLst>
                <a:ext uri="{FF2B5EF4-FFF2-40B4-BE49-F238E27FC236}">
                  <a16:creationId xmlns:a16="http://schemas.microsoft.com/office/drawing/2014/main" id="{53FA41D6-A35E-4ED0-8F97-733B0BF5BB47}"/>
                </a:ext>
              </a:extLst>
            </p:cNvPr>
            <p:cNvSpPr/>
            <p:nvPr/>
          </p:nvSpPr>
          <p:spPr>
            <a:xfrm rot="16200000">
              <a:off x="3993642" y="1386044"/>
              <a:ext cx="200912" cy="61327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A681C81-D020-4E0D-84A6-E2080F32B000}"/>
                </a:ext>
              </a:extLst>
            </p:cNvPr>
            <p:cNvSpPr/>
            <p:nvPr/>
          </p:nvSpPr>
          <p:spPr>
            <a:xfrm>
              <a:off x="6528940" y="1695155"/>
              <a:ext cx="626142" cy="573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1929DEB-F5C5-434A-8152-EF6673FCCE72}"/>
                </a:ext>
              </a:extLst>
            </p:cNvPr>
            <p:cNvSpPr/>
            <p:nvPr/>
          </p:nvSpPr>
          <p:spPr>
            <a:xfrm>
              <a:off x="6528940" y="1884792"/>
              <a:ext cx="626142" cy="6759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C886C71-2FC1-453B-BFDE-F13C4AB8436B}"/>
                </a:ext>
              </a:extLst>
            </p:cNvPr>
            <p:cNvSpPr/>
            <p:nvPr/>
          </p:nvSpPr>
          <p:spPr>
            <a:xfrm>
              <a:off x="6528940" y="1361358"/>
              <a:ext cx="626142" cy="675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266C0EB-64BE-4041-905C-09B47351EFA0}"/>
                </a:ext>
              </a:extLst>
            </p:cNvPr>
            <p:cNvSpPr/>
            <p:nvPr/>
          </p:nvSpPr>
          <p:spPr>
            <a:xfrm>
              <a:off x="9257551" y="1695155"/>
              <a:ext cx="626142" cy="5730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42D50B9-6585-4DD5-94E9-4CED00A1B985}"/>
                </a:ext>
              </a:extLst>
            </p:cNvPr>
            <p:cNvSpPr/>
            <p:nvPr/>
          </p:nvSpPr>
          <p:spPr>
            <a:xfrm>
              <a:off x="9257551" y="1884792"/>
              <a:ext cx="626142" cy="67595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7E4C8D1-9CF1-45B0-BDAB-7D62E76DF6B7}"/>
                </a:ext>
              </a:extLst>
            </p:cNvPr>
            <p:cNvSpPr/>
            <p:nvPr/>
          </p:nvSpPr>
          <p:spPr>
            <a:xfrm>
              <a:off x="9257551" y="1361358"/>
              <a:ext cx="626142" cy="67595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Moon 125">
              <a:extLst>
                <a:ext uri="{FF2B5EF4-FFF2-40B4-BE49-F238E27FC236}">
                  <a16:creationId xmlns:a16="http://schemas.microsoft.com/office/drawing/2014/main" id="{E1FBDCB0-FC01-4336-B631-D9C342FB6167}"/>
                </a:ext>
              </a:extLst>
            </p:cNvPr>
            <p:cNvSpPr/>
            <p:nvPr/>
          </p:nvSpPr>
          <p:spPr>
            <a:xfrm rot="16200000">
              <a:off x="9463732" y="1386044"/>
              <a:ext cx="200912" cy="61327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31A4AD1-805F-40CA-964A-1792FA9555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16963" y="1234036"/>
              <a:ext cx="10568658" cy="7997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A1F2D4-D8BE-4E43-8F53-C61FC1436565}"/>
                </a:ext>
              </a:extLst>
            </p:cNvPr>
            <p:cNvCxnSpPr>
              <a:cxnSpLocks/>
            </p:cNvCxnSpPr>
            <p:nvPr/>
          </p:nvCxnSpPr>
          <p:spPr>
            <a:xfrm>
              <a:off x="1216963" y="1234036"/>
              <a:ext cx="0" cy="42832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F6BCD785-7ABB-44FD-9CC5-C23EF57DF402}"/>
                </a:ext>
              </a:extLst>
            </p:cNvPr>
            <p:cNvCxnSpPr>
              <a:cxnSpLocks/>
            </p:cNvCxnSpPr>
            <p:nvPr/>
          </p:nvCxnSpPr>
          <p:spPr>
            <a:xfrm>
              <a:off x="3938386" y="1234036"/>
              <a:ext cx="0" cy="42832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C18B012-4C2E-49DD-9454-B0A34EA490C6}"/>
                </a:ext>
              </a:extLst>
            </p:cNvPr>
            <p:cNvCxnSpPr>
              <a:cxnSpLocks/>
            </p:cNvCxnSpPr>
            <p:nvPr/>
          </p:nvCxnSpPr>
          <p:spPr>
            <a:xfrm>
              <a:off x="6695446" y="1262379"/>
              <a:ext cx="0" cy="43030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30983EE-59EB-4913-8CD1-CBE918E4B38B}"/>
                </a:ext>
              </a:extLst>
            </p:cNvPr>
            <p:cNvCxnSpPr>
              <a:cxnSpLocks/>
            </p:cNvCxnSpPr>
            <p:nvPr/>
          </p:nvCxnSpPr>
          <p:spPr>
            <a:xfrm>
              <a:off x="9385734" y="1234035"/>
              <a:ext cx="0" cy="42832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Moon 117">
              <a:extLst>
                <a:ext uri="{FF2B5EF4-FFF2-40B4-BE49-F238E27FC236}">
                  <a16:creationId xmlns:a16="http://schemas.microsoft.com/office/drawing/2014/main" id="{1D417470-3A07-4B37-B98F-EF35C2CBC804}"/>
                </a:ext>
              </a:extLst>
            </p:cNvPr>
            <p:cNvSpPr/>
            <p:nvPr/>
          </p:nvSpPr>
          <p:spPr>
            <a:xfrm rot="16200000">
              <a:off x="6735121" y="1386044"/>
              <a:ext cx="200912" cy="613274"/>
            </a:xfrm>
            <a:prstGeom prst="moon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3FA4D4A-3106-4C33-88A1-3D0B26776BCB}"/>
                </a:ext>
              </a:extLst>
            </p:cNvPr>
            <p:cNvCxnSpPr>
              <a:cxnSpLocks/>
            </p:cNvCxnSpPr>
            <p:nvPr/>
          </p:nvCxnSpPr>
          <p:spPr>
            <a:xfrm>
              <a:off x="1430393" y="765023"/>
              <a:ext cx="0" cy="91767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5A1EBDB-CCC3-4B27-8E8F-D7E41F2FE9B1}"/>
                </a:ext>
              </a:extLst>
            </p:cNvPr>
            <p:cNvCxnSpPr>
              <a:cxnSpLocks/>
            </p:cNvCxnSpPr>
            <p:nvPr/>
          </p:nvCxnSpPr>
          <p:spPr>
            <a:xfrm>
              <a:off x="4129668" y="785368"/>
              <a:ext cx="0" cy="89733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0FAFD9B-6A91-448D-81A6-D5789C519419}"/>
                </a:ext>
              </a:extLst>
            </p:cNvPr>
            <p:cNvCxnSpPr>
              <a:cxnSpLocks/>
            </p:cNvCxnSpPr>
            <p:nvPr/>
          </p:nvCxnSpPr>
          <p:spPr>
            <a:xfrm>
              <a:off x="6856788" y="793367"/>
              <a:ext cx="0" cy="89733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AC675DA-1988-4E7E-AFBE-FF9D938E3F89}"/>
                </a:ext>
              </a:extLst>
            </p:cNvPr>
            <p:cNvCxnSpPr>
              <a:cxnSpLocks/>
            </p:cNvCxnSpPr>
            <p:nvPr/>
          </p:nvCxnSpPr>
          <p:spPr>
            <a:xfrm>
              <a:off x="9570622" y="813712"/>
              <a:ext cx="0" cy="89733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749D868-8791-4180-BEE5-F137D747A188}"/>
                </a:ext>
              </a:extLst>
            </p:cNvPr>
            <p:cNvSpPr txBox="1"/>
            <p:nvPr/>
          </p:nvSpPr>
          <p:spPr>
            <a:xfrm>
              <a:off x="11482351" y="695306"/>
              <a:ext cx="4913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E876D62-3C6F-4F7F-979A-7AFCDC15703F}"/>
                </a:ext>
              </a:extLst>
            </p:cNvPr>
            <p:cNvCxnSpPr>
              <a:cxnSpLocks/>
            </p:cNvCxnSpPr>
            <p:nvPr/>
          </p:nvCxnSpPr>
          <p:spPr>
            <a:xfrm>
              <a:off x="11536101" y="1234034"/>
              <a:ext cx="0" cy="2712623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B1593DD-4A4F-4597-A039-9854628E7363}"/>
              </a:ext>
            </a:extLst>
          </p:cNvPr>
          <p:cNvSpPr txBox="1"/>
          <p:nvPr/>
        </p:nvSpPr>
        <p:spPr>
          <a:xfrm>
            <a:off x="7516946" y="4753843"/>
            <a:ext cx="4277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 = 0 : S = A + B</a:t>
            </a:r>
          </a:p>
          <a:p>
            <a:r>
              <a:rPr lang="en-US" sz="2800" dirty="0"/>
              <a:t>S = 1 : S</a:t>
            </a:r>
            <a:r>
              <a:rPr lang="en-US" sz="2800" baseline="-25000" dirty="0"/>
              <a:t> </a:t>
            </a:r>
            <a:r>
              <a:rPr lang="en-US" sz="2800" dirty="0"/>
              <a:t>= A + B’</a:t>
            </a:r>
            <a:r>
              <a:rPr lang="en-US" sz="2800" baseline="-25000" dirty="0"/>
              <a:t> </a:t>
            </a:r>
            <a:r>
              <a:rPr lang="en-US" sz="2800" dirty="0"/>
              <a:t>+ 1 = A - B</a:t>
            </a:r>
          </a:p>
        </p:txBody>
      </p:sp>
    </p:spTree>
    <p:extLst>
      <p:ext uri="{BB962C8B-B14F-4D97-AF65-F5344CB8AC3E}">
        <p14:creationId xmlns:p14="http://schemas.microsoft.com/office/powerpoint/2010/main" val="34529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266">
            <a:extLst>
              <a:ext uri="{FF2B5EF4-FFF2-40B4-BE49-F238E27FC236}">
                <a16:creationId xmlns:a16="http://schemas.microsoft.com/office/drawing/2014/main" id="{C052A5F8-14DE-41D2-8110-C93AD0780EDB}"/>
              </a:ext>
            </a:extLst>
          </p:cNvPr>
          <p:cNvSpPr txBox="1"/>
          <p:nvPr/>
        </p:nvSpPr>
        <p:spPr>
          <a:xfrm>
            <a:off x="3902931" y="6140306"/>
            <a:ext cx="4641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۴-۹ افزایش دهنده دودویی ۴ بیتی</a:t>
            </a:r>
            <a:endParaRPr lang="en-US" sz="2800" dirty="0">
              <a:cs typeface="B Nazanin" panose="00000400000000000000" pitchFamily="2" charset="-7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399DDC-8F25-4CC3-833C-2D9A8A9CFE55}"/>
              </a:ext>
            </a:extLst>
          </p:cNvPr>
          <p:cNvGrpSpPr/>
          <p:nvPr/>
        </p:nvGrpSpPr>
        <p:grpSpPr>
          <a:xfrm>
            <a:off x="1390351" y="1932972"/>
            <a:ext cx="1562582" cy="2178934"/>
            <a:chOff x="1367202" y="1840375"/>
            <a:chExt cx="1562582" cy="217893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78C390D-DF96-4E14-B878-FB1E8B75E5F2}"/>
                </a:ext>
              </a:extLst>
            </p:cNvPr>
            <p:cNvSpPr/>
            <p:nvPr/>
          </p:nvSpPr>
          <p:spPr>
            <a:xfrm>
              <a:off x="1367202" y="1840375"/>
              <a:ext cx="1562582" cy="21789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E994386-1755-429D-A5D7-6123587C2B14}"/>
                </a:ext>
              </a:extLst>
            </p:cNvPr>
            <p:cNvSpPr txBox="1"/>
            <p:nvPr/>
          </p:nvSpPr>
          <p:spPr>
            <a:xfrm>
              <a:off x="1622077" y="1840375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x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2875C3D-9728-4B39-B6EE-D363C4D4D516}"/>
                </a:ext>
              </a:extLst>
            </p:cNvPr>
            <p:cNvSpPr txBox="1"/>
            <p:nvPr/>
          </p:nvSpPr>
          <p:spPr>
            <a:xfrm>
              <a:off x="2299196" y="1840375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y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0DB898A-4A6E-4E89-A5B1-5A9C09E98930}"/>
                </a:ext>
              </a:extLst>
            </p:cNvPr>
            <p:cNvSpPr txBox="1"/>
            <p:nvPr/>
          </p:nvSpPr>
          <p:spPr>
            <a:xfrm>
              <a:off x="1622077" y="3498449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1CC8493-EC79-4664-91E6-D2BB9496517A}"/>
                </a:ext>
              </a:extLst>
            </p:cNvPr>
            <p:cNvSpPr txBox="1"/>
            <p:nvPr/>
          </p:nvSpPr>
          <p:spPr>
            <a:xfrm>
              <a:off x="2299196" y="3498448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CF8E9DE-4094-48DC-B4F9-0B788E250019}"/>
              </a:ext>
            </a:extLst>
          </p:cNvPr>
          <p:cNvGrpSpPr/>
          <p:nvPr/>
        </p:nvGrpSpPr>
        <p:grpSpPr>
          <a:xfrm>
            <a:off x="3926080" y="1932972"/>
            <a:ext cx="1562582" cy="2178934"/>
            <a:chOff x="1367202" y="1840375"/>
            <a:chExt cx="1562582" cy="2178934"/>
          </a:xfrm>
        </p:grpSpPr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162A6238-0286-4874-81F5-900845D68D64}"/>
                </a:ext>
              </a:extLst>
            </p:cNvPr>
            <p:cNvSpPr/>
            <p:nvPr/>
          </p:nvSpPr>
          <p:spPr>
            <a:xfrm>
              <a:off x="1367202" y="1840375"/>
              <a:ext cx="1562582" cy="21789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1BEB842-389C-4E3A-978E-E1AB228D81C9}"/>
                </a:ext>
              </a:extLst>
            </p:cNvPr>
            <p:cNvSpPr txBox="1"/>
            <p:nvPr/>
          </p:nvSpPr>
          <p:spPr>
            <a:xfrm>
              <a:off x="1622077" y="1840375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x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1E25C9-8163-4693-A46F-A27C841727CA}"/>
                </a:ext>
              </a:extLst>
            </p:cNvPr>
            <p:cNvSpPr txBox="1"/>
            <p:nvPr/>
          </p:nvSpPr>
          <p:spPr>
            <a:xfrm>
              <a:off x="2299196" y="1840375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y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DA86740-1C7B-4977-B410-B6E078E3C9FE}"/>
                </a:ext>
              </a:extLst>
            </p:cNvPr>
            <p:cNvSpPr txBox="1"/>
            <p:nvPr/>
          </p:nvSpPr>
          <p:spPr>
            <a:xfrm>
              <a:off x="1622077" y="3498449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162564F-2BE8-4983-A027-A6EE38FDCA01}"/>
                </a:ext>
              </a:extLst>
            </p:cNvPr>
            <p:cNvSpPr txBox="1"/>
            <p:nvPr/>
          </p:nvSpPr>
          <p:spPr>
            <a:xfrm>
              <a:off x="2299196" y="3498448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B37313D-CAE9-4D33-A22D-CC05A95FC6B1}"/>
              </a:ext>
            </a:extLst>
          </p:cNvPr>
          <p:cNvGrpSpPr/>
          <p:nvPr/>
        </p:nvGrpSpPr>
        <p:grpSpPr>
          <a:xfrm>
            <a:off x="6461809" y="1932972"/>
            <a:ext cx="1562582" cy="2178934"/>
            <a:chOff x="1367202" y="1840375"/>
            <a:chExt cx="1562582" cy="2178934"/>
          </a:xfrm>
        </p:grpSpPr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47D84799-1E5F-4FDB-940E-A389409EA9E7}"/>
                </a:ext>
              </a:extLst>
            </p:cNvPr>
            <p:cNvSpPr/>
            <p:nvPr/>
          </p:nvSpPr>
          <p:spPr>
            <a:xfrm>
              <a:off x="1367202" y="1840375"/>
              <a:ext cx="1562582" cy="21789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44212EC-7C26-4C96-8B49-87692A462A7B}"/>
                </a:ext>
              </a:extLst>
            </p:cNvPr>
            <p:cNvSpPr txBox="1"/>
            <p:nvPr/>
          </p:nvSpPr>
          <p:spPr>
            <a:xfrm>
              <a:off x="1622077" y="1840375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x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A43F111-DDDC-4385-BD0F-F34E20012682}"/>
                </a:ext>
              </a:extLst>
            </p:cNvPr>
            <p:cNvSpPr txBox="1"/>
            <p:nvPr/>
          </p:nvSpPr>
          <p:spPr>
            <a:xfrm>
              <a:off x="2299196" y="1840375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y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AE90483-28D1-4169-BDD6-9F91998EB457}"/>
                </a:ext>
              </a:extLst>
            </p:cNvPr>
            <p:cNvSpPr txBox="1"/>
            <p:nvPr/>
          </p:nvSpPr>
          <p:spPr>
            <a:xfrm>
              <a:off x="1622077" y="3498449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4EF5509C-3B5E-417A-8ED3-D1CDD56FC308}"/>
                </a:ext>
              </a:extLst>
            </p:cNvPr>
            <p:cNvSpPr txBox="1"/>
            <p:nvPr/>
          </p:nvSpPr>
          <p:spPr>
            <a:xfrm>
              <a:off x="2299196" y="3498448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07373F7-E552-4452-A9AD-9AE6EB6D4561}"/>
              </a:ext>
            </a:extLst>
          </p:cNvPr>
          <p:cNvGrpSpPr/>
          <p:nvPr/>
        </p:nvGrpSpPr>
        <p:grpSpPr>
          <a:xfrm>
            <a:off x="8956385" y="1980718"/>
            <a:ext cx="1562582" cy="2178934"/>
            <a:chOff x="1367202" y="1840375"/>
            <a:chExt cx="1562582" cy="2178934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7BEA6D87-AB65-493F-A555-C996AA40C948}"/>
                </a:ext>
              </a:extLst>
            </p:cNvPr>
            <p:cNvSpPr/>
            <p:nvPr/>
          </p:nvSpPr>
          <p:spPr>
            <a:xfrm>
              <a:off x="1367202" y="1840375"/>
              <a:ext cx="1562582" cy="217893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57D820F-93B8-42EA-9F4C-DA895C366E6E}"/>
                </a:ext>
              </a:extLst>
            </p:cNvPr>
            <p:cNvSpPr txBox="1"/>
            <p:nvPr/>
          </p:nvSpPr>
          <p:spPr>
            <a:xfrm>
              <a:off x="1622077" y="1840375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x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D9747B9-17E0-4CE8-BDC3-6FD7DA2D5CB7}"/>
                </a:ext>
              </a:extLst>
            </p:cNvPr>
            <p:cNvSpPr txBox="1"/>
            <p:nvPr/>
          </p:nvSpPr>
          <p:spPr>
            <a:xfrm>
              <a:off x="2299196" y="1840375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y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210C9E2-AFA8-403F-AC02-398D23D25266}"/>
                </a:ext>
              </a:extLst>
            </p:cNvPr>
            <p:cNvSpPr txBox="1"/>
            <p:nvPr/>
          </p:nvSpPr>
          <p:spPr>
            <a:xfrm>
              <a:off x="1622077" y="3498449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C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3C72A5E-92E8-4D9C-9DEB-5038492CC2D8}"/>
                </a:ext>
              </a:extLst>
            </p:cNvPr>
            <p:cNvSpPr txBox="1"/>
            <p:nvPr/>
          </p:nvSpPr>
          <p:spPr>
            <a:xfrm>
              <a:off x="2299196" y="3498448"/>
              <a:ext cx="3919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 Nova Light" panose="020B0304020202020204" pitchFamily="34" charset="0"/>
                </a:rPr>
                <a:t>S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</p:grp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F7F3574-29B9-457C-A2EF-2E010272E41F}"/>
              </a:ext>
            </a:extLst>
          </p:cNvPr>
          <p:cNvCxnSpPr>
            <a:cxnSpLocks/>
          </p:cNvCxnSpPr>
          <p:nvPr/>
        </p:nvCxnSpPr>
        <p:spPr>
          <a:xfrm>
            <a:off x="1795893" y="1124852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A6B84EF-0CA7-43D2-9122-72627533C8D7}"/>
              </a:ext>
            </a:extLst>
          </p:cNvPr>
          <p:cNvCxnSpPr>
            <a:cxnSpLocks/>
          </p:cNvCxnSpPr>
          <p:nvPr/>
        </p:nvCxnSpPr>
        <p:spPr>
          <a:xfrm>
            <a:off x="1799639" y="4111906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3039B85-E8FC-4157-B74A-21EECAF1A96B}"/>
              </a:ext>
            </a:extLst>
          </p:cNvPr>
          <p:cNvCxnSpPr>
            <a:cxnSpLocks/>
          </p:cNvCxnSpPr>
          <p:nvPr/>
        </p:nvCxnSpPr>
        <p:spPr>
          <a:xfrm>
            <a:off x="2496050" y="4111906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5E52C74-C529-4576-94DE-F3A261E492BB}"/>
              </a:ext>
            </a:extLst>
          </p:cNvPr>
          <p:cNvCxnSpPr>
            <a:cxnSpLocks/>
          </p:cNvCxnSpPr>
          <p:nvPr/>
        </p:nvCxnSpPr>
        <p:spPr>
          <a:xfrm>
            <a:off x="5032835" y="4111906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9D283CB-207E-44EE-BDF4-D8BE211A7684}"/>
              </a:ext>
            </a:extLst>
          </p:cNvPr>
          <p:cNvCxnSpPr>
            <a:cxnSpLocks/>
          </p:cNvCxnSpPr>
          <p:nvPr/>
        </p:nvCxnSpPr>
        <p:spPr>
          <a:xfrm>
            <a:off x="7581194" y="4111906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EB2BE44-9E97-404F-B37E-B57FA078B53A}"/>
              </a:ext>
            </a:extLst>
          </p:cNvPr>
          <p:cNvCxnSpPr>
            <a:cxnSpLocks/>
          </p:cNvCxnSpPr>
          <p:nvPr/>
        </p:nvCxnSpPr>
        <p:spPr>
          <a:xfrm>
            <a:off x="10094829" y="4159652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08000FE-7B03-44A2-8457-7064A8F04236}"/>
              </a:ext>
            </a:extLst>
          </p:cNvPr>
          <p:cNvCxnSpPr>
            <a:cxnSpLocks/>
          </p:cNvCxnSpPr>
          <p:nvPr/>
        </p:nvCxnSpPr>
        <p:spPr>
          <a:xfrm>
            <a:off x="10094829" y="1172598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1CA2586-9B40-4EB6-83EA-8194BEAF885B}"/>
              </a:ext>
            </a:extLst>
          </p:cNvPr>
          <p:cNvCxnSpPr>
            <a:cxnSpLocks/>
          </p:cNvCxnSpPr>
          <p:nvPr/>
        </p:nvCxnSpPr>
        <p:spPr>
          <a:xfrm>
            <a:off x="9390703" y="1172598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994AF49-826A-460D-9123-D346613CEEC6}"/>
              </a:ext>
            </a:extLst>
          </p:cNvPr>
          <p:cNvCxnSpPr>
            <a:cxnSpLocks/>
          </p:cNvCxnSpPr>
          <p:nvPr/>
        </p:nvCxnSpPr>
        <p:spPr>
          <a:xfrm>
            <a:off x="6892500" y="1124852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06A793F-12C6-441B-80BE-C91B6541803C}"/>
              </a:ext>
            </a:extLst>
          </p:cNvPr>
          <p:cNvCxnSpPr>
            <a:cxnSpLocks/>
          </p:cNvCxnSpPr>
          <p:nvPr/>
        </p:nvCxnSpPr>
        <p:spPr>
          <a:xfrm>
            <a:off x="4371148" y="1124852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0AF48EA3-0704-420D-9D38-1A6EE63806F4}"/>
              </a:ext>
            </a:extLst>
          </p:cNvPr>
          <p:cNvCxnSpPr>
            <a:cxnSpLocks/>
          </p:cNvCxnSpPr>
          <p:nvPr/>
        </p:nvCxnSpPr>
        <p:spPr>
          <a:xfrm>
            <a:off x="7577112" y="1124852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994E3A1-CE0D-4736-9295-BA377B3D5558}"/>
              </a:ext>
            </a:extLst>
          </p:cNvPr>
          <p:cNvCxnSpPr>
            <a:cxnSpLocks/>
          </p:cNvCxnSpPr>
          <p:nvPr/>
        </p:nvCxnSpPr>
        <p:spPr>
          <a:xfrm>
            <a:off x="5032835" y="1124852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62B2A7C9-12EC-48B0-A9FA-0BDD83A9BFC2}"/>
              </a:ext>
            </a:extLst>
          </p:cNvPr>
          <p:cNvCxnSpPr>
            <a:cxnSpLocks/>
          </p:cNvCxnSpPr>
          <p:nvPr/>
        </p:nvCxnSpPr>
        <p:spPr>
          <a:xfrm>
            <a:off x="2495827" y="1124852"/>
            <a:ext cx="0" cy="8081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DC18B21-CC49-4DFE-8928-04DB035296B2}"/>
              </a:ext>
            </a:extLst>
          </p:cNvPr>
          <p:cNvCxnSpPr>
            <a:cxnSpLocks/>
          </p:cNvCxnSpPr>
          <p:nvPr/>
        </p:nvCxnSpPr>
        <p:spPr>
          <a:xfrm>
            <a:off x="4371148" y="4111906"/>
            <a:ext cx="0" cy="6698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B104236-D2EC-44E4-8B18-7CEB82B18961}"/>
              </a:ext>
            </a:extLst>
          </p:cNvPr>
          <p:cNvCxnSpPr>
            <a:cxnSpLocks/>
          </p:cNvCxnSpPr>
          <p:nvPr/>
        </p:nvCxnSpPr>
        <p:spPr>
          <a:xfrm>
            <a:off x="6913496" y="4111906"/>
            <a:ext cx="0" cy="66988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8FC3624-B4AC-47B2-B5BF-A88F62246B74}"/>
              </a:ext>
            </a:extLst>
          </p:cNvPr>
          <p:cNvCxnSpPr/>
          <p:nvPr/>
        </p:nvCxnSpPr>
        <p:spPr>
          <a:xfrm>
            <a:off x="9390703" y="4159652"/>
            <a:ext cx="0" cy="6221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468162E-356F-437E-8AA3-0BBA7008057F}"/>
              </a:ext>
            </a:extLst>
          </p:cNvPr>
          <p:cNvCxnSpPr>
            <a:cxnSpLocks/>
          </p:cNvCxnSpPr>
          <p:nvPr/>
        </p:nvCxnSpPr>
        <p:spPr>
          <a:xfrm>
            <a:off x="8350911" y="1124852"/>
            <a:ext cx="0" cy="36569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49BCE34-A84F-4981-B463-E4D7064B51C9}"/>
              </a:ext>
            </a:extLst>
          </p:cNvPr>
          <p:cNvCxnSpPr>
            <a:cxnSpLocks/>
          </p:cNvCxnSpPr>
          <p:nvPr/>
        </p:nvCxnSpPr>
        <p:spPr>
          <a:xfrm>
            <a:off x="5725387" y="1124852"/>
            <a:ext cx="0" cy="36569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2672088-3FD7-4489-A6BA-9EC06E56EE6F}"/>
              </a:ext>
            </a:extLst>
          </p:cNvPr>
          <p:cNvCxnSpPr>
            <a:cxnSpLocks/>
          </p:cNvCxnSpPr>
          <p:nvPr/>
        </p:nvCxnSpPr>
        <p:spPr>
          <a:xfrm>
            <a:off x="3273483" y="1124852"/>
            <a:ext cx="0" cy="365694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55F0F86-D080-4411-9136-0C1CFEEF92EE}"/>
              </a:ext>
            </a:extLst>
          </p:cNvPr>
          <p:cNvCxnSpPr>
            <a:cxnSpLocks/>
          </p:cNvCxnSpPr>
          <p:nvPr/>
        </p:nvCxnSpPr>
        <p:spPr>
          <a:xfrm>
            <a:off x="5725387" y="4781792"/>
            <a:ext cx="118810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D8099FF-5347-40AD-9EE9-BCECAC34943E}"/>
              </a:ext>
            </a:extLst>
          </p:cNvPr>
          <p:cNvCxnSpPr>
            <a:cxnSpLocks/>
          </p:cNvCxnSpPr>
          <p:nvPr/>
        </p:nvCxnSpPr>
        <p:spPr>
          <a:xfrm>
            <a:off x="3273483" y="4781792"/>
            <a:ext cx="1097665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66E4EF0F-501E-40F2-89ED-2EE6DE1A3109}"/>
              </a:ext>
            </a:extLst>
          </p:cNvPr>
          <p:cNvCxnSpPr>
            <a:cxnSpLocks/>
          </p:cNvCxnSpPr>
          <p:nvPr/>
        </p:nvCxnSpPr>
        <p:spPr>
          <a:xfrm>
            <a:off x="8350911" y="4788384"/>
            <a:ext cx="103979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F136B48-EE0F-45C9-8AB4-613C3CE3B264}"/>
              </a:ext>
            </a:extLst>
          </p:cNvPr>
          <p:cNvCxnSpPr>
            <a:cxnSpLocks/>
          </p:cNvCxnSpPr>
          <p:nvPr/>
        </p:nvCxnSpPr>
        <p:spPr>
          <a:xfrm>
            <a:off x="2495827" y="1124852"/>
            <a:ext cx="777656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DA63154A-E2F6-4CB1-BF0E-BB7BC1E70090}"/>
              </a:ext>
            </a:extLst>
          </p:cNvPr>
          <p:cNvCxnSpPr>
            <a:cxnSpLocks/>
          </p:cNvCxnSpPr>
          <p:nvPr/>
        </p:nvCxnSpPr>
        <p:spPr>
          <a:xfrm>
            <a:off x="5032835" y="1133114"/>
            <a:ext cx="692552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13ED8BD-2B2A-48FC-86A6-3253B254E0CD}"/>
              </a:ext>
            </a:extLst>
          </p:cNvPr>
          <p:cNvCxnSpPr>
            <a:cxnSpLocks/>
          </p:cNvCxnSpPr>
          <p:nvPr/>
        </p:nvCxnSpPr>
        <p:spPr>
          <a:xfrm>
            <a:off x="7577112" y="1118014"/>
            <a:ext cx="77379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8D8E425E-FDD1-4735-8322-0F6966C81A98}"/>
              </a:ext>
            </a:extLst>
          </p:cNvPr>
          <p:cNvSpPr txBox="1"/>
          <p:nvPr/>
        </p:nvSpPr>
        <p:spPr>
          <a:xfrm>
            <a:off x="1599933" y="394548"/>
            <a:ext cx="5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ova Light" panose="020B0304020202020204" pitchFamily="34" charset="0"/>
              </a:rPr>
              <a:t>A</a:t>
            </a:r>
            <a:r>
              <a:rPr lang="en-US" sz="2400" baseline="-25000" dirty="0">
                <a:latin typeface="Arial Nova Light" panose="020B0304020202020204" pitchFamily="34" charset="0"/>
              </a:rPr>
              <a:t>3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3113AC9-8CF1-45DB-A7B9-E702E7BD9DD0}"/>
              </a:ext>
            </a:extLst>
          </p:cNvPr>
          <p:cNvSpPr txBox="1"/>
          <p:nvPr/>
        </p:nvSpPr>
        <p:spPr>
          <a:xfrm>
            <a:off x="4083205" y="402757"/>
            <a:ext cx="5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ova Light" panose="020B0304020202020204" pitchFamily="34" charset="0"/>
              </a:rPr>
              <a:t>A</a:t>
            </a:r>
            <a:r>
              <a:rPr lang="en-US" sz="2400" baseline="-25000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0AFA9B7-24E9-40CD-A0B4-C420912B666A}"/>
              </a:ext>
            </a:extLst>
          </p:cNvPr>
          <p:cNvSpPr txBox="1"/>
          <p:nvPr/>
        </p:nvSpPr>
        <p:spPr>
          <a:xfrm>
            <a:off x="6604557" y="394547"/>
            <a:ext cx="5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ova Light" panose="020B0304020202020204" pitchFamily="34" charset="0"/>
              </a:rPr>
              <a:t>A</a:t>
            </a:r>
            <a:r>
              <a:rPr lang="en-US" sz="2400" baseline="-25000" dirty="0">
                <a:latin typeface="Arial Nova Light" panose="020B0304020202020204" pitchFamily="34" charset="0"/>
              </a:rPr>
              <a:t>1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CE1FED7-EEF6-408F-8BF7-A287EE4246E9}"/>
              </a:ext>
            </a:extLst>
          </p:cNvPr>
          <p:cNvSpPr txBox="1"/>
          <p:nvPr/>
        </p:nvSpPr>
        <p:spPr>
          <a:xfrm>
            <a:off x="9102760" y="402756"/>
            <a:ext cx="5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ova Light" panose="020B0304020202020204" pitchFamily="34" charset="0"/>
              </a:rPr>
              <a:t>A</a:t>
            </a:r>
            <a:r>
              <a:rPr lang="en-US" sz="2400" baseline="-25000" dirty="0">
                <a:latin typeface="Arial Nova Light" panose="020B0304020202020204" pitchFamily="34" charset="0"/>
              </a:rPr>
              <a:t>0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844856A8-5CE2-4961-8360-59EC2E38648B}"/>
              </a:ext>
            </a:extLst>
          </p:cNvPr>
          <p:cNvSpPr txBox="1"/>
          <p:nvPr/>
        </p:nvSpPr>
        <p:spPr>
          <a:xfrm>
            <a:off x="9888380" y="450503"/>
            <a:ext cx="391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ova Light" panose="020B0304020202020204" pitchFamily="34" charset="0"/>
              </a:rPr>
              <a:t>1</a:t>
            </a:r>
            <a:endParaRPr lang="en-US" sz="2400" baseline="-25000" dirty="0">
              <a:latin typeface="Arial Nova Light" panose="020B0304020202020204" pitchFamily="34" charset="0"/>
            </a:endParaRP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D765F572-58CB-40B3-BA27-B677208B113C}"/>
              </a:ext>
            </a:extLst>
          </p:cNvPr>
          <p:cNvSpPr txBox="1"/>
          <p:nvPr/>
        </p:nvSpPr>
        <p:spPr>
          <a:xfrm>
            <a:off x="9902559" y="5066031"/>
            <a:ext cx="5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ova Light" panose="020B0304020202020204" pitchFamily="34" charset="0"/>
              </a:rPr>
              <a:t>S</a:t>
            </a:r>
            <a:r>
              <a:rPr lang="en-US" sz="2400" baseline="-25000" dirty="0">
                <a:latin typeface="Arial Nova Light" panose="020B0304020202020204" pitchFamily="34" charset="0"/>
              </a:rPr>
              <a:t>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44D94877-3DBA-44F5-BA77-F234D0C667ED}"/>
              </a:ext>
            </a:extLst>
          </p:cNvPr>
          <p:cNvSpPr txBox="1"/>
          <p:nvPr/>
        </p:nvSpPr>
        <p:spPr>
          <a:xfrm>
            <a:off x="7393803" y="5066030"/>
            <a:ext cx="5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ova Light" panose="020B0304020202020204" pitchFamily="34" charset="0"/>
              </a:rPr>
              <a:t>S</a:t>
            </a:r>
            <a:r>
              <a:rPr lang="en-US" sz="2400" baseline="-25000" dirty="0">
                <a:latin typeface="Arial Nova Light" panose="020B0304020202020204" pitchFamily="34" charset="0"/>
              </a:rPr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1E6973B7-20DD-46EC-B0CF-270C08655481}"/>
              </a:ext>
            </a:extLst>
          </p:cNvPr>
          <p:cNvSpPr txBox="1"/>
          <p:nvPr/>
        </p:nvSpPr>
        <p:spPr>
          <a:xfrm>
            <a:off x="4885047" y="5066029"/>
            <a:ext cx="5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ova Light" panose="020B0304020202020204" pitchFamily="34" charset="0"/>
              </a:rPr>
              <a:t>S</a:t>
            </a:r>
            <a:r>
              <a:rPr lang="en-US" sz="2400" baseline="-25000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E58843D-A182-4DA3-93ED-895B4769117F}"/>
              </a:ext>
            </a:extLst>
          </p:cNvPr>
          <p:cNvSpPr txBox="1"/>
          <p:nvPr/>
        </p:nvSpPr>
        <p:spPr>
          <a:xfrm>
            <a:off x="2322345" y="5018285"/>
            <a:ext cx="57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ova Light" panose="020B0304020202020204" pitchFamily="34" charset="0"/>
              </a:rPr>
              <a:t>S</a:t>
            </a:r>
            <a:r>
              <a:rPr lang="en-US" sz="2400" baseline="-25000" dirty="0">
                <a:latin typeface="Arial Nova Light" panose="020B0304020202020204" pitchFamily="34" charset="0"/>
              </a:rPr>
              <a:t>3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A11C521-EFF4-443B-855C-7C683C2DA91D}"/>
              </a:ext>
            </a:extLst>
          </p:cNvPr>
          <p:cNvSpPr txBox="1"/>
          <p:nvPr/>
        </p:nvSpPr>
        <p:spPr>
          <a:xfrm flipH="1">
            <a:off x="1621731" y="5018284"/>
            <a:ext cx="554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Nova Light" panose="020B0304020202020204" pitchFamily="34" charset="0"/>
              </a:rPr>
              <a:t>C</a:t>
            </a:r>
            <a:r>
              <a:rPr lang="en-US" sz="2400" baseline="-25000" dirty="0">
                <a:latin typeface="Arial Nova Light" panose="020B0304020202020204" pitchFamily="34" charset="0"/>
              </a:rPr>
              <a:t>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05F5D48-54B9-4F2E-A4A4-5E344C012A42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63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266">
            <a:extLst>
              <a:ext uri="{FF2B5EF4-FFF2-40B4-BE49-F238E27FC236}">
                <a16:creationId xmlns:a16="http://schemas.microsoft.com/office/drawing/2014/main" id="{C052A5F8-14DE-41D2-8110-C93AD0780EDB}"/>
              </a:ext>
            </a:extLst>
          </p:cNvPr>
          <p:cNvSpPr txBox="1"/>
          <p:nvPr/>
        </p:nvSpPr>
        <p:spPr>
          <a:xfrm>
            <a:off x="2677709" y="6372753"/>
            <a:ext cx="3658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۴-۱۰ مدار حساب ۴ بیتی</a:t>
            </a:r>
            <a:endParaRPr lang="en-US" sz="2800" dirty="0">
              <a:cs typeface="B Nazanin" panose="00000400000000000000" pitchFamily="2" charset="-78"/>
            </a:endParaRPr>
          </a:p>
        </p:txBody>
      </p: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7B9C4DA4-EF13-4CBD-B44F-EA27F9510111}"/>
              </a:ext>
            </a:extLst>
          </p:cNvPr>
          <p:cNvGrpSpPr/>
          <p:nvPr/>
        </p:nvGrpSpPr>
        <p:grpSpPr>
          <a:xfrm>
            <a:off x="0" y="0"/>
            <a:ext cx="7652861" cy="6741782"/>
            <a:chOff x="354295" y="-60973"/>
            <a:chExt cx="7652861" cy="6741782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CF9EC67-D643-48BC-936D-B64F0159D320}"/>
                </a:ext>
              </a:extLst>
            </p:cNvPr>
            <p:cNvSpPr txBox="1"/>
            <p:nvPr/>
          </p:nvSpPr>
          <p:spPr>
            <a:xfrm flipH="1">
              <a:off x="378531" y="340537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S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1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DC1906B3-B83F-4F14-99FD-E40FD7267745}"/>
                </a:ext>
              </a:extLst>
            </p:cNvPr>
            <p:cNvGrpSpPr/>
            <p:nvPr/>
          </p:nvGrpSpPr>
          <p:grpSpPr>
            <a:xfrm>
              <a:off x="1011631" y="479037"/>
              <a:ext cx="4898063" cy="6184489"/>
              <a:chOff x="212978" y="477623"/>
              <a:chExt cx="4898063" cy="618448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CA13FE8-244F-47BA-BC33-111721C65182}"/>
                  </a:ext>
                </a:extLst>
              </p:cNvPr>
              <p:cNvGrpSpPr/>
              <p:nvPr/>
            </p:nvGrpSpPr>
            <p:grpSpPr>
              <a:xfrm>
                <a:off x="1427480" y="477623"/>
                <a:ext cx="3683561" cy="1166207"/>
                <a:chOff x="1551940" y="779883"/>
                <a:chExt cx="3683561" cy="1166207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4B0099D1-8F33-4159-A614-B48FE757F622}"/>
                    </a:ext>
                  </a:extLst>
                </p:cNvPr>
                <p:cNvSpPr/>
                <p:nvPr/>
              </p:nvSpPr>
              <p:spPr>
                <a:xfrm>
                  <a:off x="2013995" y="779883"/>
                  <a:ext cx="1504304" cy="1166207"/>
                </a:xfrm>
                <a:prstGeom prst="roundRect">
                  <a:avLst>
                    <a:gd name="adj" fmla="val 5777"/>
                  </a:avLst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 * 1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MUX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0E54F8E-2381-475A-9D85-AFCFAB8CA61F}"/>
                    </a:ext>
                  </a:extLst>
                </p:cNvPr>
                <p:cNvSpPr txBox="1"/>
                <p:nvPr/>
              </p:nvSpPr>
              <p:spPr>
                <a:xfrm>
                  <a:off x="1971040" y="779883"/>
                  <a:ext cx="3352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S</a:t>
                  </a:r>
                  <a:r>
                    <a:rPr lang="en-US" sz="1100" baseline="-25000" dirty="0">
                      <a:latin typeface="Arial Nova Light" panose="020B0304020202020204" pitchFamily="34" charset="0"/>
                    </a:rPr>
                    <a:t>1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D9710EE-707B-448F-BF2E-97FFD8EC8005}"/>
                    </a:ext>
                  </a:extLst>
                </p:cNvPr>
                <p:cNvSpPr txBox="1"/>
                <p:nvPr/>
              </p:nvSpPr>
              <p:spPr>
                <a:xfrm>
                  <a:off x="1971040" y="947523"/>
                  <a:ext cx="3352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S</a:t>
                  </a:r>
                  <a:r>
                    <a:rPr lang="en-US" sz="1100" baseline="-25000" dirty="0">
                      <a:latin typeface="Arial Nova Light" panose="020B0304020202020204" pitchFamily="34" charset="0"/>
                    </a:rPr>
                    <a:t>0</a:t>
                  </a: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EA2034C6-6DE5-4F1F-820A-A61BD6C891D8}"/>
                    </a:ext>
                  </a:extLst>
                </p:cNvPr>
                <p:cNvSpPr txBox="1"/>
                <p:nvPr/>
              </p:nvSpPr>
              <p:spPr>
                <a:xfrm>
                  <a:off x="1971040" y="1185196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0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2B54FE2-A970-4A64-8C1F-1E7F1773ED8F}"/>
                    </a:ext>
                  </a:extLst>
                </p:cNvPr>
                <p:cNvSpPr txBox="1"/>
                <p:nvPr/>
              </p:nvSpPr>
              <p:spPr>
                <a:xfrm>
                  <a:off x="1971040" y="1348225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1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282E746-70F1-495F-87F6-1C5A0E5F4808}"/>
                    </a:ext>
                  </a:extLst>
                </p:cNvPr>
                <p:cNvSpPr txBox="1"/>
                <p:nvPr/>
              </p:nvSpPr>
              <p:spPr>
                <a:xfrm>
                  <a:off x="1971040" y="1517272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2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05C92DC-F281-4C7F-936D-398BF7BCC291}"/>
                    </a:ext>
                  </a:extLst>
                </p:cNvPr>
                <p:cNvSpPr txBox="1"/>
                <p:nvPr/>
              </p:nvSpPr>
              <p:spPr>
                <a:xfrm>
                  <a:off x="1971040" y="1665289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3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484BAA65-E455-4189-9C56-CA0B92D2C2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910688"/>
                  <a:ext cx="26924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23118827-B342-4903-AC2D-B8A79A7C46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1940" y="1073341"/>
                  <a:ext cx="462055" cy="0"/>
                </a:xfrm>
                <a:prstGeom prst="line">
                  <a:avLst/>
                </a:prstGeom>
                <a:ln w="127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7C94940-286D-4510-BEA9-3AC4427B8C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316001"/>
                  <a:ext cx="269240" cy="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7B8A44E7-0E46-4D84-A0A6-630A9DD8F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470331"/>
                  <a:ext cx="269240" cy="0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11F8C5D8-11FC-4969-B3EE-1113EF34F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648077"/>
                  <a:ext cx="269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CDDCF0F-B207-49E2-90FC-73C0521FEA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778882"/>
                  <a:ext cx="269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1B57659F-1EAB-48EB-B0C9-BA29E46DCE7D}"/>
                    </a:ext>
                  </a:extLst>
                </p:cNvPr>
                <p:cNvCxnSpPr>
                  <a:cxnSpLocks/>
                  <a:stCxn id="309" idx="1"/>
                  <a:endCxn id="67" idx="3"/>
                </p:cNvCxnSpPr>
                <p:nvPr/>
              </p:nvCxnSpPr>
              <p:spPr>
                <a:xfrm flipH="1" flipV="1">
                  <a:off x="3518299" y="1362987"/>
                  <a:ext cx="1717202" cy="28039"/>
                </a:xfrm>
                <a:prstGeom prst="line">
                  <a:avLst/>
                </a:prstGeom>
                <a:ln w="1270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7089A62-1E2B-47D6-9791-FE6C8859F1E9}"/>
                  </a:ext>
                </a:extLst>
              </p:cNvPr>
              <p:cNvGrpSpPr/>
              <p:nvPr/>
            </p:nvGrpSpPr>
            <p:grpSpPr>
              <a:xfrm>
                <a:off x="1427480" y="2030155"/>
                <a:ext cx="3683561" cy="1166207"/>
                <a:chOff x="1553239" y="779883"/>
                <a:chExt cx="3683561" cy="1166207"/>
              </a:xfrm>
            </p:grpSpPr>
            <p:sp>
              <p:nvSpPr>
                <p:cNvPr id="84" name="Rectangle: Rounded Corners 83">
                  <a:extLst>
                    <a:ext uri="{FF2B5EF4-FFF2-40B4-BE49-F238E27FC236}">
                      <a16:creationId xmlns:a16="http://schemas.microsoft.com/office/drawing/2014/main" id="{71BDFCEB-1A36-4BE9-898C-772FBE197B1C}"/>
                    </a:ext>
                  </a:extLst>
                </p:cNvPr>
                <p:cNvSpPr/>
                <p:nvPr/>
              </p:nvSpPr>
              <p:spPr>
                <a:xfrm>
                  <a:off x="2013995" y="779883"/>
                  <a:ext cx="1504304" cy="1166207"/>
                </a:xfrm>
                <a:prstGeom prst="roundRect">
                  <a:avLst>
                    <a:gd name="adj" fmla="val 5777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 * 1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MUX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60F360F3-9DB0-4EB4-B44A-65382C9C4CCE}"/>
                    </a:ext>
                  </a:extLst>
                </p:cNvPr>
                <p:cNvSpPr txBox="1"/>
                <p:nvPr/>
              </p:nvSpPr>
              <p:spPr>
                <a:xfrm>
                  <a:off x="1971040" y="779883"/>
                  <a:ext cx="3352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S</a:t>
                  </a:r>
                  <a:r>
                    <a:rPr lang="en-US" sz="1100" baseline="-25000" dirty="0">
                      <a:latin typeface="Arial Nova Light" panose="020B0304020202020204" pitchFamily="34" charset="0"/>
                    </a:rPr>
                    <a:t>1</a:t>
                  </a: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4ECDA591-60AD-4744-A7AA-B23BF8E12680}"/>
                    </a:ext>
                  </a:extLst>
                </p:cNvPr>
                <p:cNvSpPr txBox="1"/>
                <p:nvPr/>
              </p:nvSpPr>
              <p:spPr>
                <a:xfrm>
                  <a:off x="1971040" y="947523"/>
                  <a:ext cx="3352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S</a:t>
                  </a:r>
                  <a:r>
                    <a:rPr lang="en-US" sz="1100" baseline="-25000" dirty="0">
                      <a:latin typeface="Arial Nova Light" panose="020B0304020202020204" pitchFamily="34" charset="0"/>
                    </a:rPr>
                    <a:t>0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1C7CC8DC-1AD2-420F-9DA0-F8690AB9908F}"/>
                    </a:ext>
                  </a:extLst>
                </p:cNvPr>
                <p:cNvSpPr txBox="1"/>
                <p:nvPr/>
              </p:nvSpPr>
              <p:spPr>
                <a:xfrm>
                  <a:off x="1971040" y="1185196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0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5358EFB5-2E0F-4EBC-9F04-FB7BC2B21826}"/>
                    </a:ext>
                  </a:extLst>
                </p:cNvPr>
                <p:cNvSpPr txBox="1"/>
                <p:nvPr/>
              </p:nvSpPr>
              <p:spPr>
                <a:xfrm>
                  <a:off x="1971040" y="1348225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1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4EF111-AA1F-4406-9D1A-4A2CF113430C}"/>
                    </a:ext>
                  </a:extLst>
                </p:cNvPr>
                <p:cNvSpPr txBox="1"/>
                <p:nvPr/>
              </p:nvSpPr>
              <p:spPr>
                <a:xfrm>
                  <a:off x="1971040" y="1517272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2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4440F8B-B3A4-4814-8F8E-40CC6ABCA4C1}"/>
                    </a:ext>
                  </a:extLst>
                </p:cNvPr>
                <p:cNvSpPr txBox="1"/>
                <p:nvPr/>
              </p:nvSpPr>
              <p:spPr>
                <a:xfrm>
                  <a:off x="1971040" y="1665289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3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9B18F98F-5FFB-4C85-87C1-7D1495916E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910688"/>
                  <a:ext cx="26924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9B8AA54-9674-40D1-8650-63C426B233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53239" y="1073341"/>
                  <a:ext cx="460756" cy="0"/>
                </a:xfrm>
                <a:prstGeom prst="line">
                  <a:avLst/>
                </a:prstGeom>
                <a:ln w="127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D44FF71B-37F8-47A2-8C5C-714C1D86D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316001"/>
                  <a:ext cx="269240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ED782060-3D13-461F-B8EA-B85CEB75B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470331"/>
                  <a:ext cx="269240" cy="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2230F2C3-BEC8-49C5-B998-F0FAD3E56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648077"/>
                  <a:ext cx="269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BF800CC3-5247-41C2-B40A-AB3CF7B3F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778882"/>
                  <a:ext cx="269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028AC142-95ED-482A-8FF4-4184C42966DB}"/>
                    </a:ext>
                  </a:extLst>
                </p:cNvPr>
                <p:cNvCxnSpPr>
                  <a:cxnSpLocks/>
                  <a:stCxn id="317" idx="1"/>
                  <a:endCxn id="84" idx="3"/>
                </p:cNvCxnSpPr>
                <p:nvPr/>
              </p:nvCxnSpPr>
              <p:spPr>
                <a:xfrm flipH="1" flipV="1">
                  <a:off x="3518299" y="1362987"/>
                  <a:ext cx="1718501" cy="20450"/>
                </a:xfrm>
                <a:prstGeom prst="line">
                  <a:avLst/>
                </a:prstGeom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41B1850B-7231-4144-A891-17C6B8357E3B}"/>
                  </a:ext>
                </a:extLst>
              </p:cNvPr>
              <p:cNvGrpSpPr/>
              <p:nvPr/>
            </p:nvGrpSpPr>
            <p:grpSpPr>
              <a:xfrm>
                <a:off x="1435470" y="3563497"/>
                <a:ext cx="3675571" cy="1166207"/>
                <a:chOff x="1561229" y="779883"/>
                <a:chExt cx="3675571" cy="1166207"/>
              </a:xfrm>
            </p:grpSpPr>
            <p:sp>
              <p:nvSpPr>
                <p:cNvPr id="99" name="Rectangle: Rounded Corners 98">
                  <a:extLst>
                    <a:ext uri="{FF2B5EF4-FFF2-40B4-BE49-F238E27FC236}">
                      <a16:creationId xmlns:a16="http://schemas.microsoft.com/office/drawing/2014/main" id="{BB44B055-2FA7-4654-A47C-F6E6D9C40FB6}"/>
                    </a:ext>
                  </a:extLst>
                </p:cNvPr>
                <p:cNvSpPr/>
                <p:nvPr/>
              </p:nvSpPr>
              <p:spPr>
                <a:xfrm>
                  <a:off x="2013995" y="779883"/>
                  <a:ext cx="1504304" cy="1166207"/>
                </a:xfrm>
                <a:prstGeom prst="roundRect">
                  <a:avLst>
                    <a:gd name="adj" fmla="val 5777"/>
                  </a:avLst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 * 1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MUX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20BDD07C-FFEF-431D-AE07-2AE54153886C}"/>
                    </a:ext>
                  </a:extLst>
                </p:cNvPr>
                <p:cNvSpPr txBox="1"/>
                <p:nvPr/>
              </p:nvSpPr>
              <p:spPr>
                <a:xfrm>
                  <a:off x="1971040" y="779883"/>
                  <a:ext cx="3352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S</a:t>
                  </a:r>
                  <a:r>
                    <a:rPr lang="en-US" sz="1100" baseline="-25000" dirty="0">
                      <a:latin typeface="Arial Nova Light" panose="020B0304020202020204" pitchFamily="34" charset="0"/>
                    </a:rPr>
                    <a:t>1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1A4B8A40-7F3D-4F22-9A76-FD9E06914A8E}"/>
                    </a:ext>
                  </a:extLst>
                </p:cNvPr>
                <p:cNvSpPr txBox="1"/>
                <p:nvPr/>
              </p:nvSpPr>
              <p:spPr>
                <a:xfrm>
                  <a:off x="1971040" y="947523"/>
                  <a:ext cx="3352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S</a:t>
                  </a:r>
                  <a:r>
                    <a:rPr lang="en-US" sz="1100" baseline="-25000" dirty="0">
                      <a:latin typeface="Arial Nova Light" panose="020B0304020202020204" pitchFamily="34" charset="0"/>
                    </a:rPr>
                    <a:t>0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2FA29A3-7531-42ED-A931-D5AF31A88CE0}"/>
                    </a:ext>
                  </a:extLst>
                </p:cNvPr>
                <p:cNvSpPr txBox="1"/>
                <p:nvPr/>
              </p:nvSpPr>
              <p:spPr>
                <a:xfrm>
                  <a:off x="1971040" y="1185196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0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88AD748A-3042-410D-AE19-2DB6173C1165}"/>
                    </a:ext>
                  </a:extLst>
                </p:cNvPr>
                <p:cNvSpPr txBox="1"/>
                <p:nvPr/>
              </p:nvSpPr>
              <p:spPr>
                <a:xfrm>
                  <a:off x="1971040" y="1348225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1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0ACEDA9-26E9-4BE2-B2D5-8C9B241E4C3B}"/>
                    </a:ext>
                  </a:extLst>
                </p:cNvPr>
                <p:cNvSpPr txBox="1"/>
                <p:nvPr/>
              </p:nvSpPr>
              <p:spPr>
                <a:xfrm>
                  <a:off x="1971040" y="1517272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2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5643688-EE85-40E0-9CC1-823A728DAFA8}"/>
                    </a:ext>
                  </a:extLst>
                </p:cNvPr>
                <p:cNvSpPr txBox="1"/>
                <p:nvPr/>
              </p:nvSpPr>
              <p:spPr>
                <a:xfrm>
                  <a:off x="1971040" y="1665289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3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23C6A1C3-3CE9-4EC6-AE0A-C0C63FB208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910688"/>
                  <a:ext cx="26924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D9D48DDB-DCEF-4FBA-B56E-A9E9EA6075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61229" y="1073341"/>
                  <a:ext cx="452767" cy="0"/>
                </a:xfrm>
                <a:prstGeom prst="line">
                  <a:avLst/>
                </a:prstGeom>
                <a:ln w="127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26F17093-CA25-4734-8F5B-2A88512BEF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316001"/>
                  <a:ext cx="269240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946EA347-9AAC-4C3C-9ADE-FF049C1B2D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470331"/>
                  <a:ext cx="269240" cy="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C897C340-845B-44E3-8517-0E49EF8B9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648077"/>
                  <a:ext cx="269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E43B6290-3D1C-483F-BF3A-2C35EF450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778882"/>
                  <a:ext cx="269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C2CB1C1-96C3-4E3E-B7A5-6C6DD0DAC5FD}"/>
                    </a:ext>
                  </a:extLst>
                </p:cNvPr>
                <p:cNvCxnSpPr>
                  <a:cxnSpLocks/>
                  <a:stCxn id="321" idx="1"/>
                  <a:endCxn id="99" idx="3"/>
                </p:cNvCxnSpPr>
                <p:nvPr/>
              </p:nvCxnSpPr>
              <p:spPr>
                <a:xfrm flipH="1" flipV="1">
                  <a:off x="3518299" y="1362987"/>
                  <a:ext cx="1718501" cy="22839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68EDBA75-2A43-4719-8A90-D78B2A7CC667}"/>
                  </a:ext>
                </a:extLst>
              </p:cNvPr>
              <p:cNvGrpSpPr/>
              <p:nvPr/>
            </p:nvGrpSpPr>
            <p:grpSpPr>
              <a:xfrm>
                <a:off x="1435470" y="5116067"/>
                <a:ext cx="3675571" cy="1166207"/>
                <a:chOff x="1561229" y="779883"/>
                <a:chExt cx="3675571" cy="1166207"/>
              </a:xfrm>
            </p:grpSpPr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1921E265-7438-4372-B373-7DC3E64C785F}"/>
                    </a:ext>
                  </a:extLst>
                </p:cNvPr>
                <p:cNvSpPr/>
                <p:nvPr/>
              </p:nvSpPr>
              <p:spPr>
                <a:xfrm>
                  <a:off x="2013995" y="779883"/>
                  <a:ext cx="1504304" cy="1166207"/>
                </a:xfrm>
                <a:prstGeom prst="roundRect">
                  <a:avLst>
                    <a:gd name="adj" fmla="val 5777"/>
                  </a:avLst>
                </a:prstGeom>
                <a:solidFill>
                  <a:srgbClr val="ECB8A8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4 * 1</a:t>
                  </a:r>
                </a:p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MUX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AE8C19A-2F8D-4821-9149-A3A43E8D4BE7}"/>
                    </a:ext>
                  </a:extLst>
                </p:cNvPr>
                <p:cNvSpPr txBox="1"/>
                <p:nvPr/>
              </p:nvSpPr>
              <p:spPr>
                <a:xfrm>
                  <a:off x="1971040" y="779883"/>
                  <a:ext cx="3352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S</a:t>
                  </a:r>
                  <a:r>
                    <a:rPr lang="en-US" sz="1100" baseline="-25000" dirty="0">
                      <a:latin typeface="Arial Nova Light" panose="020B0304020202020204" pitchFamily="34" charset="0"/>
                    </a:rPr>
                    <a:t>1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452F085F-9F1F-4559-AF13-FB7FCA39CABB}"/>
                    </a:ext>
                  </a:extLst>
                </p:cNvPr>
                <p:cNvSpPr txBox="1"/>
                <p:nvPr/>
              </p:nvSpPr>
              <p:spPr>
                <a:xfrm>
                  <a:off x="1971040" y="947523"/>
                  <a:ext cx="33528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S</a:t>
                  </a:r>
                  <a:r>
                    <a:rPr lang="en-US" sz="1100" baseline="-25000" dirty="0">
                      <a:latin typeface="Arial Nova Light" panose="020B0304020202020204" pitchFamily="34" charset="0"/>
                    </a:rPr>
                    <a:t>0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59E7424-0DBD-41B3-8297-5A7D99317EE6}"/>
                    </a:ext>
                  </a:extLst>
                </p:cNvPr>
                <p:cNvSpPr txBox="1"/>
                <p:nvPr/>
              </p:nvSpPr>
              <p:spPr>
                <a:xfrm>
                  <a:off x="1971040" y="1185196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0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DC73235-AD60-4C70-B0FA-B0DE2B6C09FE}"/>
                    </a:ext>
                  </a:extLst>
                </p:cNvPr>
                <p:cNvSpPr txBox="1"/>
                <p:nvPr/>
              </p:nvSpPr>
              <p:spPr>
                <a:xfrm>
                  <a:off x="1971040" y="1348225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1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0A5A3422-3830-4EF2-B763-7C751ED73A7B}"/>
                    </a:ext>
                  </a:extLst>
                </p:cNvPr>
                <p:cNvSpPr txBox="1"/>
                <p:nvPr/>
              </p:nvSpPr>
              <p:spPr>
                <a:xfrm>
                  <a:off x="1971040" y="1517272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2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585037-6771-4D35-BA4B-5AC3D1CFB9F9}"/>
                    </a:ext>
                  </a:extLst>
                </p:cNvPr>
                <p:cNvSpPr txBox="1"/>
                <p:nvPr/>
              </p:nvSpPr>
              <p:spPr>
                <a:xfrm>
                  <a:off x="1971040" y="1665289"/>
                  <a:ext cx="27432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latin typeface="Arial Nova Light" panose="020B0304020202020204" pitchFamily="34" charset="0"/>
                    </a:rPr>
                    <a:t>3</a:t>
                  </a:r>
                  <a:endParaRPr lang="en-US" sz="1100" baseline="-25000" dirty="0">
                    <a:latin typeface="Arial Nova Light" panose="020B0304020202020204" pitchFamily="34" charset="0"/>
                  </a:endParaRPr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1C5D1788-7DD9-450A-AE74-790EC30449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910688"/>
                  <a:ext cx="269240" cy="0"/>
                </a:xfrm>
                <a:prstGeom prst="line">
                  <a:avLst/>
                </a:prstGeom>
                <a:ln w="12700">
                  <a:solidFill>
                    <a:srgbClr val="7030A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F8A98FA-41ED-4E58-ACBC-908D35292A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61229" y="1073341"/>
                  <a:ext cx="452767" cy="0"/>
                </a:xfrm>
                <a:prstGeom prst="line">
                  <a:avLst/>
                </a:prstGeom>
                <a:ln w="127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B95EC109-E300-4ED8-888C-E9AD3A10A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316001"/>
                  <a:ext cx="26924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763B889-E2CE-4E05-85A5-724036112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470331"/>
                  <a:ext cx="269240" cy="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708D9605-290B-4DBE-8103-270A7C66F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648077"/>
                  <a:ext cx="269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E791DF71-0B7A-4C27-A278-81931A0D8A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44755" y="1778882"/>
                  <a:ext cx="26924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2948D322-1A51-4D2A-A75F-102E8B40695C}"/>
                    </a:ext>
                  </a:extLst>
                </p:cNvPr>
                <p:cNvCxnSpPr>
                  <a:cxnSpLocks/>
                  <a:stCxn id="329" idx="1"/>
                  <a:endCxn id="129" idx="3"/>
                </p:cNvCxnSpPr>
                <p:nvPr/>
              </p:nvCxnSpPr>
              <p:spPr>
                <a:xfrm flipH="1" flipV="1">
                  <a:off x="3518299" y="1362987"/>
                  <a:ext cx="1718501" cy="27990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5911B13-2F1C-4843-ABEF-1CD094EDAB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887" y="1013741"/>
                <a:ext cx="1413510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4CF73584-D4D2-40F2-96BF-53BE31F08625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973395" y="1168071"/>
                <a:ext cx="654944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E423383E-EEE7-4526-8043-A516429F7643}"/>
                  </a:ext>
                </a:extLst>
              </p:cNvPr>
              <p:cNvCxnSpPr>
                <a:cxnSpLocks/>
                <a:stCxn id="187" idx="6"/>
              </p:cNvCxnSpPr>
              <p:nvPr/>
            </p:nvCxnSpPr>
            <p:spPr>
              <a:xfrm flipV="1">
                <a:off x="1089262" y="2720603"/>
                <a:ext cx="539077" cy="1854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14160E2D-4DB3-496B-9830-E66B748DCC9A}"/>
                  </a:ext>
                </a:extLst>
              </p:cNvPr>
              <p:cNvCxnSpPr>
                <a:cxnSpLocks/>
                <a:stCxn id="191" idx="6"/>
              </p:cNvCxnSpPr>
              <p:nvPr/>
            </p:nvCxnSpPr>
            <p:spPr>
              <a:xfrm>
                <a:off x="1089262" y="4253359"/>
                <a:ext cx="552848" cy="0"/>
              </a:xfrm>
              <a:prstGeom prst="line">
                <a:avLst/>
              </a:prstGeom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51D9498-E13E-4719-8B7E-203C2885FDFE}"/>
                  </a:ext>
                </a:extLst>
              </p:cNvPr>
              <p:cNvCxnSpPr>
                <a:cxnSpLocks/>
                <a:stCxn id="199" idx="6"/>
              </p:cNvCxnSpPr>
              <p:nvPr/>
            </p:nvCxnSpPr>
            <p:spPr>
              <a:xfrm>
                <a:off x="1075491" y="5806515"/>
                <a:ext cx="552848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21D9E4EA-CAF2-4C0A-BAA7-6C4520EE3AAE}"/>
                  </a:ext>
                </a:extLst>
              </p:cNvPr>
              <p:cNvGrpSpPr/>
              <p:nvPr/>
            </p:nvGrpSpPr>
            <p:grpSpPr>
              <a:xfrm>
                <a:off x="673852" y="2587837"/>
                <a:ext cx="415410" cy="269240"/>
                <a:chOff x="489525" y="1368804"/>
                <a:chExt cx="415410" cy="269240"/>
              </a:xfrm>
            </p:grpSpPr>
            <p:sp>
              <p:nvSpPr>
                <p:cNvPr id="186" name="Isosceles Triangle 185">
                  <a:extLst>
                    <a:ext uri="{FF2B5EF4-FFF2-40B4-BE49-F238E27FC236}">
                      <a16:creationId xmlns:a16="http://schemas.microsoft.com/office/drawing/2014/main" id="{17AF907C-8086-44C3-AE78-20CDAB172013}"/>
                    </a:ext>
                  </a:extLst>
                </p:cNvPr>
                <p:cNvSpPr/>
                <p:nvPr/>
              </p:nvSpPr>
              <p:spPr>
                <a:xfrm rot="5400000">
                  <a:off x="495300" y="1363029"/>
                  <a:ext cx="269240" cy="28079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D7C33D27-5786-49CE-8BEA-DFD2DE8A1AEF}"/>
                    </a:ext>
                  </a:extLst>
                </p:cNvPr>
                <p:cNvSpPr/>
                <p:nvPr/>
              </p:nvSpPr>
              <p:spPr>
                <a:xfrm>
                  <a:off x="756927" y="1429420"/>
                  <a:ext cx="148008" cy="14800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BE0151C-75B3-4D87-B2E3-DEF6DDB9D0BC}"/>
                  </a:ext>
                </a:extLst>
              </p:cNvPr>
              <p:cNvGrpSpPr/>
              <p:nvPr/>
            </p:nvGrpSpPr>
            <p:grpSpPr>
              <a:xfrm>
                <a:off x="557985" y="1033451"/>
                <a:ext cx="415410" cy="269240"/>
                <a:chOff x="489525" y="1368804"/>
                <a:chExt cx="415410" cy="269240"/>
              </a:xfrm>
            </p:grpSpPr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3A2564B8-3E81-437C-B1AE-B986F4C928A3}"/>
                    </a:ext>
                  </a:extLst>
                </p:cNvPr>
                <p:cNvSpPr/>
                <p:nvPr/>
              </p:nvSpPr>
              <p:spPr>
                <a:xfrm rot="5400000">
                  <a:off x="495300" y="1363029"/>
                  <a:ext cx="269240" cy="28079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B1DCE287-F2FC-408E-82B2-DF2C8B010C5D}"/>
                    </a:ext>
                  </a:extLst>
                </p:cNvPr>
                <p:cNvSpPr/>
                <p:nvPr/>
              </p:nvSpPr>
              <p:spPr>
                <a:xfrm>
                  <a:off x="756927" y="1429420"/>
                  <a:ext cx="148008" cy="14800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CC60DCB8-9CC2-4D20-B854-D8AD445348E7}"/>
                  </a:ext>
                </a:extLst>
              </p:cNvPr>
              <p:cNvGrpSpPr/>
              <p:nvPr/>
            </p:nvGrpSpPr>
            <p:grpSpPr>
              <a:xfrm>
                <a:off x="673852" y="4118739"/>
                <a:ext cx="415410" cy="269240"/>
                <a:chOff x="489525" y="1368804"/>
                <a:chExt cx="415410" cy="269240"/>
              </a:xfrm>
            </p:grpSpPr>
            <p:sp>
              <p:nvSpPr>
                <p:cNvPr id="190" name="Isosceles Triangle 189">
                  <a:extLst>
                    <a:ext uri="{FF2B5EF4-FFF2-40B4-BE49-F238E27FC236}">
                      <a16:creationId xmlns:a16="http://schemas.microsoft.com/office/drawing/2014/main" id="{B46701A3-E2BE-473B-93BD-08838DFCF829}"/>
                    </a:ext>
                  </a:extLst>
                </p:cNvPr>
                <p:cNvSpPr/>
                <p:nvPr/>
              </p:nvSpPr>
              <p:spPr>
                <a:xfrm rot="5400000">
                  <a:off x="495300" y="1363029"/>
                  <a:ext cx="269240" cy="28079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Oval 190">
                  <a:extLst>
                    <a:ext uri="{FF2B5EF4-FFF2-40B4-BE49-F238E27FC236}">
                      <a16:creationId xmlns:a16="http://schemas.microsoft.com/office/drawing/2014/main" id="{C25DFC4E-3AA0-4E3A-82F9-DC4EDEDC1A80}"/>
                    </a:ext>
                  </a:extLst>
                </p:cNvPr>
                <p:cNvSpPr/>
                <p:nvPr/>
              </p:nvSpPr>
              <p:spPr>
                <a:xfrm>
                  <a:off x="756927" y="1429420"/>
                  <a:ext cx="148008" cy="14800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C478B842-606C-4120-A3AB-158C9952CF21}"/>
                  </a:ext>
                </a:extLst>
              </p:cNvPr>
              <p:cNvGrpSpPr/>
              <p:nvPr/>
            </p:nvGrpSpPr>
            <p:grpSpPr>
              <a:xfrm>
                <a:off x="660081" y="5671895"/>
                <a:ext cx="415410" cy="269240"/>
                <a:chOff x="489525" y="1368804"/>
                <a:chExt cx="415410" cy="269240"/>
              </a:xfrm>
            </p:grpSpPr>
            <p:sp>
              <p:nvSpPr>
                <p:cNvPr id="198" name="Isosceles Triangle 197">
                  <a:extLst>
                    <a:ext uri="{FF2B5EF4-FFF2-40B4-BE49-F238E27FC236}">
                      <a16:creationId xmlns:a16="http://schemas.microsoft.com/office/drawing/2014/main" id="{AAA48E75-55DA-4E1F-BCCB-9A91E618AC07}"/>
                    </a:ext>
                  </a:extLst>
                </p:cNvPr>
                <p:cNvSpPr/>
                <p:nvPr/>
              </p:nvSpPr>
              <p:spPr>
                <a:xfrm rot="5400000">
                  <a:off x="495300" y="1363029"/>
                  <a:ext cx="269240" cy="28079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>
                  <a:extLst>
                    <a:ext uri="{FF2B5EF4-FFF2-40B4-BE49-F238E27FC236}">
                      <a16:creationId xmlns:a16="http://schemas.microsoft.com/office/drawing/2014/main" id="{466B3A05-5BFC-417F-8BFF-B42B8BFC9BFA}"/>
                    </a:ext>
                  </a:extLst>
                </p:cNvPr>
                <p:cNvSpPr/>
                <p:nvPr/>
              </p:nvSpPr>
              <p:spPr>
                <a:xfrm>
                  <a:off x="756927" y="1429420"/>
                  <a:ext cx="148008" cy="14800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8E7E354A-2B1C-4999-B09B-3924416F2345}"/>
                  </a:ext>
                </a:extLst>
              </p:cNvPr>
              <p:cNvCxnSpPr>
                <a:cxnSpLocks/>
                <a:endCxn id="11" idx="3"/>
              </p:cNvCxnSpPr>
              <p:nvPr/>
            </p:nvCxnSpPr>
            <p:spPr>
              <a:xfrm>
                <a:off x="422910" y="1168071"/>
                <a:ext cx="135075" cy="0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4C7E0BAD-61C7-4AAE-972B-08516355F918}"/>
                  </a:ext>
                </a:extLst>
              </p:cNvPr>
              <p:cNvCxnSpPr>
                <a:cxnSpLocks/>
                <a:endCxn id="186" idx="3"/>
              </p:cNvCxnSpPr>
              <p:nvPr/>
            </p:nvCxnSpPr>
            <p:spPr>
              <a:xfrm>
                <a:off x="435740" y="2722457"/>
                <a:ext cx="238112" cy="0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88523092-D2F7-43F2-BF8B-15EDF20196B5}"/>
                  </a:ext>
                </a:extLst>
              </p:cNvPr>
              <p:cNvCxnSpPr>
                <a:cxnSpLocks/>
                <a:endCxn id="190" idx="3"/>
              </p:cNvCxnSpPr>
              <p:nvPr/>
            </p:nvCxnSpPr>
            <p:spPr>
              <a:xfrm>
                <a:off x="422910" y="4253359"/>
                <a:ext cx="250942" cy="0"/>
              </a:xfrm>
              <a:prstGeom prst="line">
                <a:avLst/>
              </a:prstGeom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3E1812A-995F-4B33-8AC5-BE82F6382382}"/>
                  </a:ext>
                </a:extLst>
              </p:cNvPr>
              <p:cNvCxnSpPr>
                <a:cxnSpLocks/>
                <a:endCxn id="198" idx="3"/>
              </p:cNvCxnSpPr>
              <p:nvPr/>
            </p:nvCxnSpPr>
            <p:spPr>
              <a:xfrm>
                <a:off x="440055" y="5806515"/>
                <a:ext cx="22002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6A830C3-B759-4D2B-A392-8E008CCD0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887" y="2566273"/>
                <a:ext cx="1413510" cy="0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205E24C0-F499-4AA1-8DDE-411EB9F3E2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640" y="4099615"/>
                <a:ext cx="1413510" cy="0"/>
              </a:xfrm>
              <a:prstGeom prst="line">
                <a:avLst/>
              </a:prstGeom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1EA717F9-33E8-4481-981C-1AE9C58E6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728" y="5652185"/>
                <a:ext cx="1413510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2C4715DC-78B6-4920-9CE6-36BB3AE6BF94}"/>
                  </a:ext>
                </a:extLst>
              </p:cNvPr>
              <p:cNvCxnSpPr>
                <a:cxnSpLocks/>
                <a:endCxn id="209" idx="3"/>
              </p:cNvCxnSpPr>
              <p:nvPr/>
            </p:nvCxnSpPr>
            <p:spPr>
              <a:xfrm>
                <a:off x="220728" y="6527492"/>
                <a:ext cx="43935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1B4C3EB1-DCF3-4B93-97F4-EBC5103ECB17}"/>
                  </a:ext>
                </a:extLst>
              </p:cNvPr>
              <p:cNvCxnSpPr>
                <a:cxnSpLocks/>
                <a:stCxn id="210" idx="6"/>
              </p:cNvCxnSpPr>
              <p:nvPr/>
            </p:nvCxnSpPr>
            <p:spPr>
              <a:xfrm>
                <a:off x="1075491" y="6527492"/>
                <a:ext cx="24657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D533A858-5C3A-4E37-BE78-D79E4755FD76}"/>
                  </a:ext>
                </a:extLst>
              </p:cNvPr>
              <p:cNvGrpSpPr/>
              <p:nvPr/>
            </p:nvGrpSpPr>
            <p:grpSpPr>
              <a:xfrm>
                <a:off x="660081" y="6392872"/>
                <a:ext cx="415410" cy="269240"/>
                <a:chOff x="489525" y="1368804"/>
                <a:chExt cx="415410" cy="269240"/>
              </a:xfrm>
            </p:grpSpPr>
            <p:sp>
              <p:nvSpPr>
                <p:cNvPr id="209" name="Isosceles Triangle 208">
                  <a:extLst>
                    <a:ext uri="{FF2B5EF4-FFF2-40B4-BE49-F238E27FC236}">
                      <a16:creationId xmlns:a16="http://schemas.microsoft.com/office/drawing/2014/main" id="{C7CD94F6-B7A6-4250-AF55-9E690C150F69}"/>
                    </a:ext>
                  </a:extLst>
                </p:cNvPr>
                <p:cNvSpPr/>
                <p:nvPr/>
              </p:nvSpPr>
              <p:spPr>
                <a:xfrm rot="5400000">
                  <a:off x="495300" y="1363029"/>
                  <a:ext cx="269240" cy="280790"/>
                </a:xfrm>
                <a:prstGeom prst="triangl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Oval 209">
                  <a:extLst>
                    <a:ext uri="{FF2B5EF4-FFF2-40B4-BE49-F238E27FC236}">
                      <a16:creationId xmlns:a16="http://schemas.microsoft.com/office/drawing/2014/main" id="{BCA31EBB-3526-48E1-A7F3-CA237D1FC1B6}"/>
                    </a:ext>
                  </a:extLst>
                </p:cNvPr>
                <p:cNvSpPr/>
                <p:nvPr/>
              </p:nvSpPr>
              <p:spPr>
                <a:xfrm>
                  <a:off x="756927" y="1429420"/>
                  <a:ext cx="148008" cy="148008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0352930-EE3C-4F9D-B81B-92FC3D45D3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22071" y="1476622"/>
                <a:ext cx="50607" cy="505087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BE6E790F-A0E3-4ACD-90BB-9DB4B54948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0990" y="3029154"/>
                <a:ext cx="26943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3FDE4FC3-2709-49EB-9FB7-AC1CED1E6C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7374" y="4562496"/>
                <a:ext cx="271622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410CC279-1736-43E6-9857-BB56FD797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2070" y="6115066"/>
                <a:ext cx="296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5D3BE231-EC64-407A-81E0-B3E12D716C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65686" y="1476622"/>
                <a:ext cx="276424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FBA1A171-0406-47AC-9399-02AA630B2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0353" y="5984261"/>
                <a:ext cx="48388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9B4E9D1-F86F-475F-BAF5-C70CC69A52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9643" y="4431691"/>
                <a:ext cx="43935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9A27C88A-4D7B-4DDA-9D60-01CEE7209F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7135" y="2898349"/>
                <a:ext cx="439353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014EE643-3459-4DF8-A8D1-F1CBAD9E30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3887" y="1343556"/>
                <a:ext cx="44035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B824D917-1F35-4CB8-A852-E75BEFB75F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2519" y="1342589"/>
                <a:ext cx="41368" cy="493968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BB5A312E-FC2B-4F3B-86BE-681988940B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568" y="6279285"/>
                <a:ext cx="625785" cy="298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8B65351C-AA43-44BD-970F-515030F1B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568" y="6279285"/>
                <a:ext cx="0" cy="248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C95A430F-2D04-4C6B-97C7-028A17F2E5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910" y="1013742"/>
                <a:ext cx="0" cy="154329"/>
              </a:xfrm>
              <a:prstGeom prst="line">
                <a:avLst/>
              </a:prstGeom>
              <a:ln w="127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FD9FCB26-A71A-4418-B704-8FF40927E48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0055" y="2564915"/>
                <a:ext cx="0" cy="163028"/>
              </a:xfrm>
              <a:prstGeom prst="line">
                <a:avLst/>
              </a:prstGeom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BFA07406-CAE1-419D-82B8-BD1430B8CC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910" y="4097841"/>
                <a:ext cx="0" cy="163028"/>
              </a:xfrm>
              <a:prstGeom prst="line">
                <a:avLst/>
              </a:prstGeom>
              <a:ln w="1270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888D2FE7-6EEC-4121-BAC0-19BBCA41C9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7140" y="5650997"/>
                <a:ext cx="0" cy="163028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C5DC58AD-070E-487B-B9CB-358169294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78" y="608428"/>
                <a:ext cx="1413510" cy="0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376EDDF4-7B32-44A8-8060-07A4729A52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8996" y="608428"/>
                <a:ext cx="0" cy="4638444"/>
              </a:xfrm>
              <a:prstGeom prst="line">
                <a:avLst/>
              </a:prstGeom>
              <a:ln w="1270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DE92C475-654C-419D-BE4C-3BC904CB8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78" y="771081"/>
                <a:ext cx="1222492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B6EA5A27-4028-4254-AC14-A5186FBF7F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480" y="771081"/>
                <a:ext cx="7990" cy="4638444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D019A926-693A-4F68-AFAA-4C801CA6103D}"/>
                </a:ext>
              </a:extLst>
            </p:cNvPr>
            <p:cNvSpPr txBox="1"/>
            <p:nvPr/>
          </p:nvSpPr>
          <p:spPr>
            <a:xfrm flipH="1">
              <a:off x="378531" y="572440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S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0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099726DD-2124-4347-A47E-8904376C255F}"/>
                </a:ext>
              </a:extLst>
            </p:cNvPr>
            <p:cNvSpPr txBox="1"/>
            <p:nvPr/>
          </p:nvSpPr>
          <p:spPr>
            <a:xfrm flipH="1">
              <a:off x="382508" y="804343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B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0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D2CB7D7B-7FAE-489D-971D-70423572AA93}"/>
                </a:ext>
              </a:extLst>
            </p:cNvPr>
            <p:cNvSpPr txBox="1"/>
            <p:nvPr/>
          </p:nvSpPr>
          <p:spPr>
            <a:xfrm flipH="1">
              <a:off x="535922" y="2329247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B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1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2CD25606-EDAA-44C2-ACDD-9AD40B65D756}"/>
                </a:ext>
              </a:extLst>
            </p:cNvPr>
            <p:cNvSpPr txBox="1"/>
            <p:nvPr/>
          </p:nvSpPr>
          <p:spPr>
            <a:xfrm flipH="1">
              <a:off x="532104" y="3853500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B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2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1E679455-2EC6-4A9C-8714-8E848612C824}"/>
                </a:ext>
              </a:extLst>
            </p:cNvPr>
            <p:cNvSpPr txBox="1"/>
            <p:nvPr/>
          </p:nvSpPr>
          <p:spPr>
            <a:xfrm flipH="1">
              <a:off x="532103" y="5377753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B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3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D62B2C04-BF79-4664-9E23-0C93AF649318}"/>
                </a:ext>
              </a:extLst>
            </p:cNvPr>
            <p:cNvSpPr txBox="1"/>
            <p:nvPr/>
          </p:nvSpPr>
          <p:spPr>
            <a:xfrm flipH="1">
              <a:off x="535546" y="6280699"/>
              <a:ext cx="312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0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7BCF5553-5135-4F0E-85E6-1C3633231E93}"/>
                </a:ext>
              </a:extLst>
            </p:cNvPr>
            <p:cNvGrpSpPr/>
            <p:nvPr/>
          </p:nvGrpSpPr>
          <p:grpSpPr>
            <a:xfrm>
              <a:off x="5909694" y="231158"/>
              <a:ext cx="965200" cy="1061386"/>
              <a:chOff x="6000133" y="347123"/>
              <a:chExt cx="965200" cy="912270"/>
            </a:xfrm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D3258950-8091-453A-8D06-301EE2E4BB03}"/>
                  </a:ext>
                </a:extLst>
              </p:cNvPr>
              <p:cNvSpPr/>
              <p:nvPr/>
            </p:nvSpPr>
            <p:spPr>
              <a:xfrm>
                <a:off x="6000133" y="347123"/>
                <a:ext cx="965200" cy="9122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FA</a:t>
                </a:r>
              </a:p>
            </p:txBody>
          </p:sp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6D1D8D6D-5867-43C4-903C-D7589626CB55}"/>
                  </a:ext>
                </a:extLst>
              </p:cNvPr>
              <p:cNvSpPr txBox="1"/>
              <p:nvPr/>
            </p:nvSpPr>
            <p:spPr>
              <a:xfrm>
                <a:off x="6000133" y="395453"/>
                <a:ext cx="335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 Nova Light" panose="020B0304020202020204" pitchFamily="34" charset="0"/>
                  </a:rPr>
                  <a:t>X</a:t>
                </a:r>
                <a:r>
                  <a:rPr lang="en-US" sz="1200" baseline="-25000" dirty="0">
                    <a:latin typeface="Arial Nova Light" panose="020B0304020202020204" pitchFamily="34" charset="0"/>
                  </a:rPr>
                  <a:t>0</a:t>
                </a:r>
              </a:p>
            </p:txBody>
          </p:sp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6F88B43D-7003-4444-9D14-2EC41CC836C1}"/>
                  </a:ext>
                </a:extLst>
              </p:cNvPr>
              <p:cNvSpPr txBox="1"/>
              <p:nvPr/>
            </p:nvSpPr>
            <p:spPr>
              <a:xfrm>
                <a:off x="6000133" y="946960"/>
                <a:ext cx="335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 Nova Light" panose="020B0304020202020204" pitchFamily="34" charset="0"/>
                  </a:rPr>
                  <a:t>Y</a:t>
                </a:r>
                <a:r>
                  <a:rPr lang="en-US" sz="1200" baseline="-25000" dirty="0">
                    <a:latin typeface="Arial Nova Light" panose="020B0304020202020204" pitchFamily="34" charset="0"/>
                  </a:rPr>
                  <a:t>0</a:t>
                </a:r>
              </a:p>
            </p:txBody>
          </p: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5A9D7270-F876-4264-A55D-E0E7929F1D92}"/>
                </a:ext>
              </a:extLst>
            </p:cNvPr>
            <p:cNvGrpSpPr/>
            <p:nvPr/>
          </p:nvGrpSpPr>
          <p:grpSpPr>
            <a:xfrm>
              <a:off x="5909694" y="1717191"/>
              <a:ext cx="965200" cy="1134173"/>
              <a:chOff x="6000133" y="346700"/>
              <a:chExt cx="965200" cy="912270"/>
            </a:xfrm>
          </p:grpSpPr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BB16B203-7F8F-4AC9-A0A1-11FC1807BCD1}"/>
                  </a:ext>
                </a:extLst>
              </p:cNvPr>
              <p:cNvSpPr/>
              <p:nvPr/>
            </p:nvSpPr>
            <p:spPr>
              <a:xfrm>
                <a:off x="6000133" y="346700"/>
                <a:ext cx="965200" cy="9122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FA</a:t>
                </a: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B3B0DA56-0720-4574-86F9-BF083AF0D8DB}"/>
                  </a:ext>
                </a:extLst>
              </p:cNvPr>
              <p:cNvSpPr txBox="1"/>
              <p:nvPr/>
            </p:nvSpPr>
            <p:spPr>
              <a:xfrm>
                <a:off x="6000133" y="395030"/>
                <a:ext cx="335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 Nova Light" panose="020B0304020202020204" pitchFamily="34" charset="0"/>
                  </a:rPr>
                  <a:t>X</a:t>
                </a:r>
                <a:r>
                  <a:rPr lang="en-US" sz="1200" baseline="-25000" dirty="0">
                    <a:latin typeface="Arial Nova Light" panose="020B0304020202020204" pitchFamily="34" charset="0"/>
                  </a:rPr>
                  <a:t>1</a:t>
                </a: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0C3E07DB-9A87-4D32-A7DA-6C5DB227C740}"/>
                  </a:ext>
                </a:extLst>
              </p:cNvPr>
              <p:cNvSpPr txBox="1"/>
              <p:nvPr/>
            </p:nvSpPr>
            <p:spPr>
              <a:xfrm>
                <a:off x="6000133" y="946537"/>
                <a:ext cx="335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 Nova Light" panose="020B0304020202020204" pitchFamily="34" charset="0"/>
                  </a:rPr>
                  <a:t>Y</a:t>
                </a:r>
                <a:r>
                  <a:rPr lang="en-US" sz="1200" baseline="-25000" dirty="0">
                    <a:latin typeface="Arial Nova Light" panose="020B0304020202020204" pitchFamily="34" charset="0"/>
                  </a:rPr>
                  <a:t>1</a:t>
                </a:r>
              </a:p>
            </p:txBody>
          </p:sp>
        </p:grpSp>
        <p:grpSp>
          <p:nvGrpSpPr>
            <p:cNvPr id="318" name="Group 317">
              <a:extLst>
                <a:ext uri="{FF2B5EF4-FFF2-40B4-BE49-F238E27FC236}">
                  <a16:creationId xmlns:a16="http://schemas.microsoft.com/office/drawing/2014/main" id="{571EF022-EFA2-49CE-9BC9-7AED4203D75A}"/>
                </a:ext>
              </a:extLst>
            </p:cNvPr>
            <p:cNvGrpSpPr/>
            <p:nvPr/>
          </p:nvGrpSpPr>
          <p:grpSpPr>
            <a:xfrm>
              <a:off x="5909694" y="3254973"/>
              <a:ext cx="965200" cy="1131636"/>
              <a:chOff x="6000133" y="346713"/>
              <a:chExt cx="965200" cy="912270"/>
            </a:xfrm>
          </p:grpSpPr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94D63D95-E4C9-4DFB-A21F-8D735B6A5803}"/>
                  </a:ext>
                </a:extLst>
              </p:cNvPr>
              <p:cNvSpPr/>
              <p:nvPr/>
            </p:nvSpPr>
            <p:spPr>
              <a:xfrm>
                <a:off x="6000133" y="346713"/>
                <a:ext cx="965200" cy="9122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FA</a:t>
                </a:r>
              </a:p>
            </p:txBody>
          </p:sp>
          <p:sp>
            <p:nvSpPr>
              <p:cNvPr id="320" name="TextBox 319">
                <a:extLst>
                  <a:ext uri="{FF2B5EF4-FFF2-40B4-BE49-F238E27FC236}">
                    <a16:creationId xmlns:a16="http://schemas.microsoft.com/office/drawing/2014/main" id="{DBA67E36-CFA0-4265-BE6B-72167177F76D}"/>
                  </a:ext>
                </a:extLst>
              </p:cNvPr>
              <p:cNvSpPr txBox="1"/>
              <p:nvPr/>
            </p:nvSpPr>
            <p:spPr>
              <a:xfrm>
                <a:off x="6000133" y="395045"/>
                <a:ext cx="335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 Nova Light" panose="020B0304020202020204" pitchFamily="34" charset="0"/>
                  </a:rPr>
                  <a:t>X</a:t>
                </a:r>
                <a:r>
                  <a:rPr lang="en-US" sz="1200" baseline="-25000" dirty="0">
                    <a:latin typeface="Arial Nova Light" panose="020B0304020202020204" pitchFamily="34" charset="0"/>
                  </a:rPr>
                  <a:t>2</a:t>
                </a:r>
              </a:p>
            </p:txBody>
          </p:sp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056B079E-1303-4ACA-90C8-64E25A48BDF9}"/>
                  </a:ext>
                </a:extLst>
              </p:cNvPr>
              <p:cNvSpPr txBox="1"/>
              <p:nvPr/>
            </p:nvSpPr>
            <p:spPr>
              <a:xfrm>
                <a:off x="6000133" y="946552"/>
                <a:ext cx="335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 Nova Light" panose="020B0304020202020204" pitchFamily="34" charset="0"/>
                  </a:rPr>
                  <a:t>Y</a:t>
                </a:r>
                <a:r>
                  <a:rPr lang="en-US" sz="1200" baseline="-25000" dirty="0">
                    <a:latin typeface="Arial Nova Light" panose="020B0304020202020204" pitchFamily="34" charset="0"/>
                  </a:rPr>
                  <a:t>2</a:t>
                </a:r>
              </a:p>
            </p:txBody>
          </p:sp>
        </p:grpSp>
        <p:grpSp>
          <p:nvGrpSpPr>
            <p:cNvPr id="326" name="Group 325">
              <a:extLst>
                <a:ext uri="{FF2B5EF4-FFF2-40B4-BE49-F238E27FC236}">
                  <a16:creationId xmlns:a16="http://schemas.microsoft.com/office/drawing/2014/main" id="{0CFAA914-9A1B-41DC-9715-1293C22BCA31}"/>
                </a:ext>
              </a:extLst>
            </p:cNvPr>
            <p:cNvGrpSpPr/>
            <p:nvPr/>
          </p:nvGrpSpPr>
          <p:grpSpPr>
            <a:xfrm>
              <a:off x="5909694" y="4787741"/>
              <a:ext cx="965200" cy="1162469"/>
              <a:chOff x="6000133" y="346549"/>
              <a:chExt cx="965200" cy="912270"/>
            </a:xfrm>
          </p:grpSpPr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405794B6-5322-4972-AECD-C8026060C8BD}"/>
                  </a:ext>
                </a:extLst>
              </p:cNvPr>
              <p:cNvSpPr/>
              <p:nvPr/>
            </p:nvSpPr>
            <p:spPr>
              <a:xfrm>
                <a:off x="6000133" y="346549"/>
                <a:ext cx="965200" cy="91227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 w="19050"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FA</a:t>
                </a: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1A3240BD-6432-4DA9-9E2D-25E9282DF5D2}"/>
                  </a:ext>
                </a:extLst>
              </p:cNvPr>
              <p:cNvSpPr txBox="1"/>
              <p:nvPr/>
            </p:nvSpPr>
            <p:spPr>
              <a:xfrm>
                <a:off x="6000133" y="394881"/>
                <a:ext cx="335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 Nova Light" panose="020B0304020202020204" pitchFamily="34" charset="0"/>
                  </a:rPr>
                  <a:t>X</a:t>
                </a:r>
                <a:r>
                  <a:rPr lang="en-US" sz="1200" baseline="-25000" dirty="0">
                    <a:latin typeface="Arial Nova Light" panose="020B0304020202020204" pitchFamily="34" charset="0"/>
                  </a:rPr>
                  <a:t>3</a:t>
                </a: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98009DBC-43AA-4B5F-A968-AF55571D8484}"/>
                  </a:ext>
                </a:extLst>
              </p:cNvPr>
              <p:cNvSpPr txBox="1"/>
              <p:nvPr/>
            </p:nvSpPr>
            <p:spPr>
              <a:xfrm>
                <a:off x="6000133" y="946387"/>
                <a:ext cx="3352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 Nova Light" panose="020B0304020202020204" pitchFamily="34" charset="0"/>
                  </a:rPr>
                  <a:t>Y</a:t>
                </a:r>
                <a:r>
                  <a:rPr lang="en-US" sz="1200" baseline="-25000" dirty="0">
                    <a:latin typeface="Arial Nova Light" panose="020B0304020202020204" pitchFamily="34" charset="0"/>
                  </a:rPr>
                  <a:t>3</a:t>
                </a:r>
              </a:p>
            </p:txBody>
          </p:sp>
        </p:grp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69E3CD0A-8AED-4A46-B4A4-2A1E157C8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74144" y="328577"/>
              <a:ext cx="4035552" cy="33419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61A5F698-D500-49F8-935A-FC7932D5BF24}"/>
                </a:ext>
              </a:extLst>
            </p:cNvPr>
            <p:cNvSpPr txBox="1"/>
            <p:nvPr/>
          </p:nvSpPr>
          <p:spPr>
            <a:xfrm flipH="1">
              <a:off x="1438459" y="119795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A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0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F8FCBEBA-B3C6-48CC-A55C-1F89321A32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432" y="1930017"/>
              <a:ext cx="5262263" cy="0"/>
            </a:xfrm>
            <a:prstGeom prst="line">
              <a:avLst/>
            </a:prstGeom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9025DD33-A7B9-4456-B008-A8017591DDD9}"/>
                </a:ext>
              </a:extLst>
            </p:cNvPr>
            <p:cNvSpPr txBox="1"/>
            <p:nvPr/>
          </p:nvSpPr>
          <p:spPr>
            <a:xfrm flipH="1">
              <a:off x="1375613" y="1689784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A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1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72351FD7-C183-405C-B2DF-78302E7AC6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432" y="3436662"/>
              <a:ext cx="5245111" cy="13994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365615D5-AA8A-42BA-964D-EDFDC8635D71}"/>
                </a:ext>
              </a:extLst>
            </p:cNvPr>
            <p:cNvSpPr txBox="1"/>
            <p:nvPr/>
          </p:nvSpPr>
          <p:spPr>
            <a:xfrm flipH="1">
              <a:off x="1370848" y="3207402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A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2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2BD156A6-22AA-404C-9D6F-E3A83DCDA8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271" y="4953027"/>
              <a:ext cx="5245111" cy="13994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0F8F299-2B09-4E80-B9CA-35D218FBB818}"/>
                </a:ext>
              </a:extLst>
            </p:cNvPr>
            <p:cNvSpPr txBox="1"/>
            <p:nvPr/>
          </p:nvSpPr>
          <p:spPr>
            <a:xfrm flipH="1">
              <a:off x="1386687" y="4723767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A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3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CA66ED42-11E1-4E0B-8E78-211F7D31D96A}"/>
                </a:ext>
              </a:extLst>
            </p:cNvPr>
            <p:cNvCxnSpPr>
              <a:cxnSpLocks/>
              <a:endCxn id="383" idx="1"/>
            </p:cNvCxnSpPr>
            <p:nvPr/>
          </p:nvCxnSpPr>
          <p:spPr>
            <a:xfrm flipH="1">
              <a:off x="908376" y="127457"/>
              <a:ext cx="5808038" cy="11625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BA01346C-373E-4504-9BC6-8586B794CF53}"/>
                </a:ext>
              </a:extLst>
            </p:cNvPr>
            <p:cNvSpPr txBox="1"/>
            <p:nvPr/>
          </p:nvSpPr>
          <p:spPr>
            <a:xfrm>
              <a:off x="6420242" y="310026"/>
              <a:ext cx="454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ova Light" panose="020B0304020202020204" pitchFamily="34" charset="0"/>
                </a:rPr>
                <a:t>C</a:t>
              </a:r>
              <a:r>
                <a:rPr lang="en-US" sz="1200" baseline="-25000" dirty="0">
                  <a:latin typeface="Arial Nova Light" panose="020B0304020202020204" pitchFamily="34" charset="0"/>
                </a:rPr>
                <a:t>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5AAEAA93-3734-462C-A2DE-C315932EE776}"/>
                </a:ext>
              </a:extLst>
            </p:cNvPr>
            <p:cNvSpPr txBox="1"/>
            <p:nvPr/>
          </p:nvSpPr>
          <p:spPr>
            <a:xfrm>
              <a:off x="6388272" y="1777277"/>
              <a:ext cx="454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ova Light" panose="020B0304020202020204" pitchFamily="34" charset="0"/>
                </a:rPr>
                <a:t>C</a:t>
              </a:r>
              <a:r>
                <a:rPr lang="en-US" sz="1200" baseline="-25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EEC4D2D2-A601-46FD-ADC6-1F2D10B49A77}"/>
                </a:ext>
              </a:extLst>
            </p:cNvPr>
            <p:cNvSpPr txBox="1"/>
            <p:nvPr/>
          </p:nvSpPr>
          <p:spPr>
            <a:xfrm>
              <a:off x="6372741" y="3295574"/>
              <a:ext cx="454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ova Light" panose="020B0304020202020204" pitchFamily="34" charset="0"/>
                </a:rPr>
                <a:t>C</a:t>
              </a:r>
              <a:r>
                <a:rPr lang="en-US" sz="1200" baseline="-25000" dirty="0">
                  <a:latin typeface="Arial Nova Light" panose="020B0304020202020204" pitchFamily="34" charset="0"/>
                </a:rPr>
                <a:t>2</a:t>
              </a:r>
            </a:p>
          </p:txBody>
        </p: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A247E236-4292-4BFD-99E7-AA341C90F5DB}"/>
                </a:ext>
              </a:extLst>
            </p:cNvPr>
            <p:cNvSpPr txBox="1"/>
            <p:nvPr/>
          </p:nvSpPr>
          <p:spPr>
            <a:xfrm>
              <a:off x="6410664" y="4828521"/>
              <a:ext cx="454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ova Light" panose="020B0304020202020204" pitchFamily="34" charset="0"/>
                </a:rPr>
                <a:t>C</a:t>
              </a:r>
              <a:r>
                <a:rPr lang="en-US" sz="1200" baseline="-25000" dirty="0">
                  <a:latin typeface="Arial Nova Light" panose="020B0304020202020204" pitchFamily="34" charset="0"/>
                </a:rPr>
                <a:t>3</a:t>
              </a:r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D9C258C2-5758-4534-9C1E-B63D3981BBEF}"/>
                </a:ext>
              </a:extLst>
            </p:cNvPr>
            <p:cNvCxnSpPr>
              <a:cxnSpLocks/>
            </p:cNvCxnSpPr>
            <p:nvPr/>
          </p:nvCxnSpPr>
          <p:spPr>
            <a:xfrm>
              <a:off x="6716413" y="127457"/>
              <a:ext cx="0" cy="100676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6CE84403-2F1C-4EDC-B4CE-3A2AF8560170}"/>
                </a:ext>
              </a:extLst>
            </p:cNvPr>
            <p:cNvCxnSpPr>
              <a:cxnSpLocks/>
            </p:cNvCxnSpPr>
            <p:nvPr/>
          </p:nvCxnSpPr>
          <p:spPr>
            <a:xfrm>
              <a:off x="6600067" y="1276088"/>
              <a:ext cx="0" cy="441102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CAC1E090-5E7A-4B4A-83B8-BC87AD76072B}"/>
                </a:ext>
              </a:extLst>
            </p:cNvPr>
            <p:cNvSpPr txBox="1"/>
            <p:nvPr/>
          </p:nvSpPr>
          <p:spPr>
            <a:xfrm>
              <a:off x="6403093" y="1016135"/>
              <a:ext cx="454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ova Light" panose="020B0304020202020204" pitchFamily="34" charset="0"/>
                </a:rPr>
                <a:t>C</a:t>
              </a:r>
              <a:r>
                <a:rPr lang="en-US" sz="1200" baseline="-25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8C6BD319-2AF5-4550-90C8-3C6160DD0AD2}"/>
                </a:ext>
              </a:extLst>
            </p:cNvPr>
            <p:cNvSpPr txBox="1"/>
            <p:nvPr/>
          </p:nvSpPr>
          <p:spPr>
            <a:xfrm>
              <a:off x="6433357" y="2567654"/>
              <a:ext cx="454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ova Light" panose="020B0304020202020204" pitchFamily="34" charset="0"/>
                </a:rPr>
                <a:t>C</a:t>
              </a:r>
              <a:r>
                <a:rPr lang="en-US" sz="1200" baseline="-25000" dirty="0">
                  <a:latin typeface="Arial Nova Light" panose="020B0304020202020204" pitchFamily="34" charset="0"/>
                </a:rPr>
                <a:t>2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0EC6250A-B8CB-4D09-A711-8B4C6CD6A30C}"/>
                </a:ext>
              </a:extLst>
            </p:cNvPr>
            <p:cNvSpPr txBox="1"/>
            <p:nvPr/>
          </p:nvSpPr>
          <p:spPr>
            <a:xfrm>
              <a:off x="6433357" y="4072564"/>
              <a:ext cx="454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ova Light" panose="020B0304020202020204" pitchFamily="34" charset="0"/>
                </a:rPr>
                <a:t>C</a:t>
              </a:r>
              <a:r>
                <a:rPr lang="en-US" sz="1200" baseline="-25000" dirty="0">
                  <a:latin typeface="Arial Nova Light" panose="020B0304020202020204" pitchFamily="34" charset="0"/>
                </a:rPr>
                <a:t>3</a:t>
              </a:r>
            </a:p>
          </p:txBody>
        </p: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6ECF3BBE-3BF8-4840-8E8C-1C5D024A15EF}"/>
                </a:ext>
              </a:extLst>
            </p:cNvPr>
            <p:cNvSpPr txBox="1"/>
            <p:nvPr/>
          </p:nvSpPr>
          <p:spPr>
            <a:xfrm>
              <a:off x="6433357" y="5661273"/>
              <a:ext cx="454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 Nova Light" panose="020B0304020202020204" pitchFamily="34" charset="0"/>
                </a:rPr>
                <a:t>C</a:t>
              </a:r>
              <a:r>
                <a:rPr lang="en-US" sz="1200" baseline="-25000" dirty="0">
                  <a:latin typeface="Arial Nova Light" panose="020B0304020202020204" pitchFamily="34" charset="0"/>
                </a:rPr>
                <a:t>4</a:t>
              </a:r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31561A3-5995-45FD-8CF6-92199DB74037}"/>
                </a:ext>
              </a:extLst>
            </p:cNvPr>
            <p:cNvCxnSpPr>
              <a:cxnSpLocks/>
            </p:cNvCxnSpPr>
            <p:nvPr/>
          </p:nvCxnSpPr>
          <p:spPr>
            <a:xfrm>
              <a:off x="6544187" y="2851363"/>
              <a:ext cx="0" cy="407418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980F1EEE-ED10-45BE-9075-64CDACD46AC8}"/>
                </a:ext>
              </a:extLst>
            </p:cNvPr>
            <p:cNvCxnSpPr>
              <a:cxnSpLocks/>
            </p:cNvCxnSpPr>
            <p:nvPr/>
          </p:nvCxnSpPr>
          <p:spPr>
            <a:xfrm>
              <a:off x="6572670" y="4386610"/>
              <a:ext cx="0" cy="388671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C6C0EE84-386C-49BF-9248-229B32EECCFE}"/>
                </a:ext>
              </a:extLst>
            </p:cNvPr>
            <p:cNvCxnSpPr>
              <a:cxnSpLocks/>
            </p:cNvCxnSpPr>
            <p:nvPr/>
          </p:nvCxnSpPr>
          <p:spPr>
            <a:xfrm>
              <a:off x="6572670" y="5938272"/>
              <a:ext cx="0" cy="388671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BC7C1AC2-A6E0-402C-88FD-7BEE26B71F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76004" y="6326943"/>
              <a:ext cx="715579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E61BF1C4-9856-454F-9882-19352F6CD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010" y="5351583"/>
              <a:ext cx="248181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72129DC-4B37-4B97-9E4A-670AA65862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317" y="3793293"/>
              <a:ext cx="316170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ADB39155-BCC1-4663-9C83-8DA1819CAF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65317" y="2260299"/>
              <a:ext cx="301354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CEAF2DB1-4121-4EBB-A217-572AEDB73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012" y="748309"/>
              <a:ext cx="249276" cy="0"/>
            </a:xfrm>
            <a:prstGeom prst="line">
              <a:avLst/>
            </a:prstGeom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87C3251D-D24C-48C1-B2B4-2A0AF73D0461}"/>
                </a:ext>
              </a:extLst>
            </p:cNvPr>
            <p:cNvSpPr txBox="1"/>
            <p:nvPr/>
          </p:nvSpPr>
          <p:spPr>
            <a:xfrm flipH="1">
              <a:off x="354295" y="-60973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Arial Nova Light" panose="020B0304020202020204" pitchFamily="34" charset="0"/>
                </a:rPr>
                <a:t>C</a:t>
              </a:r>
              <a:r>
                <a:rPr lang="en-US" sz="2000" baseline="-25000" dirty="0" err="1">
                  <a:latin typeface="Arial Nova Light" panose="020B0304020202020204" pitchFamily="34" charset="0"/>
                </a:rPr>
                <a:t>in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ABC2443A-3C33-4042-B9A9-83C83DE12FE5}"/>
                </a:ext>
              </a:extLst>
            </p:cNvPr>
            <p:cNvSpPr txBox="1"/>
            <p:nvPr/>
          </p:nvSpPr>
          <p:spPr>
            <a:xfrm flipH="1">
              <a:off x="7291581" y="515839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D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0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ACE15881-9CAE-4799-A7CB-1887794F0752}"/>
                </a:ext>
              </a:extLst>
            </p:cNvPr>
            <p:cNvSpPr txBox="1"/>
            <p:nvPr/>
          </p:nvSpPr>
          <p:spPr>
            <a:xfrm flipH="1">
              <a:off x="7291582" y="2068082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D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1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B518A3DE-02AC-4027-8B8C-30AD61808ED7}"/>
                </a:ext>
              </a:extLst>
            </p:cNvPr>
            <p:cNvSpPr txBox="1"/>
            <p:nvPr/>
          </p:nvSpPr>
          <p:spPr>
            <a:xfrm flipH="1">
              <a:off x="7291583" y="3593238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D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2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D49DD8AB-0485-4360-B988-1A3739B33EBB}"/>
                </a:ext>
              </a:extLst>
            </p:cNvPr>
            <p:cNvSpPr txBox="1"/>
            <p:nvPr/>
          </p:nvSpPr>
          <p:spPr>
            <a:xfrm flipH="1">
              <a:off x="7291583" y="5130346"/>
              <a:ext cx="5540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D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3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71FB9CC7-F6AC-4200-9059-F3974D30847A}"/>
                </a:ext>
              </a:extLst>
            </p:cNvPr>
            <p:cNvSpPr txBox="1"/>
            <p:nvPr/>
          </p:nvSpPr>
          <p:spPr>
            <a:xfrm flipH="1">
              <a:off x="7291581" y="6035484"/>
              <a:ext cx="715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err="1">
                  <a:latin typeface="Arial Nova Light" panose="020B0304020202020204" pitchFamily="34" charset="0"/>
                </a:rPr>
                <a:t>C</a:t>
              </a:r>
              <a:r>
                <a:rPr lang="en-US" sz="2000" baseline="-25000" dirty="0" err="1">
                  <a:latin typeface="Arial Nova Light" panose="020B0304020202020204" pitchFamily="34" charset="0"/>
                </a:rPr>
                <a:t>out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</p:grpSp>
      <p:graphicFrame>
        <p:nvGraphicFramePr>
          <p:cNvPr id="422" name="Table 422">
            <a:extLst>
              <a:ext uri="{FF2B5EF4-FFF2-40B4-BE49-F238E27FC236}">
                <a16:creationId xmlns:a16="http://schemas.microsoft.com/office/drawing/2014/main" id="{6119E655-C316-4317-970D-D575057BE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705878"/>
              </p:ext>
            </p:extLst>
          </p:nvPr>
        </p:nvGraphicFramePr>
        <p:xfrm>
          <a:off x="7459073" y="707650"/>
          <a:ext cx="4551296" cy="535620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0552">
                  <a:extLst>
                    <a:ext uri="{9D8B030D-6E8A-4147-A177-3AD203B41FA5}">
                      <a16:colId xmlns:a16="http://schemas.microsoft.com/office/drawing/2014/main" val="2648295676"/>
                    </a:ext>
                  </a:extLst>
                </a:gridCol>
                <a:gridCol w="433382">
                  <a:extLst>
                    <a:ext uri="{9D8B030D-6E8A-4147-A177-3AD203B41FA5}">
                      <a16:colId xmlns:a16="http://schemas.microsoft.com/office/drawing/2014/main" val="919364831"/>
                    </a:ext>
                  </a:extLst>
                </a:gridCol>
                <a:gridCol w="475713">
                  <a:extLst>
                    <a:ext uri="{9D8B030D-6E8A-4147-A177-3AD203B41FA5}">
                      <a16:colId xmlns:a16="http://schemas.microsoft.com/office/drawing/2014/main" val="308971391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67394457"/>
                    </a:ext>
                  </a:extLst>
                </a:gridCol>
                <a:gridCol w="1483360">
                  <a:extLst>
                    <a:ext uri="{9D8B030D-6E8A-4147-A177-3AD203B41FA5}">
                      <a16:colId xmlns:a16="http://schemas.microsoft.com/office/drawing/2014/main" val="3268214526"/>
                    </a:ext>
                  </a:extLst>
                </a:gridCol>
                <a:gridCol w="1261089">
                  <a:extLst>
                    <a:ext uri="{9D8B030D-6E8A-4147-A177-3AD203B41FA5}">
                      <a16:colId xmlns:a16="http://schemas.microsoft.com/office/drawing/2014/main" val="3408512581"/>
                    </a:ext>
                  </a:extLst>
                </a:gridCol>
              </a:tblGrid>
              <a:tr h="592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S1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</a:t>
                      </a:r>
                      <a:r>
                        <a:rPr lang="en-US" sz="2000" baseline="-25000" dirty="0" err="1"/>
                        <a:t>in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  <a:endParaRPr lang="en-US" sz="4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= A + Y + </a:t>
                      </a:r>
                      <a:r>
                        <a:rPr lang="en-US" sz="1800" dirty="0" err="1"/>
                        <a:t>C</a:t>
                      </a:r>
                      <a:r>
                        <a:rPr lang="en-US" sz="1800" baseline="-25000" dirty="0" err="1"/>
                        <a:t>in</a:t>
                      </a:r>
                      <a:endParaRPr lang="en-US" sz="18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ریز عمل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3816685"/>
                  </a:ext>
                </a:extLst>
              </a:tr>
              <a:tr h="592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 = A +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جمع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7535387"/>
                  </a:ext>
                </a:extLst>
              </a:tr>
              <a:tr h="592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 = A + B + 1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جمع با نقلی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694573"/>
                  </a:ext>
                </a:extLst>
              </a:tr>
              <a:tr h="6190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 = A + B’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تفریق با قرض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8094245"/>
                  </a:ext>
                </a:extLst>
              </a:tr>
              <a:tr h="592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 = A + B’ + 1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تفریق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355798"/>
                  </a:ext>
                </a:extLst>
              </a:tr>
              <a:tr h="592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 =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انتقال </a:t>
                      </a:r>
                      <a:r>
                        <a:rPr lang="en-US" dirty="0"/>
                        <a:t>A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337066"/>
                  </a:ext>
                </a:extLst>
              </a:tr>
              <a:tr h="592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 = A + 1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افزایش </a:t>
                      </a:r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2953632"/>
                  </a:ext>
                </a:extLst>
              </a:tr>
              <a:tr h="592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 = A –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کاهش </a:t>
                      </a:r>
                      <a:r>
                        <a:rPr lang="en-US" dirty="0"/>
                        <a:t>A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8740308"/>
                  </a:ext>
                </a:extLst>
              </a:tr>
              <a:tr h="5921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 =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انتقال </a:t>
                      </a:r>
                      <a:r>
                        <a:rPr lang="en-US" dirty="0"/>
                        <a:t>A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3166037"/>
                  </a:ext>
                </a:extLst>
              </a:tr>
            </a:tbl>
          </a:graphicData>
        </a:graphic>
      </p:graphicFrame>
      <p:sp>
        <p:nvSpPr>
          <p:cNvPr id="430" name="TextBox 429">
            <a:extLst>
              <a:ext uri="{FF2B5EF4-FFF2-40B4-BE49-F238E27FC236}">
                <a16:creationId xmlns:a16="http://schemas.microsoft.com/office/drawing/2014/main" id="{7FBBF5BB-2BA8-4DFF-BA78-E64ED61FC5F9}"/>
              </a:ext>
            </a:extLst>
          </p:cNvPr>
          <p:cNvSpPr txBox="1"/>
          <p:nvPr/>
        </p:nvSpPr>
        <p:spPr>
          <a:xfrm>
            <a:off x="7706807" y="6280117"/>
            <a:ext cx="4394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جدول ۴-۴عملکرد مدار حساب ۴ بیتی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66D6F1C-87BB-4D39-8368-F46A477E5A2A}"/>
              </a:ext>
            </a:extLst>
          </p:cNvPr>
          <p:cNvSpPr/>
          <p:nvPr/>
        </p:nvSpPr>
        <p:spPr>
          <a:xfrm>
            <a:off x="11107836" y="7961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3995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72F2536-C2BC-4B1C-A9C4-AADB252B5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77298"/>
              </p:ext>
            </p:extLst>
          </p:nvPr>
        </p:nvGraphicFramePr>
        <p:xfrm>
          <a:off x="349504" y="1651821"/>
          <a:ext cx="11537694" cy="29201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40983">
                  <a:extLst>
                    <a:ext uri="{9D8B030D-6E8A-4147-A177-3AD203B41FA5}">
                      <a16:colId xmlns:a16="http://schemas.microsoft.com/office/drawing/2014/main" val="1135371407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1685573761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3138792422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4169072139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3841233381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470449014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3484559066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830980503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4187907170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1046102194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1968981072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1547371182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1925096969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40236123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2962903065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3084185199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1876531884"/>
                    </a:ext>
                  </a:extLst>
                </a:gridCol>
                <a:gridCol w="640983">
                  <a:extLst>
                    <a:ext uri="{9D8B030D-6E8A-4147-A177-3AD203B41FA5}">
                      <a16:colId xmlns:a16="http://schemas.microsoft.com/office/drawing/2014/main" val="353982308"/>
                    </a:ext>
                  </a:extLst>
                </a:gridCol>
              </a:tblGrid>
              <a:tr h="5840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516286"/>
                  </a:ext>
                </a:extLst>
              </a:tr>
              <a:tr h="5840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935972"/>
                  </a:ext>
                </a:extLst>
              </a:tr>
              <a:tr h="5840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3424284"/>
                  </a:ext>
                </a:extLst>
              </a:tr>
              <a:tr h="5840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8327942"/>
                  </a:ext>
                </a:extLst>
              </a:tr>
              <a:tr h="5840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0539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A23435F-6D61-4878-B1FB-55408DCA7489}"/>
              </a:ext>
            </a:extLst>
          </p:cNvPr>
          <p:cNvSpPr txBox="1"/>
          <p:nvPr/>
        </p:nvSpPr>
        <p:spPr>
          <a:xfrm>
            <a:off x="-684928" y="195072"/>
            <a:ext cx="1167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جدول 4</a:t>
            </a:r>
            <a:r>
              <a:rPr lang="en-US" sz="2400" dirty="0">
                <a:cs typeface="B Nazanin" panose="00000400000000000000" pitchFamily="2" charset="-78"/>
              </a:rPr>
              <a:t>-</a:t>
            </a:r>
            <a:r>
              <a:rPr lang="fa-IR" sz="2400" dirty="0">
                <a:cs typeface="B Nazanin" panose="00000400000000000000" pitchFamily="2" charset="-78"/>
              </a:rPr>
              <a:t>5: ۱۶ تابع دو متغیره برای یک تراشه نوعی که عملیات منطقی را انجام می دهد. این جدول 16 کد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4 بیتی مختلف را که می توانند روی دو ورودی </a:t>
            </a:r>
            <a:r>
              <a:rPr lang="en-US" sz="2400" dirty="0">
                <a:cs typeface="B Nazanin" panose="00000400000000000000" pitchFamily="2" charset="-78"/>
              </a:rPr>
              <a:t>x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US" sz="2400" dirty="0">
                <a:cs typeface="B Nazanin" panose="00000400000000000000" pitchFamily="2" charset="-78"/>
              </a:rPr>
              <a:t>y</a:t>
            </a:r>
            <a:r>
              <a:rPr lang="fa-IR" sz="2400" dirty="0">
                <a:cs typeface="B Nazanin" panose="00000400000000000000" pitchFamily="2" charset="-78"/>
              </a:rPr>
              <a:t> اعمال شوند نشان می دهد. هر کد مطابق جدول صفحه بعد</a:t>
            </a:r>
          </a:p>
          <a:p>
            <a:pPr algn="r" rtl="1"/>
            <a:r>
              <a:rPr lang="fa-IR" sz="2400" dirty="0">
                <a:cs typeface="B Nazanin" panose="00000400000000000000" pitchFamily="2" charset="-78"/>
              </a:rPr>
              <a:t> باعث یک ریز عمل منطقی می شود.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CD2E37-8F9F-451A-8C25-256ED3359CD1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2D5E3-34B9-AA41-A410-762836789645}"/>
              </a:ext>
            </a:extLst>
          </p:cNvPr>
          <p:cNvSpPr txBox="1"/>
          <p:nvPr/>
        </p:nvSpPr>
        <p:spPr>
          <a:xfrm>
            <a:off x="5321300" y="4975346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جدول ۴-۵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85759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23435F-6D61-4878-B1FB-55408DCA7489}"/>
              </a:ext>
            </a:extLst>
          </p:cNvPr>
          <p:cNvSpPr txBox="1"/>
          <p:nvPr/>
        </p:nvSpPr>
        <p:spPr>
          <a:xfrm>
            <a:off x="2948990" y="53848"/>
            <a:ext cx="5404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>
                <a:cs typeface="B Nazanin" panose="00000400000000000000" pitchFamily="2" charset="-78"/>
              </a:rPr>
              <a:t>جدول4</a:t>
            </a:r>
            <a:r>
              <a:rPr lang="en-US" sz="2400" dirty="0">
                <a:cs typeface="B Nazanin" panose="00000400000000000000" pitchFamily="2" charset="-78"/>
              </a:rPr>
              <a:t>-</a:t>
            </a:r>
            <a:r>
              <a:rPr lang="fa-IR" sz="2400" dirty="0">
                <a:cs typeface="B Nazanin" panose="00000400000000000000" pitchFamily="2" charset="-78"/>
              </a:rPr>
              <a:t>6</a:t>
            </a:r>
            <a:r>
              <a:rPr lang="en-US" sz="2400" dirty="0">
                <a:cs typeface="B Nazanin" panose="00000400000000000000" pitchFamily="2" charset="-78"/>
              </a:rPr>
              <a:t> </a:t>
            </a:r>
            <a:r>
              <a:rPr lang="fa-IR" sz="2400" dirty="0">
                <a:cs typeface="B Nazanin" panose="00000400000000000000" pitchFamily="2" charset="-78"/>
              </a:rPr>
              <a:t> شانزده ریزعمل منطقی برای یک تراشه نوعی</a:t>
            </a:r>
            <a:endParaRPr lang="en-US" sz="2400" dirty="0">
              <a:cs typeface="B Nazanin" panose="00000400000000000000" pitchFamily="2" charset="-78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9B4AEF1-8C3A-4E13-8186-54AB81F4B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382849"/>
              </p:ext>
            </p:extLst>
          </p:nvPr>
        </p:nvGraphicFramePr>
        <p:xfrm>
          <a:off x="2232611" y="515513"/>
          <a:ext cx="7518399" cy="6288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06133">
                  <a:extLst>
                    <a:ext uri="{9D8B030D-6E8A-4147-A177-3AD203B41FA5}">
                      <a16:colId xmlns:a16="http://schemas.microsoft.com/office/drawing/2014/main" val="1618633697"/>
                    </a:ext>
                  </a:extLst>
                </a:gridCol>
                <a:gridCol w="2506133">
                  <a:extLst>
                    <a:ext uri="{9D8B030D-6E8A-4147-A177-3AD203B41FA5}">
                      <a16:colId xmlns:a16="http://schemas.microsoft.com/office/drawing/2014/main" val="2090967347"/>
                    </a:ext>
                  </a:extLst>
                </a:gridCol>
                <a:gridCol w="2506133">
                  <a:extLst>
                    <a:ext uri="{9D8B030D-6E8A-4147-A177-3AD203B41FA5}">
                      <a16:colId xmlns:a16="http://schemas.microsoft.com/office/drawing/2014/main" val="3411676460"/>
                    </a:ext>
                  </a:extLst>
                </a:gridCol>
              </a:tblGrid>
              <a:tr h="36992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شرح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ریزعمل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تابع بولی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372803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صفر کردن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fa-IR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F0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277615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fa-IR" dirty="0"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dirty="0"/>
                        <a:t> 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 = </a:t>
                      </a:r>
                      <a:r>
                        <a:rPr lang="en-US" dirty="0" err="1"/>
                        <a:t>xy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222415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A AND B’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F2 = </a:t>
                      </a:r>
                      <a:r>
                        <a:rPr lang="en-US" dirty="0" err="1"/>
                        <a:t>xy</a:t>
                      </a:r>
                      <a:r>
                        <a:rPr lang="en-US" dirty="0"/>
                        <a:t>’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318189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انتقال </a:t>
                      </a:r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F3 =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7223815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 A’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F4 = </a:t>
                      </a:r>
                      <a:r>
                        <a:rPr lang="en-US" dirty="0" err="1"/>
                        <a:t>x’y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7073582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انتقال </a:t>
                      </a:r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F5 =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3180774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 XOR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F6 = x XOR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432450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 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F7 = x +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8150318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 (A OR B)’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F8 = (x + y)’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374723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XNOR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 (A XOR B)’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F9 = (x XOR y)’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9533009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2’s Complement of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 B’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F10 = y’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2879153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 A OR B’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F11 = x + y’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016754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2’s Complement of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 A’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F12 = x’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1764691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 A’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F13 = x’ +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926108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dirty="0"/>
                        <a:t> (A AND B)’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F14 = (</a:t>
                      </a:r>
                      <a:r>
                        <a:rPr lang="en-US" dirty="0" err="1"/>
                        <a:t>xy</a:t>
                      </a:r>
                      <a:r>
                        <a:rPr lang="en-US" dirty="0"/>
                        <a:t>)’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1972522"/>
                  </a:ext>
                </a:extLst>
              </a:tr>
              <a:tr h="369920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همه ی بیتها برابر ۱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 </a:t>
                      </a:r>
                      <a:r>
                        <a:rPr lang="en-US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/>
                        <a:t> </a:t>
                      </a:r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F15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55715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3AD32F-443D-4A23-BCD1-F3B2CFD17FD4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002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C3380-39D9-43D7-8321-9392F6C54813}"/>
              </a:ext>
            </a:extLst>
          </p:cNvPr>
          <p:cNvSpPr txBox="1"/>
          <p:nvPr/>
        </p:nvSpPr>
        <p:spPr>
          <a:xfrm>
            <a:off x="4044797" y="6116721"/>
            <a:ext cx="4296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۴-۱۱ یک طبقه از واحد منطقی</a:t>
            </a:r>
            <a:endParaRPr lang="en-US" sz="2800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47ABFF-DC67-4BF9-8158-713F1D1F1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237230"/>
              </p:ext>
            </p:extLst>
          </p:nvPr>
        </p:nvGraphicFramePr>
        <p:xfrm>
          <a:off x="300736" y="2012018"/>
          <a:ext cx="410057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1472">
                  <a:extLst>
                    <a:ext uri="{9D8B030D-6E8A-4147-A177-3AD203B41FA5}">
                      <a16:colId xmlns:a16="http://schemas.microsoft.com/office/drawing/2014/main" val="42377909"/>
                    </a:ext>
                  </a:extLst>
                </a:gridCol>
                <a:gridCol w="573024">
                  <a:extLst>
                    <a:ext uri="{9D8B030D-6E8A-4147-A177-3AD203B41FA5}">
                      <a16:colId xmlns:a16="http://schemas.microsoft.com/office/drawing/2014/main" val="293306011"/>
                    </a:ext>
                  </a:extLst>
                </a:gridCol>
                <a:gridCol w="2036064">
                  <a:extLst>
                    <a:ext uri="{9D8B030D-6E8A-4147-A177-3AD203B41FA5}">
                      <a16:colId xmlns:a16="http://schemas.microsoft.com/office/drawing/2014/main" val="2396367213"/>
                    </a:ext>
                  </a:extLst>
                </a:gridCol>
                <a:gridCol w="890016">
                  <a:extLst>
                    <a:ext uri="{9D8B030D-6E8A-4147-A177-3AD203B41FA5}">
                      <a16:colId xmlns:a16="http://schemas.microsoft.com/office/drawing/2014/main" val="58937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خروجی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عمل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41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 = 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660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 = 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92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 = XOR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774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 = A’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متمم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223053"/>
                  </a:ext>
                </a:extLst>
              </a:tr>
            </a:tbl>
          </a:graphicData>
        </a:graphic>
      </p:graphicFrame>
      <p:grpSp>
        <p:nvGrpSpPr>
          <p:cNvPr id="89" name="Group 88">
            <a:extLst>
              <a:ext uri="{FF2B5EF4-FFF2-40B4-BE49-F238E27FC236}">
                <a16:creationId xmlns:a16="http://schemas.microsoft.com/office/drawing/2014/main" id="{02DEAAE7-F3CC-460D-AECE-C8B3F04C8058}"/>
              </a:ext>
            </a:extLst>
          </p:cNvPr>
          <p:cNvGrpSpPr/>
          <p:nvPr/>
        </p:nvGrpSpPr>
        <p:grpSpPr>
          <a:xfrm>
            <a:off x="5622934" y="541332"/>
            <a:ext cx="5349758" cy="5036820"/>
            <a:chOff x="5622934" y="541332"/>
            <a:chExt cx="5349758" cy="503682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38C4D94-04F2-412C-AB7D-2D85B80368F2}"/>
                </a:ext>
              </a:extLst>
            </p:cNvPr>
            <p:cNvGrpSpPr/>
            <p:nvPr/>
          </p:nvGrpSpPr>
          <p:grpSpPr>
            <a:xfrm rot="16200000">
              <a:off x="7240109" y="3757800"/>
              <a:ext cx="626142" cy="1199387"/>
              <a:chOff x="7164548" y="2753047"/>
              <a:chExt cx="626142" cy="119938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CFE7EDE-8B90-44A3-80A6-EE509D65F02B}"/>
                  </a:ext>
                </a:extLst>
              </p:cNvPr>
              <p:cNvSpPr/>
              <p:nvPr/>
            </p:nvSpPr>
            <p:spPr>
              <a:xfrm>
                <a:off x="7164548" y="3086844"/>
                <a:ext cx="626142" cy="57302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EBFF7D9-A434-4683-B55C-600B9520B567}"/>
                  </a:ext>
                </a:extLst>
              </p:cNvPr>
              <p:cNvSpPr/>
              <p:nvPr/>
            </p:nvSpPr>
            <p:spPr>
              <a:xfrm>
                <a:off x="7164548" y="3276481"/>
                <a:ext cx="626142" cy="6759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6D89F6D-6A4C-4F56-A674-6046DC09844A}"/>
                  </a:ext>
                </a:extLst>
              </p:cNvPr>
              <p:cNvSpPr/>
              <p:nvPr/>
            </p:nvSpPr>
            <p:spPr>
              <a:xfrm>
                <a:off x="7164548" y="2753047"/>
                <a:ext cx="626142" cy="6759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Moon 6">
                <a:extLst>
                  <a:ext uri="{FF2B5EF4-FFF2-40B4-BE49-F238E27FC236}">
                    <a16:creationId xmlns:a16="http://schemas.microsoft.com/office/drawing/2014/main" id="{D3AD1786-E9BF-4B49-9AF3-56E8368C755A}"/>
                  </a:ext>
                </a:extLst>
              </p:cNvPr>
              <p:cNvSpPr/>
              <p:nvPr/>
            </p:nvSpPr>
            <p:spPr>
              <a:xfrm rot="16200000">
                <a:off x="7370729" y="2777733"/>
                <a:ext cx="200912" cy="613274"/>
              </a:xfrm>
              <a:prstGeom prst="moon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4BC706B-23DD-4F7D-B57C-5ECBD1D6DB18}"/>
                </a:ext>
              </a:extLst>
            </p:cNvPr>
            <p:cNvGrpSpPr/>
            <p:nvPr/>
          </p:nvGrpSpPr>
          <p:grpSpPr>
            <a:xfrm>
              <a:off x="7497535" y="5029100"/>
              <a:ext cx="586309" cy="380005"/>
              <a:chOff x="7369337" y="4331597"/>
              <a:chExt cx="415410" cy="269240"/>
            </a:xfrm>
          </p:grpSpPr>
          <p:sp>
            <p:nvSpPr>
              <p:cNvPr id="9" name="Isosceles Triangle 8">
                <a:extLst>
                  <a:ext uri="{FF2B5EF4-FFF2-40B4-BE49-F238E27FC236}">
                    <a16:creationId xmlns:a16="http://schemas.microsoft.com/office/drawing/2014/main" id="{978580A8-ABBA-44C9-833A-26E1685E1014}"/>
                  </a:ext>
                </a:extLst>
              </p:cNvPr>
              <p:cNvSpPr/>
              <p:nvPr/>
            </p:nvSpPr>
            <p:spPr>
              <a:xfrm rot="5400000">
                <a:off x="7375112" y="4325822"/>
                <a:ext cx="269240" cy="280790"/>
              </a:xfrm>
              <a:prstGeom prst="triangl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5D1DF57-4B69-47F1-A2C4-49858889C25F}"/>
                  </a:ext>
                </a:extLst>
              </p:cNvPr>
              <p:cNvSpPr/>
              <p:nvPr/>
            </p:nvSpPr>
            <p:spPr>
              <a:xfrm>
                <a:off x="7636739" y="4392213"/>
                <a:ext cx="148008" cy="148008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48EB56D-3F58-4B95-A8E3-3BE86BFCDF8D}"/>
                </a:ext>
              </a:extLst>
            </p:cNvPr>
            <p:cNvGrpSpPr/>
            <p:nvPr/>
          </p:nvGrpSpPr>
          <p:grpSpPr>
            <a:xfrm>
              <a:off x="6877225" y="3059743"/>
              <a:ext cx="1199387" cy="626143"/>
              <a:chOff x="6877925" y="2070146"/>
              <a:chExt cx="1199387" cy="62614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3952BF8-E426-4E98-BFA2-8DE22C21CAC2}"/>
                  </a:ext>
                </a:extLst>
              </p:cNvPr>
              <p:cNvSpPr/>
              <p:nvPr/>
            </p:nvSpPr>
            <p:spPr>
              <a:xfrm rot="16200000">
                <a:off x="7185164" y="2096705"/>
                <a:ext cx="626142" cy="57302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F1EC74-6B5E-4847-82B5-5C1F37C43493}"/>
                  </a:ext>
                </a:extLst>
              </p:cNvPr>
              <p:cNvSpPr/>
              <p:nvPr/>
            </p:nvSpPr>
            <p:spPr>
              <a:xfrm rot="16200000">
                <a:off x="7426265" y="2045241"/>
                <a:ext cx="626142" cy="675953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5FC1A54-0C74-40C1-B8BE-5291802C286F}"/>
                  </a:ext>
                </a:extLst>
              </p:cNvPr>
              <p:cNvSpPr/>
              <p:nvPr/>
            </p:nvSpPr>
            <p:spPr>
              <a:xfrm rot="16200000">
                <a:off x="6902831" y="2045241"/>
                <a:ext cx="626142" cy="67595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C8C907A-F0EF-4099-A1AC-C062809BA2BF}"/>
                </a:ext>
              </a:extLst>
            </p:cNvPr>
            <p:cNvGrpSpPr/>
            <p:nvPr/>
          </p:nvGrpSpPr>
          <p:grpSpPr>
            <a:xfrm>
              <a:off x="7287283" y="2096044"/>
              <a:ext cx="865589" cy="626143"/>
              <a:chOff x="7211723" y="2070146"/>
              <a:chExt cx="865589" cy="626143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AEF647B-9EC4-40F2-8344-63F52210B752}"/>
                  </a:ext>
                </a:extLst>
              </p:cNvPr>
              <p:cNvSpPr/>
              <p:nvPr/>
            </p:nvSpPr>
            <p:spPr>
              <a:xfrm rot="16200000">
                <a:off x="7185164" y="2096705"/>
                <a:ext cx="626142" cy="57302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ABFFB0A-63C0-41FB-BD34-7074087FA293}"/>
                  </a:ext>
                </a:extLst>
              </p:cNvPr>
              <p:cNvSpPr/>
              <p:nvPr/>
            </p:nvSpPr>
            <p:spPr>
              <a:xfrm rot="16200000">
                <a:off x="7426265" y="2045241"/>
                <a:ext cx="626142" cy="67595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7A483B-0714-4ED8-A2CE-6A13C70FECC6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>
              <a:off x="6093199" y="2238606"/>
              <a:ext cx="117457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ABA8E5B-8304-4F4F-9B06-491A1F16209C}"/>
                </a:ext>
              </a:extLst>
            </p:cNvPr>
            <p:cNvCxnSpPr>
              <a:cxnSpLocks/>
            </p:cNvCxnSpPr>
            <p:nvPr/>
          </p:nvCxnSpPr>
          <p:spPr>
            <a:xfrm>
              <a:off x="6140018" y="2551889"/>
              <a:ext cx="115144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0D89F16-EA79-44F5-A583-26F42B56FE92}"/>
                </a:ext>
              </a:extLst>
            </p:cNvPr>
            <p:cNvCxnSpPr>
              <a:cxnSpLocks/>
              <a:stCxn id="14" idx="7"/>
              <a:endCxn id="14" idx="5"/>
            </p:cNvCxnSpPr>
            <p:nvPr/>
          </p:nvCxnSpPr>
          <p:spPr>
            <a:xfrm>
              <a:off x="6976217" y="3151440"/>
              <a:ext cx="47797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1B8AC3-3699-4E02-8F2E-7FD31D189BAE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6595110" y="3594190"/>
              <a:ext cx="859078" cy="176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3827A3F-2B25-4388-B906-B9D9F956E70A}"/>
                </a:ext>
              </a:extLst>
            </p:cNvPr>
            <p:cNvCxnSpPr>
              <a:cxnSpLocks/>
            </p:cNvCxnSpPr>
            <p:nvPr/>
          </p:nvCxnSpPr>
          <p:spPr>
            <a:xfrm>
              <a:off x="6972300" y="4215788"/>
              <a:ext cx="3042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05447DC-4C66-4005-BB29-3632DD7AAF66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10" y="4486298"/>
              <a:ext cx="68145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6B5CCB7-2D40-42BF-9A87-71AE1847F436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>
              <a:off x="6972300" y="5217176"/>
              <a:ext cx="525235" cy="192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6EA3FD64-3605-48A2-8E3A-3231CE7E67C4}"/>
                </a:ext>
              </a:extLst>
            </p:cNvPr>
            <p:cNvSpPr/>
            <p:nvPr/>
          </p:nvSpPr>
          <p:spPr>
            <a:xfrm>
              <a:off x="8559289" y="541332"/>
              <a:ext cx="1747957" cy="5036820"/>
            </a:xfrm>
            <a:prstGeom prst="roundRect">
              <a:avLst/>
            </a:prstGeom>
            <a:solidFill>
              <a:schemeClr val="bg2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4 * 1</a:t>
              </a:r>
            </a:p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MUX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408DEB-9630-4C31-832A-B32A86D9FEF2}"/>
                </a:ext>
              </a:extLst>
            </p:cNvPr>
            <p:cNvCxnSpPr>
              <a:cxnSpLocks/>
            </p:cNvCxnSpPr>
            <p:nvPr/>
          </p:nvCxnSpPr>
          <p:spPr>
            <a:xfrm>
              <a:off x="8076613" y="1105304"/>
              <a:ext cx="4702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9373A3-6032-4FBB-B821-7FD04AB63541}"/>
                </a:ext>
              </a:extLst>
            </p:cNvPr>
            <p:cNvCxnSpPr>
              <a:cxnSpLocks/>
            </p:cNvCxnSpPr>
            <p:nvPr/>
          </p:nvCxnSpPr>
          <p:spPr>
            <a:xfrm>
              <a:off x="8076613" y="1416200"/>
              <a:ext cx="47026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B875F9-B6E5-4669-909D-BEF8033F4EE9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V="1">
              <a:off x="8152873" y="2406940"/>
              <a:ext cx="372880" cy="21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114E23-C26B-49FF-A979-C0752E2AA450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 flipV="1">
              <a:off x="8076613" y="3372813"/>
              <a:ext cx="482676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E3C52B8-E84B-42E7-BE9F-4F5EE0A6493C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V="1">
              <a:off x="8152874" y="4352609"/>
              <a:ext cx="394005" cy="48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28510FE-D51E-4068-87DC-BA065B52050A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 flipV="1">
              <a:off x="8083844" y="5217818"/>
              <a:ext cx="441909" cy="128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CAAE0D-EEA4-4C80-B384-A185D48B4EB6}"/>
                </a:ext>
              </a:extLst>
            </p:cNvPr>
            <p:cNvSpPr txBox="1"/>
            <p:nvPr/>
          </p:nvSpPr>
          <p:spPr>
            <a:xfrm flipH="1">
              <a:off x="7613579" y="903074"/>
              <a:ext cx="47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S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1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81333F8-D844-409D-8C32-C1EDE6BD8369}"/>
                </a:ext>
              </a:extLst>
            </p:cNvPr>
            <p:cNvSpPr txBox="1"/>
            <p:nvPr/>
          </p:nvSpPr>
          <p:spPr>
            <a:xfrm flipH="1">
              <a:off x="7613579" y="1176700"/>
              <a:ext cx="47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S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0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82B718-3F0E-4BBB-B9E6-B022C58AB94D}"/>
                </a:ext>
              </a:extLst>
            </p:cNvPr>
            <p:cNvSpPr txBox="1"/>
            <p:nvPr/>
          </p:nvSpPr>
          <p:spPr>
            <a:xfrm flipH="1">
              <a:off x="5622934" y="2038551"/>
              <a:ext cx="47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A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i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E91C318-E13B-42FA-B47B-5B60621CAD2E}"/>
                </a:ext>
              </a:extLst>
            </p:cNvPr>
            <p:cNvSpPr txBox="1"/>
            <p:nvPr/>
          </p:nvSpPr>
          <p:spPr>
            <a:xfrm flipH="1">
              <a:off x="5654858" y="2351834"/>
              <a:ext cx="47026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B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i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18C8930-1B4D-4E1E-AB30-028BC4185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94172" y="2226968"/>
              <a:ext cx="0" cy="29908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AB8FBD7-93C2-4C51-9257-16F65A8D0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5110" y="2548996"/>
              <a:ext cx="0" cy="19525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C13784-E66C-4E93-AD4A-D86E04D9BACA}"/>
                </a:ext>
              </a:extLst>
            </p:cNvPr>
            <p:cNvSpPr txBox="1"/>
            <p:nvPr/>
          </p:nvSpPr>
          <p:spPr>
            <a:xfrm flipH="1">
              <a:off x="8612457" y="2206885"/>
              <a:ext cx="315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0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AC81177-16E6-4A6A-AC1F-A6CC4D412C6C}"/>
                </a:ext>
              </a:extLst>
            </p:cNvPr>
            <p:cNvSpPr txBox="1"/>
            <p:nvPr/>
          </p:nvSpPr>
          <p:spPr>
            <a:xfrm flipH="1">
              <a:off x="8612457" y="3179719"/>
              <a:ext cx="315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1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5B47079-F7E6-47F6-9A4E-1FF9F3DF6BC4}"/>
                </a:ext>
              </a:extLst>
            </p:cNvPr>
            <p:cNvSpPr txBox="1"/>
            <p:nvPr/>
          </p:nvSpPr>
          <p:spPr>
            <a:xfrm flipH="1">
              <a:off x="8612457" y="4152554"/>
              <a:ext cx="315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2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67FCB40-2A12-4052-9DB1-CA26760AA9EF}"/>
                </a:ext>
              </a:extLst>
            </p:cNvPr>
            <p:cNvSpPr txBox="1"/>
            <p:nvPr/>
          </p:nvSpPr>
          <p:spPr>
            <a:xfrm flipH="1">
              <a:off x="8629539" y="5008995"/>
              <a:ext cx="2800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3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F8FF605-91B0-49BF-8A33-2FB82A18EA04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10307246" y="3059742"/>
              <a:ext cx="66544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FA22E1ED-A0D0-43F5-9A36-7BFAAE1191B8}"/>
              </a:ext>
            </a:extLst>
          </p:cNvPr>
          <p:cNvSpPr txBox="1"/>
          <p:nvPr/>
        </p:nvSpPr>
        <p:spPr>
          <a:xfrm>
            <a:off x="693185" y="4004698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(ب) جدول تابع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E86DE3-CB99-4CFE-A637-F29AFF2B50DD}"/>
              </a:ext>
            </a:extLst>
          </p:cNvPr>
          <p:cNvSpPr txBox="1"/>
          <p:nvPr/>
        </p:nvSpPr>
        <p:spPr>
          <a:xfrm>
            <a:off x="8311746" y="5771628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(الف) نمودار منطقی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892F54-27E1-4232-A14F-597ACBCF300D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E3FA70-534A-47A5-9B57-5140A8AF6C2B}"/>
              </a:ext>
            </a:extLst>
          </p:cNvPr>
          <p:cNvSpPr txBox="1"/>
          <p:nvPr/>
        </p:nvSpPr>
        <p:spPr>
          <a:xfrm flipH="1">
            <a:off x="10507446" y="2583424"/>
            <a:ext cx="465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rial Nova Light" panose="020B0304020202020204" pitchFamily="34" charset="0"/>
              </a:rPr>
              <a:t>Ei</a:t>
            </a:r>
            <a:endParaRPr lang="en-US" sz="2400" baseline="-25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8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3BFDDC9-30CC-4C33-8422-EF9EB6763DF5}"/>
              </a:ext>
            </a:extLst>
          </p:cNvPr>
          <p:cNvSpPr txBox="1"/>
          <p:nvPr/>
        </p:nvSpPr>
        <p:spPr>
          <a:xfrm>
            <a:off x="3862856" y="6139870"/>
            <a:ext cx="4466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۴-۱۲ جا به جاگر ترکیبی ۴ بیتی</a:t>
            </a:r>
            <a:endParaRPr lang="en-US" sz="2800" dirty="0">
              <a:cs typeface="B Nazanin" panose="00000400000000000000" pitchFamily="2" charset="-78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8C7218A-6233-4093-9253-C677F47BF4AB}"/>
              </a:ext>
            </a:extLst>
          </p:cNvPr>
          <p:cNvGrpSpPr/>
          <p:nvPr/>
        </p:nvGrpSpPr>
        <p:grpSpPr>
          <a:xfrm>
            <a:off x="1149637" y="0"/>
            <a:ext cx="1944547" cy="2960611"/>
            <a:chOff x="1064293" y="164550"/>
            <a:chExt cx="1944547" cy="296061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D95BAB7-B96D-4241-AA5A-1803A906A74F}"/>
                </a:ext>
              </a:extLst>
            </p:cNvPr>
            <p:cNvSpPr/>
            <p:nvPr/>
          </p:nvSpPr>
          <p:spPr>
            <a:xfrm>
              <a:off x="1064293" y="1076442"/>
              <a:ext cx="1944547" cy="20487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33ECF3E-303E-4CC5-BF03-C6703F02E1E5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V="1">
              <a:off x="2036567" y="601884"/>
              <a:ext cx="0" cy="474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82A5638-EA38-456E-9E9A-FC185C10A718}"/>
                </a:ext>
              </a:extLst>
            </p:cNvPr>
            <p:cNvSpPr txBox="1"/>
            <p:nvPr/>
          </p:nvSpPr>
          <p:spPr>
            <a:xfrm flipH="1">
              <a:off x="1917953" y="2725051"/>
              <a:ext cx="315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0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ECCE5C0-B1AB-4E80-AC41-B6D787BDCAC9}"/>
                </a:ext>
              </a:extLst>
            </p:cNvPr>
            <p:cNvSpPr txBox="1"/>
            <p:nvPr/>
          </p:nvSpPr>
          <p:spPr>
            <a:xfrm flipH="1">
              <a:off x="2324692" y="2725051"/>
              <a:ext cx="276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16E104-ECEE-4754-9033-7E194D931BF0}"/>
                </a:ext>
              </a:extLst>
            </p:cNvPr>
            <p:cNvSpPr txBox="1"/>
            <p:nvPr/>
          </p:nvSpPr>
          <p:spPr>
            <a:xfrm flipH="1">
              <a:off x="1412209" y="2725051"/>
              <a:ext cx="276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S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29E76E6-BAA9-45B3-9952-A54F1C5CA462}"/>
                </a:ext>
              </a:extLst>
            </p:cNvPr>
            <p:cNvSpPr txBox="1"/>
            <p:nvPr/>
          </p:nvSpPr>
          <p:spPr>
            <a:xfrm flipH="1">
              <a:off x="1847732" y="164550"/>
              <a:ext cx="590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H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4072901-71C9-4F86-9214-1010F7FC6383}"/>
              </a:ext>
            </a:extLst>
          </p:cNvPr>
          <p:cNvGrpSpPr/>
          <p:nvPr/>
        </p:nvGrpSpPr>
        <p:grpSpPr>
          <a:xfrm>
            <a:off x="3948200" y="30360"/>
            <a:ext cx="1944547" cy="2960611"/>
            <a:chOff x="1064293" y="164550"/>
            <a:chExt cx="1944547" cy="2960611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8EFB557A-8400-4F49-ACE4-0AED51645CBB}"/>
                </a:ext>
              </a:extLst>
            </p:cNvPr>
            <p:cNvSpPr/>
            <p:nvPr/>
          </p:nvSpPr>
          <p:spPr>
            <a:xfrm>
              <a:off x="1064293" y="1076442"/>
              <a:ext cx="1944547" cy="20487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CCC43D8-26E0-46C5-8FB0-03B4F7B3BBBB}"/>
                </a:ext>
              </a:extLst>
            </p:cNvPr>
            <p:cNvCxnSpPr>
              <a:cxnSpLocks/>
              <a:stCxn id="74" idx="0"/>
            </p:cNvCxnSpPr>
            <p:nvPr/>
          </p:nvCxnSpPr>
          <p:spPr>
            <a:xfrm flipV="1">
              <a:off x="2036567" y="601884"/>
              <a:ext cx="0" cy="474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4FAF928-222B-4B77-8835-B6783FEEF447}"/>
                </a:ext>
              </a:extLst>
            </p:cNvPr>
            <p:cNvSpPr txBox="1"/>
            <p:nvPr/>
          </p:nvSpPr>
          <p:spPr>
            <a:xfrm flipH="1">
              <a:off x="1917953" y="2725051"/>
              <a:ext cx="315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0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FA6584-41E6-40E3-9410-2B33C39EF902}"/>
                </a:ext>
              </a:extLst>
            </p:cNvPr>
            <p:cNvSpPr txBox="1"/>
            <p:nvPr/>
          </p:nvSpPr>
          <p:spPr>
            <a:xfrm flipH="1">
              <a:off x="2324692" y="2725051"/>
              <a:ext cx="276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BE95326-9A8C-4D5B-B63C-5A0493610EA9}"/>
                </a:ext>
              </a:extLst>
            </p:cNvPr>
            <p:cNvSpPr txBox="1"/>
            <p:nvPr/>
          </p:nvSpPr>
          <p:spPr>
            <a:xfrm flipH="1">
              <a:off x="1412209" y="2725051"/>
              <a:ext cx="276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B8EE5BB-FFDB-46EA-95F4-FCAA3F9B6009}"/>
                </a:ext>
              </a:extLst>
            </p:cNvPr>
            <p:cNvSpPr txBox="1"/>
            <p:nvPr/>
          </p:nvSpPr>
          <p:spPr>
            <a:xfrm flipH="1">
              <a:off x="1847732" y="164550"/>
              <a:ext cx="590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H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2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8E9DEDF-3BB2-41CF-9B21-5E29ED2E002B}"/>
              </a:ext>
            </a:extLst>
          </p:cNvPr>
          <p:cNvGrpSpPr/>
          <p:nvPr/>
        </p:nvGrpSpPr>
        <p:grpSpPr>
          <a:xfrm>
            <a:off x="6746762" y="42229"/>
            <a:ext cx="1944547" cy="2960611"/>
            <a:chOff x="1064293" y="164550"/>
            <a:chExt cx="1944547" cy="2960611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BD3BB40B-6B09-4A49-AD7A-E3F5F1AE4B40}"/>
                </a:ext>
              </a:extLst>
            </p:cNvPr>
            <p:cNvSpPr/>
            <p:nvPr/>
          </p:nvSpPr>
          <p:spPr>
            <a:xfrm>
              <a:off x="1064293" y="1076442"/>
              <a:ext cx="1944547" cy="20487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1D4CD32-8F1D-4653-A0A2-42A21B95CF4E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2036567" y="601884"/>
              <a:ext cx="0" cy="474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E022980-EB4E-48F4-BEB3-D959406759D3}"/>
                </a:ext>
              </a:extLst>
            </p:cNvPr>
            <p:cNvSpPr txBox="1"/>
            <p:nvPr/>
          </p:nvSpPr>
          <p:spPr>
            <a:xfrm flipH="1">
              <a:off x="1917953" y="2725051"/>
              <a:ext cx="315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0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01731B-328A-4002-8935-B2FE71AA9363}"/>
                </a:ext>
              </a:extLst>
            </p:cNvPr>
            <p:cNvSpPr txBox="1"/>
            <p:nvPr/>
          </p:nvSpPr>
          <p:spPr>
            <a:xfrm flipH="1">
              <a:off x="2324692" y="2725051"/>
              <a:ext cx="276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B858189-FEE8-49B9-9BD2-D71BC2E70BB8}"/>
                </a:ext>
              </a:extLst>
            </p:cNvPr>
            <p:cNvSpPr txBox="1"/>
            <p:nvPr/>
          </p:nvSpPr>
          <p:spPr>
            <a:xfrm flipH="1">
              <a:off x="1412209" y="2725051"/>
              <a:ext cx="276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D77C780-DBC5-49B1-A58C-96D04BBD2737}"/>
                </a:ext>
              </a:extLst>
            </p:cNvPr>
            <p:cNvSpPr txBox="1"/>
            <p:nvPr/>
          </p:nvSpPr>
          <p:spPr>
            <a:xfrm flipH="1">
              <a:off x="1847732" y="164550"/>
              <a:ext cx="590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H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1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7315758-3A50-4322-BD6B-5A91D4F733BE}"/>
              </a:ext>
            </a:extLst>
          </p:cNvPr>
          <p:cNvGrpSpPr/>
          <p:nvPr/>
        </p:nvGrpSpPr>
        <p:grpSpPr>
          <a:xfrm>
            <a:off x="9579470" y="42229"/>
            <a:ext cx="1944547" cy="2960611"/>
            <a:chOff x="1064293" y="164550"/>
            <a:chExt cx="1944547" cy="2960611"/>
          </a:xfrm>
        </p:grpSpPr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EB619C8-DB59-4965-968D-87006CAE9B07}"/>
                </a:ext>
              </a:extLst>
            </p:cNvPr>
            <p:cNvSpPr/>
            <p:nvPr/>
          </p:nvSpPr>
          <p:spPr>
            <a:xfrm>
              <a:off x="1064293" y="1076442"/>
              <a:ext cx="1944547" cy="2048719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5FBDA90-5050-43FC-874D-8AC85914369E}"/>
                </a:ext>
              </a:extLst>
            </p:cNvPr>
            <p:cNvCxnSpPr>
              <a:cxnSpLocks/>
              <a:stCxn id="97" idx="0"/>
            </p:cNvCxnSpPr>
            <p:nvPr/>
          </p:nvCxnSpPr>
          <p:spPr>
            <a:xfrm flipV="1">
              <a:off x="2036567" y="601884"/>
              <a:ext cx="0" cy="4745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FC40C5C-6E17-4E11-9F63-050090305231}"/>
                </a:ext>
              </a:extLst>
            </p:cNvPr>
            <p:cNvSpPr txBox="1"/>
            <p:nvPr/>
          </p:nvSpPr>
          <p:spPr>
            <a:xfrm flipH="1">
              <a:off x="1917953" y="2725051"/>
              <a:ext cx="3156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0</a:t>
              </a:r>
              <a:endParaRPr lang="en-US" sz="2400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423E2FE-FEE0-42D1-9E18-62C81419EDDA}"/>
                </a:ext>
              </a:extLst>
            </p:cNvPr>
            <p:cNvSpPr txBox="1"/>
            <p:nvPr/>
          </p:nvSpPr>
          <p:spPr>
            <a:xfrm flipH="1">
              <a:off x="2324692" y="2725051"/>
              <a:ext cx="276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4513972-8169-4A50-A214-540F1745B027}"/>
                </a:ext>
              </a:extLst>
            </p:cNvPr>
            <p:cNvSpPr txBox="1"/>
            <p:nvPr/>
          </p:nvSpPr>
          <p:spPr>
            <a:xfrm flipH="1">
              <a:off x="1372026" y="2725051"/>
              <a:ext cx="276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S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36F03476-C87A-49A4-8985-66B155DE9E8A}"/>
                </a:ext>
              </a:extLst>
            </p:cNvPr>
            <p:cNvSpPr txBox="1"/>
            <p:nvPr/>
          </p:nvSpPr>
          <p:spPr>
            <a:xfrm flipH="1">
              <a:off x="1847732" y="164550"/>
              <a:ext cx="590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 Nova Light" panose="020B0304020202020204" pitchFamily="34" charset="0"/>
                </a:rPr>
                <a:t>H</a:t>
              </a:r>
              <a:r>
                <a:rPr lang="en-US" sz="2000" baseline="-25000" dirty="0">
                  <a:latin typeface="Arial Nova Light" panose="020B0304020202020204" pitchFamily="34" charset="0"/>
                </a:rPr>
                <a:t>0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8035B00-D267-46F3-A92E-3E1266A2CA87}"/>
              </a:ext>
            </a:extLst>
          </p:cNvPr>
          <p:cNvGrpSpPr/>
          <p:nvPr/>
        </p:nvGrpSpPr>
        <p:grpSpPr>
          <a:xfrm>
            <a:off x="758506" y="2960611"/>
            <a:ext cx="9281066" cy="318692"/>
            <a:chOff x="758506" y="2960611"/>
            <a:chExt cx="9281066" cy="318692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0007BB2-E49D-4AA2-A7E2-81D3AECE0884}"/>
                </a:ext>
              </a:extLst>
            </p:cNvPr>
            <p:cNvCxnSpPr>
              <a:cxnSpLocks/>
            </p:cNvCxnSpPr>
            <p:nvPr/>
          </p:nvCxnSpPr>
          <p:spPr>
            <a:xfrm>
              <a:off x="758506" y="3279303"/>
              <a:ext cx="9281066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32F506E-0AD9-4E12-A953-E9CCE7D73F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39572" y="3002840"/>
              <a:ext cx="0" cy="27646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3EC7956-52D6-48AE-BF7E-8EE820E91DA9}"/>
                </a:ext>
              </a:extLst>
            </p:cNvPr>
            <p:cNvCxnSpPr>
              <a:cxnSpLocks/>
              <a:stCxn id="94" idx="2"/>
            </p:cNvCxnSpPr>
            <p:nvPr/>
          </p:nvCxnSpPr>
          <p:spPr>
            <a:xfrm>
              <a:off x="7232899" y="3002840"/>
              <a:ext cx="0" cy="276463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960B845-3A10-4784-ABC5-DFEA7892F2F5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4434337" y="2990971"/>
              <a:ext cx="0" cy="28833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A92897A-CE0E-472E-BA71-1CAEACA5A574}"/>
                </a:ext>
              </a:extLst>
            </p:cNvPr>
            <p:cNvCxnSpPr>
              <a:cxnSpLocks/>
              <a:stCxn id="69" idx="2"/>
            </p:cNvCxnSpPr>
            <p:nvPr/>
          </p:nvCxnSpPr>
          <p:spPr>
            <a:xfrm>
              <a:off x="1635774" y="2960611"/>
              <a:ext cx="0" cy="318692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B041E58-8080-4BCE-90C7-22152FF0C176}"/>
              </a:ext>
            </a:extLst>
          </p:cNvPr>
          <p:cNvCxnSpPr>
            <a:cxnSpLocks/>
          </p:cNvCxnSpPr>
          <p:nvPr/>
        </p:nvCxnSpPr>
        <p:spPr>
          <a:xfrm flipH="1">
            <a:off x="10636441" y="3002840"/>
            <a:ext cx="1" cy="1127659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DC589AB-7E92-4139-9A3A-9D1FD4DFB288}"/>
              </a:ext>
            </a:extLst>
          </p:cNvPr>
          <p:cNvCxnSpPr>
            <a:cxnSpLocks/>
          </p:cNvCxnSpPr>
          <p:nvPr/>
        </p:nvCxnSpPr>
        <p:spPr>
          <a:xfrm>
            <a:off x="5373792" y="3002840"/>
            <a:ext cx="7507" cy="112522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5E466D1-2E60-4E2D-BCF2-E3B21B651743}"/>
              </a:ext>
            </a:extLst>
          </p:cNvPr>
          <p:cNvCxnSpPr>
            <a:cxnSpLocks/>
          </p:cNvCxnSpPr>
          <p:nvPr/>
        </p:nvCxnSpPr>
        <p:spPr>
          <a:xfrm flipH="1" flipV="1">
            <a:off x="5360966" y="4125633"/>
            <a:ext cx="1191823" cy="4866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FEA25F5-0D08-4BC8-BE09-E91684498364}"/>
              </a:ext>
            </a:extLst>
          </p:cNvPr>
          <p:cNvCxnSpPr>
            <a:cxnSpLocks/>
          </p:cNvCxnSpPr>
          <p:nvPr/>
        </p:nvCxnSpPr>
        <p:spPr>
          <a:xfrm>
            <a:off x="6555593" y="4135597"/>
            <a:ext cx="1605075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B9823DC-64F0-482A-8DEF-5E96EF90234E}"/>
              </a:ext>
            </a:extLst>
          </p:cNvPr>
          <p:cNvCxnSpPr>
            <a:cxnSpLocks/>
          </p:cNvCxnSpPr>
          <p:nvPr/>
        </p:nvCxnSpPr>
        <p:spPr>
          <a:xfrm>
            <a:off x="6544764" y="4135597"/>
            <a:ext cx="0" cy="198587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F8AEA21-9947-4E5F-9D63-4A4C50DEE823}"/>
              </a:ext>
            </a:extLst>
          </p:cNvPr>
          <p:cNvGrpSpPr/>
          <p:nvPr/>
        </p:nvGrpSpPr>
        <p:grpSpPr>
          <a:xfrm>
            <a:off x="551870" y="2960613"/>
            <a:ext cx="1640177" cy="618086"/>
            <a:chOff x="551871" y="2960616"/>
            <a:chExt cx="1605075" cy="602535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00EF24A-9F28-4364-9714-F918C171B3E2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2126687" y="2960616"/>
              <a:ext cx="0" cy="6025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4548287-E84A-4034-869A-FF9517D60E48}"/>
                </a:ext>
              </a:extLst>
            </p:cNvPr>
            <p:cNvCxnSpPr>
              <a:cxnSpLocks/>
            </p:cNvCxnSpPr>
            <p:nvPr/>
          </p:nvCxnSpPr>
          <p:spPr>
            <a:xfrm>
              <a:off x="551871" y="3550083"/>
              <a:ext cx="1605075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410AF685-E6DB-4AEC-A88D-902BE051DADB}"/>
              </a:ext>
            </a:extLst>
          </p:cNvPr>
          <p:cNvGrpSpPr/>
          <p:nvPr/>
        </p:nvGrpSpPr>
        <p:grpSpPr>
          <a:xfrm>
            <a:off x="3405392" y="3002840"/>
            <a:ext cx="1605075" cy="1263959"/>
            <a:chOff x="3405392" y="3002840"/>
            <a:chExt cx="1605075" cy="1263959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65B1049-28EB-4782-ADAA-F2121C1CF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580" y="3002840"/>
              <a:ext cx="1" cy="88171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951E21E7-4289-493F-B6FD-8E79C6206FA3}"/>
                </a:ext>
              </a:extLst>
            </p:cNvPr>
            <p:cNvCxnSpPr>
              <a:cxnSpLocks/>
            </p:cNvCxnSpPr>
            <p:nvPr/>
          </p:nvCxnSpPr>
          <p:spPr>
            <a:xfrm>
              <a:off x="3405392" y="3884551"/>
              <a:ext cx="1605075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C0072A6B-4F7D-4B47-8B41-3B9AF6D4D1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05392" y="3878349"/>
              <a:ext cx="0" cy="38845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34036C8-49D1-455E-98F9-7D67CD62179A}"/>
              </a:ext>
            </a:extLst>
          </p:cNvPr>
          <p:cNvGrpSpPr/>
          <p:nvPr/>
        </p:nvGrpSpPr>
        <p:grpSpPr>
          <a:xfrm>
            <a:off x="2578884" y="2960611"/>
            <a:ext cx="5213768" cy="1306188"/>
            <a:chOff x="2578884" y="2960611"/>
            <a:chExt cx="5213768" cy="1306188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ED2A1FB0-D08C-4666-BD21-E8BEF373AC84}"/>
                </a:ext>
              </a:extLst>
            </p:cNvPr>
            <p:cNvGrpSpPr/>
            <p:nvPr/>
          </p:nvGrpSpPr>
          <p:grpSpPr>
            <a:xfrm>
              <a:off x="2578884" y="2960611"/>
              <a:ext cx="5213768" cy="634039"/>
              <a:chOff x="2578884" y="2960611"/>
              <a:chExt cx="5213768" cy="634039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35719817-E66D-49E4-A607-275FE084A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92652" y="3002840"/>
                <a:ext cx="0" cy="59181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AC54D93E-502C-49E0-82E6-DAC807A457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78884" y="2960611"/>
                <a:ext cx="1" cy="634039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0EB57FF-B0AA-474A-B4E8-5206C3401C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3065" y="3594650"/>
                <a:ext cx="5209587" cy="0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4AA1E48-3442-42B4-892C-261C7D352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93436" y="3578697"/>
              <a:ext cx="0" cy="688102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DE4AF819-B638-4EA2-B8C3-342A53276499}"/>
              </a:ext>
            </a:extLst>
          </p:cNvPr>
          <p:cNvGrpSpPr/>
          <p:nvPr/>
        </p:nvGrpSpPr>
        <p:grpSpPr>
          <a:xfrm>
            <a:off x="10980376" y="3002840"/>
            <a:ext cx="559617" cy="1051000"/>
            <a:chOff x="10980376" y="3002840"/>
            <a:chExt cx="559617" cy="1051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3391F11-9158-41FA-AB11-FCB4B96B24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0376" y="3002840"/>
              <a:ext cx="11284" cy="1051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D3FA960-9BFA-4EA4-A9C8-68C0EE411F51}"/>
                </a:ext>
              </a:extLst>
            </p:cNvPr>
            <p:cNvCxnSpPr>
              <a:cxnSpLocks/>
            </p:cNvCxnSpPr>
            <p:nvPr/>
          </p:nvCxnSpPr>
          <p:spPr>
            <a:xfrm>
              <a:off x="10980376" y="4053840"/>
              <a:ext cx="5596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0" name="Table 180">
            <a:extLst>
              <a:ext uri="{FF2B5EF4-FFF2-40B4-BE49-F238E27FC236}">
                <a16:creationId xmlns:a16="http://schemas.microsoft.com/office/drawing/2014/main" id="{FA6F18DD-5E4A-484C-A540-4CDE6F5DA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409676"/>
              </p:ext>
            </p:extLst>
          </p:nvPr>
        </p:nvGraphicFramePr>
        <p:xfrm>
          <a:off x="327660" y="4724679"/>
          <a:ext cx="6239791" cy="13006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79071">
                  <a:extLst>
                    <a:ext uri="{9D8B030D-6E8A-4147-A177-3AD203B41FA5}">
                      <a16:colId xmlns:a16="http://schemas.microsoft.com/office/drawing/2014/main" val="1458151476"/>
                    </a:ext>
                  </a:extLst>
                </a:gridCol>
                <a:gridCol w="1040180">
                  <a:extLst>
                    <a:ext uri="{9D8B030D-6E8A-4147-A177-3AD203B41FA5}">
                      <a16:colId xmlns:a16="http://schemas.microsoft.com/office/drawing/2014/main" val="3312294255"/>
                    </a:ext>
                  </a:extLst>
                </a:gridCol>
                <a:gridCol w="1040180">
                  <a:extLst>
                    <a:ext uri="{9D8B030D-6E8A-4147-A177-3AD203B41FA5}">
                      <a16:colId xmlns:a16="http://schemas.microsoft.com/office/drawing/2014/main" val="3754608103"/>
                    </a:ext>
                  </a:extLst>
                </a:gridCol>
                <a:gridCol w="1040180">
                  <a:extLst>
                    <a:ext uri="{9D8B030D-6E8A-4147-A177-3AD203B41FA5}">
                      <a16:colId xmlns:a16="http://schemas.microsoft.com/office/drawing/2014/main" val="2347839112"/>
                    </a:ext>
                  </a:extLst>
                </a:gridCol>
                <a:gridCol w="1040180">
                  <a:extLst>
                    <a:ext uri="{9D8B030D-6E8A-4147-A177-3AD203B41FA5}">
                      <a16:colId xmlns:a16="http://schemas.microsoft.com/office/drawing/2014/main" val="3020548591"/>
                    </a:ext>
                  </a:extLst>
                </a:gridCol>
              </a:tblGrid>
              <a:tr h="433557"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                    </a:t>
                      </a:r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954335"/>
                  </a:ext>
                </a:extLst>
              </a:tr>
              <a:tr h="433557">
                <a:tc>
                  <a:txBody>
                    <a:bodyPr/>
                    <a:lstStyle/>
                    <a:p>
                      <a:pPr algn="ctr" rtl="0"/>
                      <a:r>
                        <a:rPr lang="en-US" sz="1600" dirty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1600" dirty="0">
                          <a:cs typeface="B Nazanin" panose="00000400000000000000" pitchFamily="2" charset="-78"/>
                        </a:rPr>
                        <a:t>   جابجایی به راست</a:t>
                      </a:r>
                      <a:r>
                        <a:rPr lang="en-US" sz="1600" dirty="0">
                          <a:cs typeface="B Nazanin" panose="00000400000000000000" pitchFamily="2" charset="-78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1551071"/>
                  </a:ext>
                </a:extLst>
              </a:tr>
              <a:tr h="433557">
                <a:tc>
                  <a:txBody>
                    <a:bodyPr/>
                    <a:lstStyle/>
                    <a:p>
                      <a:pPr algn="ctr"/>
                      <a:r>
                        <a:rPr lang="fa-IR" sz="1600" dirty="0">
                          <a:cs typeface="B Nazanin" panose="00000400000000000000" pitchFamily="2" charset="-78"/>
                        </a:rPr>
                        <a:t>     جابجایی به چپ </a:t>
                      </a:r>
                      <a:r>
                        <a:rPr lang="en-US" sz="1600" dirty="0">
                          <a:cs typeface="B Nazanin" panose="00000400000000000000" pitchFamily="2" charset="-78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r>
                        <a:rPr lang="en-US" baseline="-25000" dirty="0"/>
                        <a:t>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330911"/>
                  </a:ext>
                </a:extLst>
              </a:tr>
            </a:tbl>
          </a:graphicData>
        </a:graphic>
      </p:graphicFrame>
      <p:sp>
        <p:nvSpPr>
          <p:cNvPr id="184" name="TextBox 183">
            <a:extLst>
              <a:ext uri="{FF2B5EF4-FFF2-40B4-BE49-F238E27FC236}">
                <a16:creationId xmlns:a16="http://schemas.microsoft.com/office/drawing/2014/main" id="{50B56F32-B90E-4C0F-BF87-652C0262BD6B}"/>
              </a:ext>
            </a:extLst>
          </p:cNvPr>
          <p:cNvSpPr txBox="1"/>
          <p:nvPr/>
        </p:nvSpPr>
        <p:spPr>
          <a:xfrm>
            <a:off x="69350" y="3810964"/>
            <a:ext cx="2122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ورودی سری</a:t>
            </a:r>
            <a:r>
              <a:rPr lang="en-US" sz="2800" dirty="0">
                <a:cs typeface="B Nazanin" panose="00000400000000000000" pitchFamily="2" charset="-78"/>
              </a:rPr>
              <a:t>(I</a:t>
            </a:r>
            <a:r>
              <a:rPr lang="en-US" sz="2800" baseline="-25000" dirty="0">
                <a:cs typeface="B Nazanin" panose="00000400000000000000" pitchFamily="2" charset="-78"/>
              </a:rPr>
              <a:t>R</a:t>
            </a:r>
            <a:r>
              <a:rPr lang="en-US" sz="2800" dirty="0">
                <a:cs typeface="B Nazanin" panose="00000400000000000000" pitchFamily="2" charset="-78"/>
              </a:rPr>
              <a:t>) 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3F3B727-C107-494A-AE80-D94BEEDB56AC}"/>
              </a:ext>
            </a:extLst>
          </p:cNvPr>
          <p:cNvSpPr txBox="1"/>
          <p:nvPr/>
        </p:nvSpPr>
        <p:spPr>
          <a:xfrm>
            <a:off x="10011319" y="4215442"/>
            <a:ext cx="2028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ورودی سری</a:t>
            </a:r>
            <a:r>
              <a:rPr lang="en-US" sz="2800" dirty="0">
                <a:cs typeface="B Nazanin" panose="00000400000000000000" pitchFamily="2" charset="-78"/>
              </a:rPr>
              <a:t>(I</a:t>
            </a:r>
            <a:r>
              <a:rPr lang="en-US" sz="2800" baseline="-25000" dirty="0">
                <a:cs typeface="B Nazanin" panose="00000400000000000000" pitchFamily="2" charset="-78"/>
              </a:rPr>
              <a:t>L</a:t>
            </a:r>
            <a:r>
              <a:rPr lang="en-US" sz="2800" dirty="0">
                <a:cs typeface="B Nazanin" panose="00000400000000000000" pitchFamily="2" charset="-78"/>
              </a:rPr>
              <a:t>) 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C0BE39-0727-419B-A103-F8CB4E59655A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6750CDE-2DC2-40B0-AEE5-C1A2F7059711}"/>
              </a:ext>
            </a:extLst>
          </p:cNvPr>
          <p:cNvCxnSpPr>
            <a:cxnSpLocks/>
          </p:cNvCxnSpPr>
          <p:nvPr/>
        </p:nvCxnSpPr>
        <p:spPr>
          <a:xfrm flipH="1">
            <a:off x="8120413" y="4130499"/>
            <a:ext cx="2537603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66338EFB-B894-4B56-9714-508689CA287D}"/>
              </a:ext>
            </a:extLst>
          </p:cNvPr>
          <p:cNvSpPr txBox="1"/>
          <p:nvPr/>
        </p:nvSpPr>
        <p:spPr>
          <a:xfrm flipH="1">
            <a:off x="2943768" y="4113598"/>
            <a:ext cx="69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ova Light" panose="020B0304020202020204" pitchFamily="34" charset="0"/>
              </a:rPr>
              <a:t>A</a:t>
            </a:r>
            <a:r>
              <a:rPr lang="en-US" sz="3200" baseline="-25000" dirty="0">
                <a:latin typeface="Arial Nova Light" panose="020B0304020202020204" pitchFamily="34" charset="0"/>
              </a:rPr>
              <a:t>3</a:t>
            </a:r>
            <a:endParaRPr lang="en-US" sz="2400" baseline="-25000" dirty="0">
              <a:latin typeface="Arial Nova Light" panose="020B0304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280E214-CC73-4C8A-A951-C01E34310241}"/>
              </a:ext>
            </a:extLst>
          </p:cNvPr>
          <p:cNvSpPr txBox="1"/>
          <p:nvPr/>
        </p:nvSpPr>
        <p:spPr>
          <a:xfrm flipH="1">
            <a:off x="4152367" y="4072574"/>
            <a:ext cx="69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ova Light" panose="020B0304020202020204" pitchFamily="34" charset="0"/>
              </a:rPr>
              <a:t>A</a:t>
            </a:r>
            <a:r>
              <a:rPr lang="en-US" sz="3200" baseline="-25000" dirty="0">
                <a:latin typeface="Arial Nova Light" panose="020B0304020202020204" pitchFamily="34" charset="0"/>
              </a:rPr>
              <a:t>2</a:t>
            </a:r>
            <a:endParaRPr lang="en-US" sz="2400" baseline="-25000" dirty="0">
              <a:latin typeface="Arial Nova Light" panose="020B0304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E94030-FD16-4286-98A4-67156C20645E}"/>
              </a:ext>
            </a:extLst>
          </p:cNvPr>
          <p:cNvSpPr txBox="1"/>
          <p:nvPr/>
        </p:nvSpPr>
        <p:spPr>
          <a:xfrm flipH="1">
            <a:off x="5859280" y="4106239"/>
            <a:ext cx="69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ova Light" panose="020B0304020202020204" pitchFamily="34" charset="0"/>
              </a:rPr>
              <a:t>A</a:t>
            </a:r>
            <a:r>
              <a:rPr lang="en-US" sz="3200" baseline="-25000" dirty="0">
                <a:latin typeface="Arial Nova Light" panose="020B0304020202020204" pitchFamily="34" charset="0"/>
              </a:rPr>
              <a:t>1</a:t>
            </a:r>
            <a:endParaRPr lang="en-US" sz="2400" baseline="-25000" dirty="0">
              <a:latin typeface="Arial Nova Light" panose="020B0304020202020204" pitchFamily="34" charset="0"/>
            </a:endParaRP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0CB6ED-2564-46E5-A037-C4F3BEE52C3A}"/>
              </a:ext>
            </a:extLst>
          </p:cNvPr>
          <p:cNvCxnSpPr>
            <a:cxnSpLocks/>
          </p:cNvCxnSpPr>
          <p:nvPr/>
        </p:nvCxnSpPr>
        <p:spPr>
          <a:xfrm>
            <a:off x="8177863" y="3014547"/>
            <a:ext cx="9932" cy="1545504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E314884-EDBC-4C80-A0E9-490BAD117FD1}"/>
              </a:ext>
            </a:extLst>
          </p:cNvPr>
          <p:cNvSpPr txBox="1"/>
          <p:nvPr/>
        </p:nvSpPr>
        <p:spPr>
          <a:xfrm flipH="1">
            <a:off x="7932992" y="4491207"/>
            <a:ext cx="693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rial Nova Light" panose="020B0304020202020204" pitchFamily="34" charset="0"/>
              </a:rPr>
              <a:t>A</a:t>
            </a:r>
            <a:r>
              <a:rPr lang="en-US" sz="3200" baseline="-25000" dirty="0">
                <a:latin typeface="Arial Nova Light" panose="020B0304020202020204" pitchFamily="34" charset="0"/>
              </a:rPr>
              <a:t>0</a:t>
            </a:r>
            <a:endParaRPr lang="en-US" sz="2400" baseline="-25000" dirty="0">
              <a:latin typeface="Arial Nova Light" panose="020B03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C23C5C1-C7DA-4C41-AF88-C91B7F3340E5}"/>
              </a:ext>
            </a:extLst>
          </p:cNvPr>
          <p:cNvSpPr txBox="1"/>
          <p:nvPr/>
        </p:nvSpPr>
        <p:spPr>
          <a:xfrm flipH="1">
            <a:off x="327786" y="3091762"/>
            <a:ext cx="276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 Light" panose="020B0304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87620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DEC53-CAC5-47E8-A9BD-B7D2F226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Shifts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8FC8-F6AC-499B-BCB1-03AF3653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805" y="2048047"/>
            <a:ext cx="4771768" cy="1731307"/>
          </a:xfrm>
        </p:spPr>
        <p:txBody>
          <a:bodyPr/>
          <a:lstStyle/>
          <a:p>
            <a:r>
              <a:rPr lang="en-US" dirty="0"/>
              <a:t>Logical</a:t>
            </a:r>
          </a:p>
          <a:p>
            <a:r>
              <a:rPr lang="en-US" dirty="0"/>
              <a:t>Arithmetic</a:t>
            </a:r>
          </a:p>
          <a:p>
            <a:r>
              <a:rPr lang="en-US" dirty="0"/>
              <a:t>Circulate(</a:t>
            </a:r>
            <a:r>
              <a:rPr lang="en-US" dirty="0">
                <a:solidFill>
                  <a:srgbClr val="FF0000"/>
                </a:solidFill>
              </a:rPr>
              <a:t>Rotate</a:t>
            </a:r>
            <a:r>
              <a:rPr lang="en-US" dirty="0"/>
              <a:t>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56C169-9012-4C4E-9A34-DA757E16B61C}"/>
              </a:ext>
            </a:extLst>
          </p:cNvPr>
          <p:cNvCxnSpPr/>
          <p:nvPr/>
        </p:nvCxnSpPr>
        <p:spPr>
          <a:xfrm flipH="1">
            <a:off x="2540844" y="3651422"/>
            <a:ext cx="134223" cy="8829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354863F-F750-4D8D-A75A-2A591FAA255C}"/>
              </a:ext>
            </a:extLst>
          </p:cNvPr>
          <p:cNvCxnSpPr>
            <a:cxnSpLocks/>
          </p:cNvCxnSpPr>
          <p:nvPr/>
        </p:nvCxnSpPr>
        <p:spPr>
          <a:xfrm>
            <a:off x="3062360" y="3651421"/>
            <a:ext cx="501940" cy="7738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4C02A77-F296-4CA7-8D44-37EC2F70D258}"/>
              </a:ext>
            </a:extLst>
          </p:cNvPr>
          <p:cNvSpPr txBox="1"/>
          <p:nvPr/>
        </p:nvSpPr>
        <p:spPr>
          <a:xfrm>
            <a:off x="1802612" y="4660090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Carry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1CD52B-B98F-48F2-B484-28719C2E185E}"/>
              </a:ext>
            </a:extLst>
          </p:cNvPr>
          <p:cNvSpPr txBox="1"/>
          <p:nvPr/>
        </p:nvSpPr>
        <p:spPr>
          <a:xfrm>
            <a:off x="3313329" y="4551141"/>
            <a:ext cx="1634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 Carry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AD8B66-D602-445C-975D-D18DA6D185C7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19/27</a:t>
            </a:r>
            <a:endParaRPr lang="en-US" sz="24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863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8F3C60-8F0C-4C4C-B906-FF7794A15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3057" y="1702965"/>
            <a:ext cx="9144000" cy="4897073"/>
          </a:xfrm>
        </p:spPr>
        <p:txBody>
          <a:bodyPr>
            <a:normAutofit/>
          </a:bodyPr>
          <a:lstStyle/>
          <a:p>
            <a:pPr algn="r" rtl="1"/>
            <a:r>
              <a:rPr lang="fa-IR" sz="4000" dirty="0">
                <a:cs typeface="B Nazanin" panose="00000400000000000000" pitchFamily="2" charset="-78"/>
              </a:rPr>
              <a:t>.</a:t>
            </a:r>
            <a:r>
              <a:rPr lang="fa-IR" sz="3600" dirty="0">
                <a:cs typeface="B Nazanin" panose="00000400000000000000" pitchFamily="2" charset="-78"/>
              </a:rPr>
              <a:t>         زبان انتقال ثبات</a:t>
            </a:r>
          </a:p>
          <a:p>
            <a:pPr algn="r" rtl="1"/>
            <a:r>
              <a:rPr lang="fa-IR" sz="3600" dirty="0">
                <a:cs typeface="B Nazanin" panose="00000400000000000000" pitchFamily="2" charset="-78"/>
              </a:rPr>
              <a:t>·         انتقال ثبات</a:t>
            </a:r>
          </a:p>
          <a:p>
            <a:pPr algn="r" rtl="1"/>
            <a:r>
              <a:rPr lang="fa-IR" sz="3600" dirty="0">
                <a:cs typeface="B Nazanin" panose="00000400000000000000" pitchFamily="2" charset="-78"/>
              </a:rPr>
              <a:t>·         انتقال‌های گذرگاهی و حافظه‌ای</a:t>
            </a:r>
          </a:p>
          <a:p>
            <a:pPr algn="r" rtl="1"/>
            <a:r>
              <a:rPr lang="fa-IR" sz="3600" dirty="0">
                <a:cs typeface="B Nazanin" panose="00000400000000000000" pitchFamily="2" charset="-78"/>
              </a:rPr>
              <a:t>·         ریزعمل‌های حسابی</a:t>
            </a:r>
          </a:p>
          <a:p>
            <a:pPr algn="r" rtl="1"/>
            <a:r>
              <a:rPr lang="fa-IR" sz="3600" dirty="0">
                <a:cs typeface="B Nazanin" panose="00000400000000000000" pitchFamily="2" charset="-78"/>
              </a:rPr>
              <a:t>·         ریزعمل‌های منطقی</a:t>
            </a:r>
          </a:p>
          <a:p>
            <a:pPr algn="r" rtl="1"/>
            <a:r>
              <a:rPr lang="fa-IR" sz="3600" dirty="0">
                <a:cs typeface="B Nazanin" panose="00000400000000000000" pitchFamily="2" charset="-78"/>
              </a:rPr>
              <a:t>·         ریزعمل‌های شیفت</a:t>
            </a:r>
          </a:p>
          <a:p>
            <a:pPr algn="r" rtl="1"/>
            <a:r>
              <a:rPr lang="fa-IR" sz="3600" dirty="0">
                <a:cs typeface="B Nazanin" panose="00000400000000000000" pitchFamily="2" charset="-78"/>
              </a:rPr>
              <a:t>·         واحد حساب، منطق و شیفت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C8D299-C9A1-4AE0-99FF-43D78CE0D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5743"/>
            <a:ext cx="9144000" cy="949718"/>
          </a:xfrm>
        </p:spPr>
        <p:txBody>
          <a:bodyPr/>
          <a:lstStyle/>
          <a:p>
            <a:r>
              <a:rPr lang="fa-IR" dirty="0">
                <a:cs typeface="B Nazanin" panose="00000400000000000000" pitchFamily="2" charset="-78"/>
              </a:rPr>
              <a:t>مباحث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5AB48D-2FFD-4757-A7F2-7ADCFA1C717E}"/>
              </a:ext>
            </a:extLst>
          </p:cNvPr>
          <p:cNvSpPr/>
          <p:nvPr/>
        </p:nvSpPr>
        <p:spPr>
          <a:xfrm>
            <a:off x="31676" y="6280110"/>
            <a:ext cx="7697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074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65F642A-8718-4192-94D5-B6188591BF61}"/>
              </a:ext>
            </a:extLst>
          </p:cNvPr>
          <p:cNvSpPr/>
          <p:nvPr/>
        </p:nvSpPr>
        <p:spPr>
          <a:xfrm>
            <a:off x="6049244" y="41044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216BA64-1952-48F9-A9E6-7DFA3DC43D82}"/>
              </a:ext>
            </a:extLst>
          </p:cNvPr>
          <p:cNvSpPr/>
          <p:nvPr/>
        </p:nvSpPr>
        <p:spPr>
          <a:xfrm>
            <a:off x="6049244" y="18411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37319E-48D3-497E-88EF-BD6250EFC473}"/>
              </a:ext>
            </a:extLst>
          </p:cNvPr>
          <p:cNvSpPr/>
          <p:nvPr/>
        </p:nvSpPr>
        <p:spPr>
          <a:xfrm>
            <a:off x="6625651" y="184116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E779D-5092-4EBC-8E63-7A5A801C14FF}"/>
              </a:ext>
            </a:extLst>
          </p:cNvPr>
          <p:cNvSpPr/>
          <p:nvPr/>
        </p:nvSpPr>
        <p:spPr>
          <a:xfrm>
            <a:off x="7204492" y="184116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93CA34-6634-49B3-AE57-FE9CC9DAF24C}"/>
              </a:ext>
            </a:extLst>
          </p:cNvPr>
          <p:cNvSpPr/>
          <p:nvPr/>
        </p:nvSpPr>
        <p:spPr>
          <a:xfrm>
            <a:off x="7783333" y="1841167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4832A-DF0B-4B56-AF3A-0A41114169F1}"/>
              </a:ext>
            </a:extLst>
          </p:cNvPr>
          <p:cNvSpPr/>
          <p:nvPr/>
        </p:nvSpPr>
        <p:spPr>
          <a:xfrm>
            <a:off x="8362174" y="1841166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0CD1-29AD-45B7-88B9-812F982159AD}"/>
              </a:ext>
            </a:extLst>
          </p:cNvPr>
          <p:cNvSpPr/>
          <p:nvPr/>
        </p:nvSpPr>
        <p:spPr>
          <a:xfrm>
            <a:off x="8941015" y="1841165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47CAC-7E4A-44F5-A32B-A84DF3156491}"/>
              </a:ext>
            </a:extLst>
          </p:cNvPr>
          <p:cNvSpPr/>
          <p:nvPr/>
        </p:nvSpPr>
        <p:spPr>
          <a:xfrm>
            <a:off x="9519856" y="184116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4794D-BC6B-417F-A9DE-C048DC79C955}"/>
              </a:ext>
            </a:extLst>
          </p:cNvPr>
          <p:cNvSpPr/>
          <p:nvPr/>
        </p:nvSpPr>
        <p:spPr>
          <a:xfrm>
            <a:off x="10098697" y="18411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DBFF9-CAEA-4D38-908A-138428793C85}"/>
              </a:ext>
            </a:extLst>
          </p:cNvPr>
          <p:cNvSpPr/>
          <p:nvPr/>
        </p:nvSpPr>
        <p:spPr>
          <a:xfrm>
            <a:off x="5228204" y="1835229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D6A53-A67C-406E-8477-6F8CEF84FAE6}"/>
              </a:ext>
            </a:extLst>
          </p:cNvPr>
          <p:cNvSpPr txBox="1"/>
          <p:nvPr/>
        </p:nvSpPr>
        <p:spPr>
          <a:xfrm>
            <a:off x="5363575" y="14658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70241-7E0B-401F-83F6-29B3845CFB93}"/>
              </a:ext>
            </a:extLst>
          </p:cNvPr>
          <p:cNvSpPr txBox="1"/>
          <p:nvPr/>
        </p:nvSpPr>
        <p:spPr>
          <a:xfrm>
            <a:off x="10185177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0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CEC87-B662-45F4-AFF0-3C575D397F8E}"/>
              </a:ext>
            </a:extLst>
          </p:cNvPr>
          <p:cNvSpPr txBox="1"/>
          <p:nvPr/>
        </p:nvSpPr>
        <p:spPr>
          <a:xfrm>
            <a:off x="9606336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1CDF5-A2FA-4383-8F68-A88EA1B9BCA7}"/>
              </a:ext>
            </a:extLst>
          </p:cNvPr>
          <p:cNvSpPr txBox="1"/>
          <p:nvPr/>
        </p:nvSpPr>
        <p:spPr>
          <a:xfrm>
            <a:off x="9027495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064F1-FD28-49DC-8AC7-7B5A30908769}"/>
              </a:ext>
            </a:extLst>
          </p:cNvPr>
          <p:cNvSpPr txBox="1"/>
          <p:nvPr/>
        </p:nvSpPr>
        <p:spPr>
          <a:xfrm>
            <a:off x="8448654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3</a:t>
            </a:r>
            <a:endParaRPr lang="en-US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B1976-F472-49C9-A395-60411FD3A630}"/>
              </a:ext>
            </a:extLst>
          </p:cNvPr>
          <p:cNvSpPr txBox="1"/>
          <p:nvPr/>
        </p:nvSpPr>
        <p:spPr>
          <a:xfrm>
            <a:off x="7882192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4</a:t>
            </a:r>
            <a:endParaRPr lang="en-US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0A657-1863-43EA-9872-E60EDED809E4}"/>
              </a:ext>
            </a:extLst>
          </p:cNvPr>
          <p:cNvSpPr txBox="1"/>
          <p:nvPr/>
        </p:nvSpPr>
        <p:spPr>
          <a:xfrm>
            <a:off x="7288826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5</a:t>
            </a:r>
            <a:endParaRPr lang="en-US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A9790E-7C18-489D-A0DF-1150ADA2EC20}"/>
              </a:ext>
            </a:extLst>
          </p:cNvPr>
          <p:cNvSpPr txBox="1"/>
          <p:nvPr/>
        </p:nvSpPr>
        <p:spPr>
          <a:xfrm>
            <a:off x="6730722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6</a:t>
            </a:r>
            <a:endParaRPr lang="en-US" baseline="30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327564-08CB-4AA8-9FBA-94592B2F0A78}"/>
              </a:ext>
            </a:extLst>
          </p:cNvPr>
          <p:cNvSpPr/>
          <p:nvPr/>
        </p:nvSpPr>
        <p:spPr>
          <a:xfrm>
            <a:off x="10953726" y="410445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B2F8D5-DA6A-45C8-9DAB-E7C8C5EA6392}"/>
              </a:ext>
            </a:extLst>
          </p:cNvPr>
          <p:cNvSpPr txBox="1"/>
          <p:nvPr/>
        </p:nvSpPr>
        <p:spPr>
          <a:xfrm>
            <a:off x="11089097" y="37351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1B05E9-551B-4689-AFF7-F6AB1B40877F}"/>
              </a:ext>
            </a:extLst>
          </p:cNvPr>
          <p:cNvSpPr/>
          <p:nvPr/>
        </p:nvSpPr>
        <p:spPr>
          <a:xfrm>
            <a:off x="1431861" y="1835229"/>
            <a:ext cx="12939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To Left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2F66455-2F9C-4AF0-841E-7FC9B8982A41}"/>
              </a:ext>
            </a:extLst>
          </p:cNvPr>
          <p:cNvSpPr/>
          <p:nvPr/>
        </p:nvSpPr>
        <p:spPr>
          <a:xfrm>
            <a:off x="1318945" y="4104458"/>
            <a:ext cx="15197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To Right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30A204-07AA-4AFE-9400-0EF1D0880BB6}"/>
              </a:ext>
            </a:extLst>
          </p:cNvPr>
          <p:cNvSpPr/>
          <p:nvPr/>
        </p:nvSpPr>
        <p:spPr>
          <a:xfrm>
            <a:off x="4647968" y="334998"/>
            <a:ext cx="21802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Logical Shift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845D0C-3395-4595-B259-3AEC02024D7B}"/>
              </a:ext>
            </a:extLst>
          </p:cNvPr>
          <p:cNvSpPr txBox="1"/>
          <p:nvPr/>
        </p:nvSpPr>
        <p:spPr>
          <a:xfrm>
            <a:off x="6755340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680AE2-3E54-41ED-8017-385212FFDBF7}"/>
              </a:ext>
            </a:extLst>
          </p:cNvPr>
          <p:cNvSpPr txBox="1"/>
          <p:nvPr/>
        </p:nvSpPr>
        <p:spPr>
          <a:xfrm>
            <a:off x="7339565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0D0449-B645-41E7-9379-F8A618646B4A}"/>
              </a:ext>
            </a:extLst>
          </p:cNvPr>
          <p:cNvSpPr txBox="1"/>
          <p:nvPr/>
        </p:nvSpPr>
        <p:spPr>
          <a:xfrm>
            <a:off x="7913022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F0CA19-CBFD-40BC-9AFB-5922D619F427}"/>
              </a:ext>
            </a:extLst>
          </p:cNvPr>
          <p:cNvSpPr txBox="1"/>
          <p:nvPr/>
        </p:nvSpPr>
        <p:spPr>
          <a:xfrm>
            <a:off x="8491863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B7FFDF-15FB-4371-824C-B23946509C5F}"/>
              </a:ext>
            </a:extLst>
          </p:cNvPr>
          <p:cNvSpPr txBox="1"/>
          <p:nvPr/>
        </p:nvSpPr>
        <p:spPr>
          <a:xfrm>
            <a:off x="9105951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BBD37C-405D-40CF-AA99-65767283DDBB}"/>
              </a:ext>
            </a:extLst>
          </p:cNvPr>
          <p:cNvSpPr txBox="1"/>
          <p:nvPr/>
        </p:nvSpPr>
        <p:spPr>
          <a:xfrm>
            <a:off x="9644589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720978-F229-4880-AAD6-49EFEBFA4BD1}"/>
              </a:ext>
            </a:extLst>
          </p:cNvPr>
          <p:cNvSpPr txBox="1"/>
          <p:nvPr/>
        </p:nvSpPr>
        <p:spPr>
          <a:xfrm>
            <a:off x="10225907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B8AE16-5906-45E8-9AA0-2457EF115D41}"/>
              </a:ext>
            </a:extLst>
          </p:cNvPr>
          <p:cNvSpPr/>
          <p:nvPr/>
        </p:nvSpPr>
        <p:spPr>
          <a:xfrm>
            <a:off x="6625651" y="41044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74DF39-D744-4EBD-9BC7-CF5299E68B24}"/>
              </a:ext>
            </a:extLst>
          </p:cNvPr>
          <p:cNvSpPr/>
          <p:nvPr/>
        </p:nvSpPr>
        <p:spPr>
          <a:xfrm>
            <a:off x="7204492" y="41044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77CEB48-782B-4EE0-98E5-9E477E0D9EA7}"/>
              </a:ext>
            </a:extLst>
          </p:cNvPr>
          <p:cNvSpPr/>
          <p:nvPr/>
        </p:nvSpPr>
        <p:spPr>
          <a:xfrm>
            <a:off x="7783333" y="4104462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895181-CE00-4AD0-8893-C36E79658EA6}"/>
              </a:ext>
            </a:extLst>
          </p:cNvPr>
          <p:cNvSpPr/>
          <p:nvPr/>
        </p:nvSpPr>
        <p:spPr>
          <a:xfrm>
            <a:off x="8362174" y="4104461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035AF8-3129-4EFA-9D03-C7306BA76036}"/>
              </a:ext>
            </a:extLst>
          </p:cNvPr>
          <p:cNvSpPr/>
          <p:nvPr/>
        </p:nvSpPr>
        <p:spPr>
          <a:xfrm>
            <a:off x="8941015" y="4104460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9E4B4C6-1B23-4FEC-A6F1-60F53FCBDF85}"/>
              </a:ext>
            </a:extLst>
          </p:cNvPr>
          <p:cNvSpPr/>
          <p:nvPr/>
        </p:nvSpPr>
        <p:spPr>
          <a:xfrm>
            <a:off x="9519856" y="4104459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7690FF-82F9-41AD-A230-62C59185AE46}"/>
              </a:ext>
            </a:extLst>
          </p:cNvPr>
          <p:cNvSpPr/>
          <p:nvPr/>
        </p:nvSpPr>
        <p:spPr>
          <a:xfrm>
            <a:off x="10098697" y="410445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ED8281-D78C-4E59-B77C-0083D7CBC351}"/>
              </a:ext>
            </a:extLst>
          </p:cNvPr>
          <p:cNvSpPr txBox="1"/>
          <p:nvPr/>
        </p:nvSpPr>
        <p:spPr>
          <a:xfrm>
            <a:off x="10185177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0</a:t>
            </a:r>
            <a:endParaRPr lang="en-US" baseline="30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B28AB4-5CB5-4E60-8FB6-BF5AC530B937}"/>
              </a:ext>
            </a:extLst>
          </p:cNvPr>
          <p:cNvSpPr txBox="1"/>
          <p:nvPr/>
        </p:nvSpPr>
        <p:spPr>
          <a:xfrm>
            <a:off x="9606336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</a:t>
            </a:r>
            <a:endParaRPr lang="en-US" baseline="30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6066B8-D55E-4FD2-9578-1436C370634A}"/>
              </a:ext>
            </a:extLst>
          </p:cNvPr>
          <p:cNvSpPr txBox="1"/>
          <p:nvPr/>
        </p:nvSpPr>
        <p:spPr>
          <a:xfrm>
            <a:off x="9027495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F708CB-9297-4CCB-AA0D-118D55D5D0C4}"/>
              </a:ext>
            </a:extLst>
          </p:cNvPr>
          <p:cNvSpPr txBox="1"/>
          <p:nvPr/>
        </p:nvSpPr>
        <p:spPr>
          <a:xfrm>
            <a:off x="8448654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3</a:t>
            </a:r>
            <a:endParaRPr lang="en-US" baseline="30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F4E08F-91A7-4BB7-A0C2-27B23D213F62}"/>
              </a:ext>
            </a:extLst>
          </p:cNvPr>
          <p:cNvSpPr txBox="1"/>
          <p:nvPr/>
        </p:nvSpPr>
        <p:spPr>
          <a:xfrm>
            <a:off x="7882192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4</a:t>
            </a:r>
            <a:endParaRPr lang="en-US" baseline="30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DC4A20-7976-4FE9-8099-57282673C829}"/>
              </a:ext>
            </a:extLst>
          </p:cNvPr>
          <p:cNvSpPr txBox="1"/>
          <p:nvPr/>
        </p:nvSpPr>
        <p:spPr>
          <a:xfrm>
            <a:off x="7288826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5</a:t>
            </a:r>
            <a:endParaRPr lang="en-US" baseline="30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3832BD-2029-4890-9CA7-115805E03420}"/>
              </a:ext>
            </a:extLst>
          </p:cNvPr>
          <p:cNvSpPr txBox="1"/>
          <p:nvPr/>
        </p:nvSpPr>
        <p:spPr>
          <a:xfrm>
            <a:off x="6730722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6</a:t>
            </a:r>
            <a:endParaRPr lang="en-US" baseline="30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DFE684-6222-4EC9-BDDE-75DB4FEA94F2}"/>
              </a:ext>
            </a:extLst>
          </p:cNvPr>
          <p:cNvSpPr txBox="1"/>
          <p:nvPr/>
        </p:nvSpPr>
        <p:spPr>
          <a:xfrm>
            <a:off x="6755340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80108B-5E09-4B6E-9549-E3741002A8C7}"/>
              </a:ext>
            </a:extLst>
          </p:cNvPr>
          <p:cNvSpPr txBox="1"/>
          <p:nvPr/>
        </p:nvSpPr>
        <p:spPr>
          <a:xfrm>
            <a:off x="7339565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33ADFD-5C76-40D7-9242-946AB11D41EE}"/>
              </a:ext>
            </a:extLst>
          </p:cNvPr>
          <p:cNvSpPr txBox="1"/>
          <p:nvPr/>
        </p:nvSpPr>
        <p:spPr>
          <a:xfrm>
            <a:off x="7913022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7C3FE0-F01C-4A4D-92E0-ABA5CAA80AE3}"/>
              </a:ext>
            </a:extLst>
          </p:cNvPr>
          <p:cNvSpPr txBox="1"/>
          <p:nvPr/>
        </p:nvSpPr>
        <p:spPr>
          <a:xfrm>
            <a:off x="8491863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ECDE6B-59EC-477F-A6A8-F212996B58A7}"/>
              </a:ext>
            </a:extLst>
          </p:cNvPr>
          <p:cNvSpPr txBox="1"/>
          <p:nvPr/>
        </p:nvSpPr>
        <p:spPr>
          <a:xfrm>
            <a:off x="9105951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4067D3-59B5-40EE-93F1-39B3ACA305C3}"/>
              </a:ext>
            </a:extLst>
          </p:cNvPr>
          <p:cNvSpPr txBox="1"/>
          <p:nvPr/>
        </p:nvSpPr>
        <p:spPr>
          <a:xfrm>
            <a:off x="9644589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316207-6AB6-477C-91C6-F2974E48CC43}"/>
              </a:ext>
            </a:extLst>
          </p:cNvPr>
          <p:cNvSpPr txBox="1"/>
          <p:nvPr/>
        </p:nvSpPr>
        <p:spPr>
          <a:xfrm>
            <a:off x="10225907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493B71B-3A49-4A07-9C5E-586395C8A7A6}"/>
              </a:ext>
            </a:extLst>
          </p:cNvPr>
          <p:cNvSpPr txBox="1"/>
          <p:nvPr/>
        </p:nvSpPr>
        <p:spPr>
          <a:xfrm>
            <a:off x="10778180" y="1213107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FCE297B-F457-4C24-880D-F8913E62D2D6}"/>
              </a:ext>
            </a:extLst>
          </p:cNvPr>
          <p:cNvSpPr txBox="1"/>
          <p:nvPr/>
        </p:nvSpPr>
        <p:spPr>
          <a:xfrm>
            <a:off x="5180316" y="3609657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4C2D27-C656-4320-A2D3-22F2F62F0BE4}"/>
              </a:ext>
            </a:extLst>
          </p:cNvPr>
          <p:cNvSpPr/>
          <p:nvPr/>
        </p:nvSpPr>
        <p:spPr>
          <a:xfrm>
            <a:off x="1453281" y="1213107"/>
            <a:ext cx="211891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Source: 1</a:t>
            </a:r>
            <a:r>
              <a:rPr lang="en-US" sz="2000" dirty="0"/>
              <a:t>1010001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03359A-C226-434E-B9E6-8B413128E900}"/>
              </a:ext>
            </a:extLst>
          </p:cNvPr>
          <p:cNvSpPr/>
          <p:nvPr/>
        </p:nvSpPr>
        <p:spPr>
          <a:xfrm>
            <a:off x="934296" y="2816599"/>
            <a:ext cx="31568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result: </a:t>
            </a:r>
            <a:r>
              <a:rPr lang="en-US" sz="2000" dirty="0"/>
              <a:t>10100010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4D8D46-D4DF-4D8A-8861-11026277EAD3}"/>
              </a:ext>
            </a:extLst>
          </p:cNvPr>
          <p:cNvSpPr/>
          <p:nvPr/>
        </p:nvSpPr>
        <p:spPr>
          <a:xfrm>
            <a:off x="933972" y="4937007"/>
            <a:ext cx="31568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result: 01</a:t>
            </a:r>
            <a:r>
              <a:rPr lang="en-US" sz="2000" dirty="0"/>
              <a:t>11000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7459F2-99D8-446E-A321-6216FF606832}"/>
              </a:ext>
            </a:extLst>
          </p:cNvPr>
          <p:cNvSpPr/>
          <p:nvPr/>
        </p:nvSpPr>
        <p:spPr>
          <a:xfrm>
            <a:off x="1937672" y="5971160"/>
            <a:ext cx="783013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Since we don’t consider this as a number, we don’t care about the result.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We can store the shifted number in Carry or just ignore it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D26B02-9C04-4FC3-84BB-8941E1AE8752}"/>
              </a:ext>
            </a:extLst>
          </p:cNvPr>
          <p:cNvSpPr txBox="1"/>
          <p:nvPr/>
        </p:nvSpPr>
        <p:spPr>
          <a:xfrm>
            <a:off x="6154315" y="24472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7</a:t>
            </a:r>
            <a:endParaRPr lang="en-US" baseline="30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10CBAE-E8B8-4FB2-B283-843261B7312D}"/>
              </a:ext>
            </a:extLst>
          </p:cNvPr>
          <p:cNvSpPr txBox="1"/>
          <p:nvPr/>
        </p:nvSpPr>
        <p:spPr>
          <a:xfrm>
            <a:off x="6178933" y="19429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D6F65A7-67DC-46DE-8C22-2199E13141C0}"/>
              </a:ext>
            </a:extLst>
          </p:cNvPr>
          <p:cNvSpPr txBox="1"/>
          <p:nvPr/>
        </p:nvSpPr>
        <p:spPr>
          <a:xfrm>
            <a:off x="6154315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7</a:t>
            </a:r>
            <a:endParaRPr lang="en-US" baseline="30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D1DA41A-2AE9-4FF5-A2AF-A804F095D0F9}"/>
              </a:ext>
            </a:extLst>
          </p:cNvPr>
          <p:cNvSpPr txBox="1"/>
          <p:nvPr/>
        </p:nvSpPr>
        <p:spPr>
          <a:xfrm>
            <a:off x="6178933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44A301E-5FCD-4D0E-A366-8978ECC185F0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12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-0.04727 -1.1111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-0.04791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4714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0474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05039 4.8148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04414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04778 -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-0.06784 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04518 0.1064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4714 4.81481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4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4791 3.7037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2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474 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2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05039 4.44444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139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04414 4.44444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13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04778 4.07407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9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7097 0.00069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42" y="2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04727 3.33333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69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0.0819 0.08704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  <p:bldP spid="76" grpId="0"/>
      <p:bldP spid="77" grpId="0"/>
      <p:bldP spid="78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7" grpId="1"/>
      <p:bldP spid="108" grpId="0"/>
      <p:bldP spid="108" grpId="1"/>
      <p:bldP spid="111" grpId="0"/>
      <p:bldP spid="112" grpId="0"/>
      <p:bldP spid="113" grpId="0"/>
      <p:bldP spid="62" grpId="0"/>
      <p:bldP spid="6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56F3601-61B4-46EB-8BD4-E4BC8D2AA616}"/>
              </a:ext>
            </a:extLst>
          </p:cNvPr>
          <p:cNvSpPr/>
          <p:nvPr/>
        </p:nvSpPr>
        <p:spPr>
          <a:xfrm>
            <a:off x="6046737" y="1841054"/>
            <a:ext cx="578841" cy="57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37319E-48D3-497E-88EF-BD6250EFC473}"/>
              </a:ext>
            </a:extLst>
          </p:cNvPr>
          <p:cNvSpPr/>
          <p:nvPr/>
        </p:nvSpPr>
        <p:spPr>
          <a:xfrm>
            <a:off x="6625651" y="184116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E779D-5092-4EBC-8E63-7A5A801C14FF}"/>
              </a:ext>
            </a:extLst>
          </p:cNvPr>
          <p:cNvSpPr/>
          <p:nvPr/>
        </p:nvSpPr>
        <p:spPr>
          <a:xfrm>
            <a:off x="7204492" y="184116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93CA34-6634-49B3-AE57-FE9CC9DAF24C}"/>
              </a:ext>
            </a:extLst>
          </p:cNvPr>
          <p:cNvSpPr/>
          <p:nvPr/>
        </p:nvSpPr>
        <p:spPr>
          <a:xfrm>
            <a:off x="7783333" y="1841167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4832A-DF0B-4B56-AF3A-0A41114169F1}"/>
              </a:ext>
            </a:extLst>
          </p:cNvPr>
          <p:cNvSpPr/>
          <p:nvPr/>
        </p:nvSpPr>
        <p:spPr>
          <a:xfrm>
            <a:off x="8362174" y="1841166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0CD1-29AD-45B7-88B9-812F982159AD}"/>
              </a:ext>
            </a:extLst>
          </p:cNvPr>
          <p:cNvSpPr/>
          <p:nvPr/>
        </p:nvSpPr>
        <p:spPr>
          <a:xfrm>
            <a:off x="8941015" y="1841165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47CAC-7E4A-44F5-A32B-A84DF3156491}"/>
              </a:ext>
            </a:extLst>
          </p:cNvPr>
          <p:cNvSpPr/>
          <p:nvPr/>
        </p:nvSpPr>
        <p:spPr>
          <a:xfrm>
            <a:off x="9519856" y="184116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4794D-BC6B-417F-A9DE-C048DC79C955}"/>
              </a:ext>
            </a:extLst>
          </p:cNvPr>
          <p:cNvSpPr/>
          <p:nvPr/>
        </p:nvSpPr>
        <p:spPr>
          <a:xfrm>
            <a:off x="10098697" y="18411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DBFF9-CAEA-4D38-908A-138428793C85}"/>
              </a:ext>
            </a:extLst>
          </p:cNvPr>
          <p:cNvSpPr/>
          <p:nvPr/>
        </p:nvSpPr>
        <p:spPr>
          <a:xfrm>
            <a:off x="5314595" y="18411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D6A53-A67C-406E-8477-6F8CEF84FAE6}"/>
              </a:ext>
            </a:extLst>
          </p:cNvPr>
          <p:cNvSpPr txBox="1"/>
          <p:nvPr/>
        </p:nvSpPr>
        <p:spPr>
          <a:xfrm>
            <a:off x="5449966" y="14718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70241-7E0B-401F-83F6-29B3845CFB93}"/>
              </a:ext>
            </a:extLst>
          </p:cNvPr>
          <p:cNvSpPr txBox="1"/>
          <p:nvPr/>
        </p:nvSpPr>
        <p:spPr>
          <a:xfrm>
            <a:off x="10185177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0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CEC87-B662-45F4-AFF0-3C575D397F8E}"/>
              </a:ext>
            </a:extLst>
          </p:cNvPr>
          <p:cNvSpPr txBox="1"/>
          <p:nvPr/>
        </p:nvSpPr>
        <p:spPr>
          <a:xfrm>
            <a:off x="9606336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1CDF5-A2FA-4383-8F68-A88EA1B9BCA7}"/>
              </a:ext>
            </a:extLst>
          </p:cNvPr>
          <p:cNvSpPr txBox="1"/>
          <p:nvPr/>
        </p:nvSpPr>
        <p:spPr>
          <a:xfrm>
            <a:off x="9027495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064F1-FD28-49DC-8AC7-7B5A30908769}"/>
              </a:ext>
            </a:extLst>
          </p:cNvPr>
          <p:cNvSpPr txBox="1"/>
          <p:nvPr/>
        </p:nvSpPr>
        <p:spPr>
          <a:xfrm>
            <a:off x="8448654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3</a:t>
            </a:r>
            <a:endParaRPr lang="en-US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B1976-F472-49C9-A395-60411FD3A630}"/>
              </a:ext>
            </a:extLst>
          </p:cNvPr>
          <p:cNvSpPr txBox="1"/>
          <p:nvPr/>
        </p:nvSpPr>
        <p:spPr>
          <a:xfrm>
            <a:off x="7882192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4</a:t>
            </a:r>
            <a:endParaRPr lang="en-US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0A657-1863-43EA-9872-E60EDED809E4}"/>
              </a:ext>
            </a:extLst>
          </p:cNvPr>
          <p:cNvSpPr txBox="1"/>
          <p:nvPr/>
        </p:nvSpPr>
        <p:spPr>
          <a:xfrm>
            <a:off x="7288826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5</a:t>
            </a:r>
            <a:endParaRPr lang="en-US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A9790E-7C18-489D-A0DF-1150ADA2EC20}"/>
              </a:ext>
            </a:extLst>
          </p:cNvPr>
          <p:cNvSpPr txBox="1"/>
          <p:nvPr/>
        </p:nvSpPr>
        <p:spPr>
          <a:xfrm>
            <a:off x="6730722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6</a:t>
            </a:r>
            <a:endParaRPr lang="en-US" baseline="30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1B05E9-551B-4689-AFF7-F6AB1B40877F}"/>
              </a:ext>
            </a:extLst>
          </p:cNvPr>
          <p:cNvSpPr/>
          <p:nvPr/>
        </p:nvSpPr>
        <p:spPr>
          <a:xfrm>
            <a:off x="7096639" y="1084422"/>
            <a:ext cx="228697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No Overflow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30A204-07AA-4AFE-9400-0EF1D0880BB6}"/>
              </a:ext>
            </a:extLst>
          </p:cNvPr>
          <p:cNvSpPr/>
          <p:nvPr/>
        </p:nvSpPr>
        <p:spPr>
          <a:xfrm>
            <a:off x="3994458" y="334998"/>
            <a:ext cx="34872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Arithmetic Shift Left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845D0C-3395-4595-B259-3AEC02024D7B}"/>
              </a:ext>
            </a:extLst>
          </p:cNvPr>
          <p:cNvSpPr txBox="1"/>
          <p:nvPr/>
        </p:nvSpPr>
        <p:spPr>
          <a:xfrm>
            <a:off x="6755340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680AE2-3E54-41ED-8017-385212FFDBF7}"/>
              </a:ext>
            </a:extLst>
          </p:cNvPr>
          <p:cNvSpPr txBox="1"/>
          <p:nvPr/>
        </p:nvSpPr>
        <p:spPr>
          <a:xfrm>
            <a:off x="7339565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0D0449-B645-41E7-9379-F8A618646B4A}"/>
              </a:ext>
            </a:extLst>
          </p:cNvPr>
          <p:cNvSpPr txBox="1"/>
          <p:nvPr/>
        </p:nvSpPr>
        <p:spPr>
          <a:xfrm>
            <a:off x="7913022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F0CA19-CBFD-40BC-9AFB-5922D619F427}"/>
              </a:ext>
            </a:extLst>
          </p:cNvPr>
          <p:cNvSpPr txBox="1"/>
          <p:nvPr/>
        </p:nvSpPr>
        <p:spPr>
          <a:xfrm>
            <a:off x="8491863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B7FFDF-15FB-4371-824C-B23946509C5F}"/>
              </a:ext>
            </a:extLst>
          </p:cNvPr>
          <p:cNvSpPr txBox="1"/>
          <p:nvPr/>
        </p:nvSpPr>
        <p:spPr>
          <a:xfrm>
            <a:off x="9105951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BBD37C-405D-40CF-AA99-65767283DDBB}"/>
              </a:ext>
            </a:extLst>
          </p:cNvPr>
          <p:cNvSpPr txBox="1"/>
          <p:nvPr/>
        </p:nvSpPr>
        <p:spPr>
          <a:xfrm>
            <a:off x="9644589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720978-F229-4880-AAD6-49EFEBFA4BD1}"/>
              </a:ext>
            </a:extLst>
          </p:cNvPr>
          <p:cNvSpPr txBox="1"/>
          <p:nvPr/>
        </p:nvSpPr>
        <p:spPr>
          <a:xfrm>
            <a:off x="10225907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4493B71B-3A49-4A07-9C5E-586395C8A7A6}"/>
              </a:ext>
            </a:extLst>
          </p:cNvPr>
          <p:cNvSpPr txBox="1"/>
          <p:nvPr/>
        </p:nvSpPr>
        <p:spPr>
          <a:xfrm>
            <a:off x="10778180" y="1213107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4C2D27-C656-4320-A2D3-22F2F62F0BE4}"/>
              </a:ext>
            </a:extLst>
          </p:cNvPr>
          <p:cNvSpPr/>
          <p:nvPr/>
        </p:nvSpPr>
        <p:spPr>
          <a:xfrm>
            <a:off x="1024480" y="1213107"/>
            <a:ext cx="29765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Source Number: </a:t>
            </a:r>
            <a:r>
              <a:rPr lang="en-US" sz="2000" dirty="0"/>
              <a:t>11010001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03359A-C226-434E-B9E6-8B413128E900}"/>
              </a:ext>
            </a:extLst>
          </p:cNvPr>
          <p:cNvSpPr/>
          <p:nvPr/>
        </p:nvSpPr>
        <p:spPr>
          <a:xfrm>
            <a:off x="934296" y="2816599"/>
            <a:ext cx="31568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result Number: </a:t>
            </a:r>
            <a:r>
              <a:rPr lang="en-US" sz="2000" dirty="0"/>
              <a:t>10100010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7459F2-99D8-446E-A321-6216FF606832}"/>
              </a:ext>
            </a:extLst>
          </p:cNvPr>
          <p:cNvSpPr/>
          <p:nvPr/>
        </p:nvSpPr>
        <p:spPr>
          <a:xfrm>
            <a:off x="1329908" y="6077466"/>
            <a:ext cx="890553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Through arithmetic shit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left 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the number is going to  be </a:t>
            </a:r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multiplied by 2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, also if overflow happens we can use double precision to fix the issue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DF5218-9A9D-4744-B8B6-A400C860ED5E}"/>
              </a:ext>
            </a:extLst>
          </p:cNvPr>
          <p:cNvSpPr txBox="1"/>
          <p:nvPr/>
        </p:nvSpPr>
        <p:spPr>
          <a:xfrm>
            <a:off x="6175684" y="242806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7</a:t>
            </a:r>
            <a:endParaRPr lang="en-US" baseline="30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9AE600-218D-4918-B008-2C17912D42C7}"/>
              </a:ext>
            </a:extLst>
          </p:cNvPr>
          <p:cNvSpPr txBox="1"/>
          <p:nvPr/>
        </p:nvSpPr>
        <p:spPr>
          <a:xfrm>
            <a:off x="6182856" y="1949851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468865E-3CC8-4726-A46B-23C22A84D322}"/>
              </a:ext>
            </a:extLst>
          </p:cNvPr>
          <p:cNvSpPr/>
          <p:nvPr/>
        </p:nvSpPr>
        <p:spPr>
          <a:xfrm>
            <a:off x="6046737" y="4401790"/>
            <a:ext cx="578841" cy="57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8B993C-F771-4404-B545-2A0F5F7BF7F6}"/>
              </a:ext>
            </a:extLst>
          </p:cNvPr>
          <p:cNvSpPr/>
          <p:nvPr/>
        </p:nvSpPr>
        <p:spPr>
          <a:xfrm>
            <a:off x="6625651" y="440190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85771F8-9C72-4E81-B770-2D2FEA125559}"/>
              </a:ext>
            </a:extLst>
          </p:cNvPr>
          <p:cNvSpPr/>
          <p:nvPr/>
        </p:nvSpPr>
        <p:spPr>
          <a:xfrm>
            <a:off x="7204492" y="440190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2BFE4F7-B20B-4779-9B33-3C11BF29AA00}"/>
              </a:ext>
            </a:extLst>
          </p:cNvPr>
          <p:cNvSpPr/>
          <p:nvPr/>
        </p:nvSpPr>
        <p:spPr>
          <a:xfrm>
            <a:off x="7783333" y="440190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0D7AE4-F799-4B8F-BE60-FBD69C7315DD}"/>
              </a:ext>
            </a:extLst>
          </p:cNvPr>
          <p:cNvSpPr/>
          <p:nvPr/>
        </p:nvSpPr>
        <p:spPr>
          <a:xfrm>
            <a:off x="8362174" y="4401902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AD9724E-2FD1-43E5-B2C3-99324ABAA07D}"/>
              </a:ext>
            </a:extLst>
          </p:cNvPr>
          <p:cNvSpPr/>
          <p:nvPr/>
        </p:nvSpPr>
        <p:spPr>
          <a:xfrm>
            <a:off x="8941015" y="4401901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CA5A1A0-219B-46EF-B106-DBAC6D33B130}"/>
              </a:ext>
            </a:extLst>
          </p:cNvPr>
          <p:cNvSpPr/>
          <p:nvPr/>
        </p:nvSpPr>
        <p:spPr>
          <a:xfrm>
            <a:off x="9519856" y="4401900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19A4A7-3272-4091-9FAB-8596D56AD8E2}"/>
              </a:ext>
            </a:extLst>
          </p:cNvPr>
          <p:cNvSpPr/>
          <p:nvPr/>
        </p:nvSpPr>
        <p:spPr>
          <a:xfrm>
            <a:off x="10098697" y="4401899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CCA0359-E687-4A93-A92E-0538130EEDD8}"/>
              </a:ext>
            </a:extLst>
          </p:cNvPr>
          <p:cNvSpPr/>
          <p:nvPr/>
        </p:nvSpPr>
        <p:spPr>
          <a:xfrm>
            <a:off x="5314595" y="4401899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38F9D5-8D2D-44D8-9360-705E3FCB8C6C}"/>
              </a:ext>
            </a:extLst>
          </p:cNvPr>
          <p:cNvSpPr txBox="1"/>
          <p:nvPr/>
        </p:nvSpPr>
        <p:spPr>
          <a:xfrm>
            <a:off x="5449966" y="403256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ECD2CB-6D3E-4837-A8A8-B8DDEF48AF85}"/>
              </a:ext>
            </a:extLst>
          </p:cNvPr>
          <p:cNvSpPr txBox="1"/>
          <p:nvPr/>
        </p:nvSpPr>
        <p:spPr>
          <a:xfrm>
            <a:off x="10185177" y="500800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0</a:t>
            </a:r>
            <a:endParaRPr lang="en-US" baseline="300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6ACA925-CA4F-413F-B3C8-A90BE263B1F6}"/>
              </a:ext>
            </a:extLst>
          </p:cNvPr>
          <p:cNvSpPr txBox="1"/>
          <p:nvPr/>
        </p:nvSpPr>
        <p:spPr>
          <a:xfrm>
            <a:off x="9606336" y="500800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</a:t>
            </a:r>
            <a:endParaRPr lang="en-US" baseline="30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FCC315-3057-4135-9FFB-E315A31E1286}"/>
              </a:ext>
            </a:extLst>
          </p:cNvPr>
          <p:cNvSpPr txBox="1"/>
          <p:nvPr/>
        </p:nvSpPr>
        <p:spPr>
          <a:xfrm>
            <a:off x="9027495" y="500800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711700-17AB-4F4F-8D7C-AF4963879314}"/>
              </a:ext>
            </a:extLst>
          </p:cNvPr>
          <p:cNvSpPr txBox="1"/>
          <p:nvPr/>
        </p:nvSpPr>
        <p:spPr>
          <a:xfrm>
            <a:off x="8448654" y="500800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3</a:t>
            </a:r>
            <a:endParaRPr lang="en-US" baseline="30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B924D3C-6DC8-4993-8017-7324600823DE}"/>
              </a:ext>
            </a:extLst>
          </p:cNvPr>
          <p:cNvSpPr txBox="1"/>
          <p:nvPr/>
        </p:nvSpPr>
        <p:spPr>
          <a:xfrm>
            <a:off x="7882192" y="500800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4</a:t>
            </a:r>
            <a:endParaRPr lang="en-US" baseline="30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C2A6F11-F796-4F7D-B090-FB6A30F02FAC}"/>
              </a:ext>
            </a:extLst>
          </p:cNvPr>
          <p:cNvSpPr txBox="1"/>
          <p:nvPr/>
        </p:nvSpPr>
        <p:spPr>
          <a:xfrm>
            <a:off x="7288826" y="500800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5</a:t>
            </a:r>
            <a:endParaRPr lang="en-US" baseline="300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12C4969-E12B-499E-B974-06550FC6E396}"/>
              </a:ext>
            </a:extLst>
          </p:cNvPr>
          <p:cNvSpPr txBox="1"/>
          <p:nvPr/>
        </p:nvSpPr>
        <p:spPr>
          <a:xfrm>
            <a:off x="6730722" y="500800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6</a:t>
            </a:r>
            <a:endParaRPr lang="en-US" baseline="30000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FD1BCC4-05CD-4DD8-9756-36B0EDC43CBF}"/>
              </a:ext>
            </a:extLst>
          </p:cNvPr>
          <p:cNvSpPr/>
          <p:nvPr/>
        </p:nvSpPr>
        <p:spPr>
          <a:xfrm>
            <a:off x="6491226" y="3690392"/>
            <a:ext cx="34924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Overflow happened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D53EF08-A6D1-4ECD-ABE0-DC4B0F520583}"/>
              </a:ext>
            </a:extLst>
          </p:cNvPr>
          <p:cNvSpPr txBox="1"/>
          <p:nvPr/>
        </p:nvSpPr>
        <p:spPr>
          <a:xfrm>
            <a:off x="6755340" y="450368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15F43F3-623B-41FA-846E-B2CF4FEF89A3}"/>
              </a:ext>
            </a:extLst>
          </p:cNvPr>
          <p:cNvSpPr txBox="1"/>
          <p:nvPr/>
        </p:nvSpPr>
        <p:spPr>
          <a:xfrm>
            <a:off x="7339565" y="450368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B0ED256-25FB-450C-B7FF-0326CEB72EDF}"/>
              </a:ext>
            </a:extLst>
          </p:cNvPr>
          <p:cNvSpPr txBox="1"/>
          <p:nvPr/>
        </p:nvSpPr>
        <p:spPr>
          <a:xfrm>
            <a:off x="7913022" y="450368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A1B330-CA24-4CAB-AE9A-F20D8850B08A}"/>
              </a:ext>
            </a:extLst>
          </p:cNvPr>
          <p:cNvSpPr txBox="1"/>
          <p:nvPr/>
        </p:nvSpPr>
        <p:spPr>
          <a:xfrm>
            <a:off x="8491863" y="450368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EAFE2B5-889A-44E0-A5A3-382F373B868A}"/>
              </a:ext>
            </a:extLst>
          </p:cNvPr>
          <p:cNvSpPr txBox="1"/>
          <p:nvPr/>
        </p:nvSpPr>
        <p:spPr>
          <a:xfrm>
            <a:off x="9105951" y="450368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FBD0EA6-3D97-4F33-AA8B-C569ED3B5882}"/>
              </a:ext>
            </a:extLst>
          </p:cNvPr>
          <p:cNvSpPr txBox="1"/>
          <p:nvPr/>
        </p:nvSpPr>
        <p:spPr>
          <a:xfrm>
            <a:off x="9644589" y="450368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23DCA82-1442-4FA7-8335-CCC77CB2B5EA}"/>
              </a:ext>
            </a:extLst>
          </p:cNvPr>
          <p:cNvSpPr txBox="1"/>
          <p:nvPr/>
        </p:nvSpPr>
        <p:spPr>
          <a:xfrm>
            <a:off x="10225907" y="450368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313255A-2CEB-4B31-B96F-A8C22DF65196}"/>
              </a:ext>
            </a:extLst>
          </p:cNvPr>
          <p:cNvSpPr txBox="1"/>
          <p:nvPr/>
        </p:nvSpPr>
        <p:spPr>
          <a:xfrm>
            <a:off x="10778180" y="3773843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C99C775-7DCE-4A8C-8650-8FC8DB623EC3}"/>
              </a:ext>
            </a:extLst>
          </p:cNvPr>
          <p:cNvSpPr/>
          <p:nvPr/>
        </p:nvSpPr>
        <p:spPr>
          <a:xfrm>
            <a:off x="1024480" y="3773843"/>
            <a:ext cx="29765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Source Number: </a:t>
            </a:r>
            <a:r>
              <a:rPr lang="en-US" sz="2000" dirty="0"/>
              <a:t>10010001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DDAEBC-373B-431B-9F59-46A549641D15}"/>
              </a:ext>
            </a:extLst>
          </p:cNvPr>
          <p:cNvSpPr/>
          <p:nvPr/>
        </p:nvSpPr>
        <p:spPr>
          <a:xfrm>
            <a:off x="979201" y="5527427"/>
            <a:ext cx="2612003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result Number: ‘11111111’ </a:t>
            </a:r>
            <a:r>
              <a:rPr lang="en-US" sz="2000" dirty="0"/>
              <a:t>00100010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9A26065-36ED-4FA8-8999-93D6B0D0383C}"/>
              </a:ext>
            </a:extLst>
          </p:cNvPr>
          <p:cNvSpPr txBox="1"/>
          <p:nvPr/>
        </p:nvSpPr>
        <p:spPr>
          <a:xfrm>
            <a:off x="6175684" y="49888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7</a:t>
            </a:r>
            <a:endParaRPr lang="en-US" baseline="300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E8E7233-88A9-441F-B64D-26EAADF2A0F2}"/>
              </a:ext>
            </a:extLst>
          </p:cNvPr>
          <p:cNvSpPr txBox="1"/>
          <p:nvPr/>
        </p:nvSpPr>
        <p:spPr>
          <a:xfrm>
            <a:off x="6182856" y="4510587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1DDB77B-8238-48CB-B774-563530B523E9}"/>
              </a:ext>
            </a:extLst>
          </p:cNvPr>
          <p:cNvSpPr/>
          <p:nvPr/>
        </p:nvSpPr>
        <p:spPr>
          <a:xfrm>
            <a:off x="4330760" y="4405778"/>
            <a:ext cx="578841" cy="57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D77A25C-A80D-4519-8FAA-1AEE7CB9CA60}"/>
              </a:ext>
            </a:extLst>
          </p:cNvPr>
          <p:cNvSpPr/>
          <p:nvPr/>
        </p:nvSpPr>
        <p:spPr>
          <a:xfrm>
            <a:off x="3765780" y="4405778"/>
            <a:ext cx="578841" cy="57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E7A07BB-444A-4835-AE28-68CD379D9C79}"/>
              </a:ext>
            </a:extLst>
          </p:cNvPr>
          <p:cNvSpPr/>
          <p:nvPr/>
        </p:nvSpPr>
        <p:spPr>
          <a:xfrm>
            <a:off x="3194008" y="4405778"/>
            <a:ext cx="578841" cy="57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569923D-C827-42D1-B733-3DB17025E304}"/>
              </a:ext>
            </a:extLst>
          </p:cNvPr>
          <p:cNvSpPr/>
          <p:nvPr/>
        </p:nvSpPr>
        <p:spPr>
          <a:xfrm>
            <a:off x="2622236" y="4405778"/>
            <a:ext cx="578841" cy="57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C534832A-414D-476D-9035-C26FCD33E5D5}"/>
              </a:ext>
            </a:extLst>
          </p:cNvPr>
          <p:cNvSpPr/>
          <p:nvPr/>
        </p:nvSpPr>
        <p:spPr>
          <a:xfrm>
            <a:off x="2050464" y="4405778"/>
            <a:ext cx="578841" cy="57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D2249D32-C285-43D9-A4F2-D61A29ED2021}"/>
              </a:ext>
            </a:extLst>
          </p:cNvPr>
          <p:cNvSpPr/>
          <p:nvPr/>
        </p:nvSpPr>
        <p:spPr>
          <a:xfrm>
            <a:off x="1478692" y="4405778"/>
            <a:ext cx="578841" cy="57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E325C40-F84F-4897-B688-0083593EF966}"/>
              </a:ext>
            </a:extLst>
          </p:cNvPr>
          <p:cNvSpPr/>
          <p:nvPr/>
        </p:nvSpPr>
        <p:spPr>
          <a:xfrm>
            <a:off x="906920" y="4405778"/>
            <a:ext cx="578841" cy="57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7CA96C4-15DA-4671-9714-13630381F732}"/>
              </a:ext>
            </a:extLst>
          </p:cNvPr>
          <p:cNvSpPr/>
          <p:nvPr/>
        </p:nvSpPr>
        <p:spPr>
          <a:xfrm>
            <a:off x="335148" y="4405778"/>
            <a:ext cx="578841" cy="5789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CF167E1-FF94-4DD1-AC1C-C641125C35D4}"/>
              </a:ext>
            </a:extLst>
          </p:cNvPr>
          <p:cNvSpPr txBox="1"/>
          <p:nvPr/>
        </p:nvSpPr>
        <p:spPr>
          <a:xfrm>
            <a:off x="4415360" y="500800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8</a:t>
            </a:r>
            <a:endParaRPr lang="en-US" baseline="300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B35B94D-29E5-47AC-88CE-D41EBEA3F6E4}"/>
              </a:ext>
            </a:extLst>
          </p:cNvPr>
          <p:cNvSpPr txBox="1"/>
          <p:nvPr/>
        </p:nvSpPr>
        <p:spPr>
          <a:xfrm>
            <a:off x="3846522" y="500800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9</a:t>
            </a:r>
            <a:endParaRPr lang="en-US" baseline="300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607BAB64-1618-4EB9-A04B-AEC29329981A}"/>
              </a:ext>
            </a:extLst>
          </p:cNvPr>
          <p:cNvSpPr txBox="1"/>
          <p:nvPr/>
        </p:nvSpPr>
        <p:spPr>
          <a:xfrm>
            <a:off x="3282600" y="501261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10</a:t>
            </a:r>
            <a:endParaRPr lang="en-US" baseline="300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F4F7A4-F5D4-446B-9E73-89E2252E3076}"/>
              </a:ext>
            </a:extLst>
          </p:cNvPr>
          <p:cNvSpPr txBox="1"/>
          <p:nvPr/>
        </p:nvSpPr>
        <p:spPr>
          <a:xfrm>
            <a:off x="2703687" y="5008003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11</a:t>
            </a:r>
            <a:endParaRPr lang="en-US" baseline="300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F990CEB-7040-4632-A487-0737621DED8A}"/>
              </a:ext>
            </a:extLst>
          </p:cNvPr>
          <p:cNvSpPr txBox="1"/>
          <p:nvPr/>
        </p:nvSpPr>
        <p:spPr>
          <a:xfrm>
            <a:off x="2124774" y="5003391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12</a:t>
            </a:r>
            <a:endParaRPr lang="en-US" baseline="30000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26D270B8-C83A-4436-A85A-1A041262593F}"/>
              </a:ext>
            </a:extLst>
          </p:cNvPr>
          <p:cNvSpPr txBox="1"/>
          <p:nvPr/>
        </p:nvSpPr>
        <p:spPr>
          <a:xfrm>
            <a:off x="1545861" y="4998779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13</a:t>
            </a:r>
            <a:endParaRPr lang="en-US" baseline="30000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63E1EF8-9292-4064-9264-FD2A4CE2F7CA}"/>
              </a:ext>
            </a:extLst>
          </p:cNvPr>
          <p:cNvSpPr txBox="1"/>
          <p:nvPr/>
        </p:nvSpPr>
        <p:spPr>
          <a:xfrm>
            <a:off x="966948" y="4994167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14</a:t>
            </a:r>
            <a:endParaRPr lang="en-US" baseline="300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3E42CA16-040B-4B60-BCE4-763302AA3AAB}"/>
              </a:ext>
            </a:extLst>
          </p:cNvPr>
          <p:cNvSpPr txBox="1"/>
          <p:nvPr/>
        </p:nvSpPr>
        <p:spPr>
          <a:xfrm>
            <a:off x="388035" y="4989555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15</a:t>
            </a:r>
            <a:endParaRPr lang="en-US" baseline="30000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9E150C4-7677-46A9-8DF4-F1484A19D2B4}"/>
              </a:ext>
            </a:extLst>
          </p:cNvPr>
          <p:cNvSpPr txBox="1"/>
          <p:nvPr/>
        </p:nvSpPr>
        <p:spPr>
          <a:xfrm>
            <a:off x="4456090" y="4501138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5D36F26-098F-446D-BEC5-CE85ADE075AE}"/>
              </a:ext>
            </a:extLst>
          </p:cNvPr>
          <p:cNvSpPr txBox="1"/>
          <p:nvPr/>
        </p:nvSpPr>
        <p:spPr>
          <a:xfrm>
            <a:off x="3900059" y="4510587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EA55B5D-5DD2-461C-9864-2B29928BB2B2}"/>
              </a:ext>
            </a:extLst>
          </p:cNvPr>
          <p:cNvSpPr txBox="1"/>
          <p:nvPr/>
        </p:nvSpPr>
        <p:spPr>
          <a:xfrm>
            <a:off x="3321145" y="4510587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58184A9-29DC-4508-95B2-21779D2CC269}"/>
              </a:ext>
            </a:extLst>
          </p:cNvPr>
          <p:cNvSpPr txBox="1"/>
          <p:nvPr/>
        </p:nvSpPr>
        <p:spPr>
          <a:xfrm>
            <a:off x="2742231" y="4510587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30A5A62-5065-41D3-9A72-619BDD602F76}"/>
              </a:ext>
            </a:extLst>
          </p:cNvPr>
          <p:cNvSpPr txBox="1"/>
          <p:nvPr/>
        </p:nvSpPr>
        <p:spPr>
          <a:xfrm>
            <a:off x="2163317" y="4510587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7308909-851B-48A4-A137-C0DF9FA49AF6}"/>
              </a:ext>
            </a:extLst>
          </p:cNvPr>
          <p:cNvSpPr txBox="1"/>
          <p:nvPr/>
        </p:nvSpPr>
        <p:spPr>
          <a:xfrm>
            <a:off x="1584403" y="4510587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C6C2DFD-D237-401F-9492-DB3AD41DC3B0}"/>
              </a:ext>
            </a:extLst>
          </p:cNvPr>
          <p:cNvSpPr txBox="1"/>
          <p:nvPr/>
        </p:nvSpPr>
        <p:spPr>
          <a:xfrm>
            <a:off x="1005489" y="4510587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D778C35-4DC9-4C65-A27E-F6EDA27643AF}"/>
              </a:ext>
            </a:extLst>
          </p:cNvPr>
          <p:cNvSpPr txBox="1"/>
          <p:nvPr/>
        </p:nvSpPr>
        <p:spPr>
          <a:xfrm>
            <a:off x="426575" y="4510587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90BC0F1-2985-4537-86FA-1AD91D7375FE}"/>
              </a:ext>
            </a:extLst>
          </p:cNvPr>
          <p:cNvGrpSpPr/>
          <p:nvPr/>
        </p:nvGrpSpPr>
        <p:grpSpPr>
          <a:xfrm rot="10800000">
            <a:off x="4700598" y="3039579"/>
            <a:ext cx="445490" cy="279144"/>
            <a:chOff x="4915438" y="3506038"/>
            <a:chExt cx="445490" cy="27914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333CD94-3580-4BE5-96E9-2069A51A47F2}"/>
                </a:ext>
              </a:extLst>
            </p:cNvPr>
            <p:cNvGrpSpPr/>
            <p:nvPr/>
          </p:nvGrpSpPr>
          <p:grpSpPr>
            <a:xfrm>
              <a:off x="4915438" y="3508660"/>
              <a:ext cx="445490" cy="276522"/>
              <a:chOff x="4678954" y="3524485"/>
              <a:chExt cx="445490" cy="27652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4265CD9-82FD-4484-B4FA-3AF5B594A88F}"/>
                  </a:ext>
                </a:extLst>
              </p:cNvPr>
              <p:cNvGrpSpPr/>
              <p:nvPr/>
            </p:nvGrpSpPr>
            <p:grpSpPr>
              <a:xfrm>
                <a:off x="4811516" y="3524485"/>
                <a:ext cx="312928" cy="276522"/>
                <a:chOff x="4811516" y="3524485"/>
                <a:chExt cx="312928" cy="276522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3D024995-D3B3-48BF-AA3E-DB3F125C29E9}"/>
                    </a:ext>
                  </a:extLst>
                </p:cNvPr>
                <p:cNvSpPr/>
                <p:nvPr/>
              </p:nvSpPr>
              <p:spPr>
                <a:xfrm>
                  <a:off x="4811516" y="3524485"/>
                  <a:ext cx="191013" cy="2765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BAACCE2-48D4-4A49-B211-5FF1FA83B203}"/>
                    </a:ext>
                  </a:extLst>
                </p:cNvPr>
                <p:cNvSpPr/>
                <p:nvPr/>
              </p:nvSpPr>
              <p:spPr>
                <a:xfrm>
                  <a:off x="4901699" y="3524485"/>
                  <a:ext cx="222745" cy="27652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EA30A164-C476-440D-936F-8F32573A4079}"/>
                  </a:ext>
                </a:extLst>
              </p:cNvPr>
              <p:cNvSpPr/>
              <p:nvPr/>
            </p:nvSpPr>
            <p:spPr>
              <a:xfrm>
                <a:off x="4678954" y="3524485"/>
                <a:ext cx="222745" cy="276522"/>
              </a:xfrm>
              <a:prstGeom prst="ellipse">
                <a:avLst/>
              </a:prstGeom>
              <a:solidFill>
                <a:srgbClr val="EEF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Block Arc 23">
              <a:extLst>
                <a:ext uri="{FF2B5EF4-FFF2-40B4-BE49-F238E27FC236}">
                  <a16:creationId xmlns:a16="http://schemas.microsoft.com/office/drawing/2014/main" id="{09B4DA48-23E6-42CD-9683-78C5DD877211}"/>
                </a:ext>
              </a:extLst>
            </p:cNvPr>
            <p:cNvSpPr/>
            <p:nvPr/>
          </p:nvSpPr>
          <p:spPr>
            <a:xfrm rot="5400000">
              <a:off x="4863058" y="3598589"/>
              <a:ext cx="276757" cy="91655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9093E20-BD02-419E-AD4D-21858CC57525}"/>
              </a:ext>
            </a:extLst>
          </p:cNvPr>
          <p:cNvGrpSpPr/>
          <p:nvPr/>
        </p:nvGrpSpPr>
        <p:grpSpPr>
          <a:xfrm>
            <a:off x="5035900" y="2420004"/>
            <a:ext cx="553366" cy="726612"/>
            <a:chOff x="5986687" y="2420585"/>
            <a:chExt cx="347903" cy="56389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D40EF3-0251-47AF-A964-CB47A9BE76DD}"/>
                </a:ext>
              </a:extLst>
            </p:cNvPr>
            <p:cNvCxnSpPr>
              <a:cxnSpLocks/>
            </p:cNvCxnSpPr>
            <p:nvPr/>
          </p:nvCxnSpPr>
          <p:spPr>
            <a:xfrm>
              <a:off x="5986687" y="2984478"/>
              <a:ext cx="343045" cy="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5BFF0D5-D8BD-4493-9B65-BD2285066861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6334585" y="2420585"/>
              <a:ext cx="5" cy="56149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46F5061-073D-47C7-A1CB-538875EDF2A8}"/>
              </a:ext>
            </a:extLst>
          </p:cNvPr>
          <p:cNvGrpSpPr/>
          <p:nvPr/>
        </p:nvGrpSpPr>
        <p:grpSpPr>
          <a:xfrm>
            <a:off x="5035900" y="2410258"/>
            <a:ext cx="1340666" cy="815009"/>
            <a:chOff x="5986687" y="2420009"/>
            <a:chExt cx="932273" cy="95184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947CA50-DA4B-4529-AF70-0C6F1BB164CE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6915072" y="2420009"/>
              <a:ext cx="0" cy="948031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10BACC7-53CC-4274-8E16-DABE9FA3CF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86687" y="3368040"/>
              <a:ext cx="932273" cy="3810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784C66D-52EB-4F92-9D02-2B9C4E1FA973}"/>
              </a:ext>
            </a:extLst>
          </p:cNvPr>
          <p:cNvGrpSpPr/>
          <p:nvPr/>
        </p:nvGrpSpPr>
        <p:grpSpPr>
          <a:xfrm rot="10800000">
            <a:off x="4813155" y="5600816"/>
            <a:ext cx="445490" cy="279144"/>
            <a:chOff x="4915438" y="3506038"/>
            <a:chExt cx="445490" cy="279144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712EDAC-E655-45AD-8A7C-D1B291060944}"/>
                </a:ext>
              </a:extLst>
            </p:cNvPr>
            <p:cNvGrpSpPr/>
            <p:nvPr/>
          </p:nvGrpSpPr>
          <p:grpSpPr>
            <a:xfrm>
              <a:off x="4915438" y="3508660"/>
              <a:ext cx="445490" cy="276522"/>
              <a:chOff x="4678954" y="3524485"/>
              <a:chExt cx="445490" cy="276522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7069F914-F02F-4892-B5E8-0D86DB918CA9}"/>
                  </a:ext>
                </a:extLst>
              </p:cNvPr>
              <p:cNvGrpSpPr/>
              <p:nvPr/>
            </p:nvGrpSpPr>
            <p:grpSpPr>
              <a:xfrm>
                <a:off x="4811516" y="3524485"/>
                <a:ext cx="312928" cy="276522"/>
                <a:chOff x="4811516" y="3524485"/>
                <a:chExt cx="312928" cy="276522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04503DD6-5062-4CE1-85A2-AEFA5E7280EA}"/>
                    </a:ext>
                  </a:extLst>
                </p:cNvPr>
                <p:cNvSpPr/>
                <p:nvPr/>
              </p:nvSpPr>
              <p:spPr>
                <a:xfrm>
                  <a:off x="4811516" y="3524485"/>
                  <a:ext cx="191013" cy="27652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1" name="Oval 130">
                  <a:extLst>
                    <a:ext uri="{FF2B5EF4-FFF2-40B4-BE49-F238E27FC236}">
                      <a16:creationId xmlns:a16="http://schemas.microsoft.com/office/drawing/2014/main" id="{6FB90782-E18D-4EA6-B75E-64F7703FB5CC}"/>
                    </a:ext>
                  </a:extLst>
                </p:cNvPr>
                <p:cNvSpPr/>
                <p:nvPr/>
              </p:nvSpPr>
              <p:spPr>
                <a:xfrm>
                  <a:off x="4901699" y="3524485"/>
                  <a:ext cx="222745" cy="27652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03F8A58-9C4D-44E0-A446-D50EF671D738}"/>
                  </a:ext>
                </a:extLst>
              </p:cNvPr>
              <p:cNvSpPr/>
              <p:nvPr/>
            </p:nvSpPr>
            <p:spPr>
              <a:xfrm>
                <a:off x="4678954" y="3524485"/>
                <a:ext cx="222745" cy="276522"/>
              </a:xfrm>
              <a:prstGeom prst="ellipse">
                <a:avLst/>
              </a:prstGeom>
              <a:solidFill>
                <a:srgbClr val="EEFC9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F83CB856-FD05-43A1-9C17-E8BFE5F7FA9A}"/>
                </a:ext>
              </a:extLst>
            </p:cNvPr>
            <p:cNvSpPr/>
            <p:nvPr/>
          </p:nvSpPr>
          <p:spPr>
            <a:xfrm rot="5400000">
              <a:off x="4863058" y="3598589"/>
              <a:ext cx="276757" cy="91655"/>
            </a:xfrm>
            <a:prstGeom prst="blockArc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67B3794-B14A-4BC5-8564-319BFC926039}"/>
              </a:ext>
            </a:extLst>
          </p:cNvPr>
          <p:cNvGrpSpPr/>
          <p:nvPr/>
        </p:nvGrpSpPr>
        <p:grpSpPr>
          <a:xfrm>
            <a:off x="5148299" y="4979262"/>
            <a:ext cx="444398" cy="703191"/>
            <a:chOff x="5891760" y="4980740"/>
            <a:chExt cx="444398" cy="703191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DE1A172-79D3-4053-AC1A-3E5DD941A239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6336158" y="4980740"/>
              <a:ext cx="0" cy="703191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8759D68-6060-4D35-9805-D4A887224129}"/>
                </a:ext>
              </a:extLst>
            </p:cNvPr>
            <p:cNvCxnSpPr>
              <a:cxnSpLocks/>
            </p:cNvCxnSpPr>
            <p:nvPr/>
          </p:nvCxnSpPr>
          <p:spPr>
            <a:xfrm>
              <a:off x="5891760" y="5683931"/>
              <a:ext cx="444397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1917C39-6D83-4FD9-B754-8D9D869D131F}"/>
              </a:ext>
            </a:extLst>
          </p:cNvPr>
          <p:cNvGrpSpPr/>
          <p:nvPr/>
        </p:nvGrpSpPr>
        <p:grpSpPr>
          <a:xfrm>
            <a:off x="5148299" y="4979267"/>
            <a:ext cx="1223743" cy="844786"/>
            <a:chOff x="5891760" y="4980745"/>
            <a:chExt cx="1025789" cy="844786"/>
          </a:xfrm>
        </p:grpSpPr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C4DF0BB6-05D7-46CC-B602-F3362870A932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6915072" y="4980745"/>
              <a:ext cx="0" cy="844786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7901CA5-D4C4-4E8E-932F-84450069729A}"/>
                </a:ext>
              </a:extLst>
            </p:cNvPr>
            <p:cNvCxnSpPr>
              <a:cxnSpLocks/>
            </p:cNvCxnSpPr>
            <p:nvPr/>
          </p:nvCxnSpPr>
          <p:spPr>
            <a:xfrm>
              <a:off x="5891760" y="5814802"/>
              <a:ext cx="1025789" cy="872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B4EFF9-E331-4A58-BDEA-1D4CB64A1E7E}"/>
              </a:ext>
            </a:extLst>
          </p:cNvPr>
          <p:cNvCxnSpPr>
            <a:endCxn id="20" idx="6"/>
          </p:cNvCxnSpPr>
          <p:nvPr/>
        </p:nvCxnSpPr>
        <p:spPr>
          <a:xfrm>
            <a:off x="4598670" y="3177840"/>
            <a:ext cx="101928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8E3A47-A816-4063-84D9-F06561840180}"/>
              </a:ext>
            </a:extLst>
          </p:cNvPr>
          <p:cNvCxnSpPr>
            <a:endCxn id="131" idx="6"/>
          </p:cNvCxnSpPr>
          <p:nvPr/>
        </p:nvCxnSpPr>
        <p:spPr>
          <a:xfrm>
            <a:off x="4720590" y="5739077"/>
            <a:ext cx="92565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C12EDEA-21C2-46F6-803A-76FDC755AF27}"/>
              </a:ext>
            </a:extLst>
          </p:cNvPr>
          <p:cNvSpPr/>
          <p:nvPr/>
        </p:nvSpPr>
        <p:spPr>
          <a:xfrm>
            <a:off x="8028361" y="5234156"/>
            <a:ext cx="60843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Low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5C1E9A8-299D-4D58-9682-BCDE5A52C322}"/>
              </a:ext>
            </a:extLst>
          </p:cNvPr>
          <p:cNvSpPr/>
          <p:nvPr/>
        </p:nvSpPr>
        <p:spPr>
          <a:xfrm>
            <a:off x="1744072" y="5234156"/>
            <a:ext cx="659155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High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6C94932-C456-4703-9149-D0AD4AA01AEC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213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-0.04688 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-0.04791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4714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0474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05039 4.8148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04414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04778 -7.40741E-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11111E-6 L -0.06133 -0.0004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04518 0.10648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-0.04688 0.00093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46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81481E-6 L -0.04791 -4.81481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04714 -4.81481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-0.0474 -4.8148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81481E-6 L -0.05039 -4.8148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04414 -4.81481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0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-0.04778 -4.81481E-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0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7.40741E-7 L -0.06133 -0.00046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73" y="-23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-0.04519 0.1064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107" grpId="0"/>
      <p:bldP spid="107" grpId="1"/>
      <p:bldP spid="111" grpId="0"/>
      <p:bldP spid="113" grpId="0"/>
      <p:bldP spid="3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2" grpId="1"/>
      <p:bldP spid="104" grpId="0"/>
      <p:bldP spid="106" grpId="0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4" grpId="0"/>
      <p:bldP spid="155" grpId="0"/>
      <p:bldP spid="156" grpId="0"/>
      <p:bldP spid="157" grpId="0"/>
      <p:bldP spid="158" grpId="0"/>
      <p:bldP spid="159" grpId="0"/>
      <p:bldP spid="152" grpId="0"/>
      <p:bldP spid="15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27100316-AD08-4E88-BAEB-F63BCC24D982}"/>
              </a:ext>
            </a:extLst>
          </p:cNvPr>
          <p:cNvSpPr/>
          <p:nvPr/>
        </p:nvSpPr>
        <p:spPr>
          <a:xfrm>
            <a:off x="6076032" y="410445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409DAF-D579-4F06-9DE1-27BD1BBE3309}"/>
              </a:ext>
            </a:extLst>
          </p:cNvPr>
          <p:cNvSpPr/>
          <p:nvPr/>
        </p:nvSpPr>
        <p:spPr>
          <a:xfrm>
            <a:off x="6049816" y="1860169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30A204-07AA-4AFE-9400-0EF1D0880BB6}"/>
              </a:ext>
            </a:extLst>
          </p:cNvPr>
          <p:cNvSpPr/>
          <p:nvPr/>
        </p:nvSpPr>
        <p:spPr>
          <a:xfrm>
            <a:off x="3886258" y="334998"/>
            <a:ext cx="37036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Arithmetic Shift Right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cs typeface="B Nazanin" panose="00000400000000000000" pitchFamily="2" charset="-78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B8AE16-5906-45E8-9AA0-2457EF115D41}"/>
              </a:ext>
            </a:extLst>
          </p:cNvPr>
          <p:cNvSpPr/>
          <p:nvPr/>
        </p:nvSpPr>
        <p:spPr>
          <a:xfrm>
            <a:off x="6625651" y="41044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74DF39-D744-4EBD-9BC7-CF5299E68B24}"/>
              </a:ext>
            </a:extLst>
          </p:cNvPr>
          <p:cNvSpPr/>
          <p:nvPr/>
        </p:nvSpPr>
        <p:spPr>
          <a:xfrm>
            <a:off x="7204492" y="41044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77CEB48-782B-4EE0-98E5-9E477E0D9EA7}"/>
              </a:ext>
            </a:extLst>
          </p:cNvPr>
          <p:cNvSpPr/>
          <p:nvPr/>
        </p:nvSpPr>
        <p:spPr>
          <a:xfrm>
            <a:off x="7783333" y="4104462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895181-CE00-4AD0-8893-C36E79658EA6}"/>
              </a:ext>
            </a:extLst>
          </p:cNvPr>
          <p:cNvSpPr/>
          <p:nvPr/>
        </p:nvSpPr>
        <p:spPr>
          <a:xfrm>
            <a:off x="8362174" y="4104461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035AF8-3129-4EFA-9D03-C7306BA76036}"/>
              </a:ext>
            </a:extLst>
          </p:cNvPr>
          <p:cNvSpPr/>
          <p:nvPr/>
        </p:nvSpPr>
        <p:spPr>
          <a:xfrm>
            <a:off x="8941015" y="4104460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9E4B4C6-1B23-4FEC-A6F1-60F53FCBDF85}"/>
              </a:ext>
            </a:extLst>
          </p:cNvPr>
          <p:cNvSpPr/>
          <p:nvPr/>
        </p:nvSpPr>
        <p:spPr>
          <a:xfrm>
            <a:off x="9519856" y="4104459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7690FF-82F9-41AD-A230-62C59185AE46}"/>
              </a:ext>
            </a:extLst>
          </p:cNvPr>
          <p:cNvSpPr/>
          <p:nvPr/>
        </p:nvSpPr>
        <p:spPr>
          <a:xfrm>
            <a:off x="10098697" y="410445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ED8281-D78C-4E59-B77C-0083D7CBC351}"/>
              </a:ext>
            </a:extLst>
          </p:cNvPr>
          <p:cNvSpPr txBox="1"/>
          <p:nvPr/>
        </p:nvSpPr>
        <p:spPr>
          <a:xfrm>
            <a:off x="10185177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0</a:t>
            </a:r>
            <a:endParaRPr lang="en-US" baseline="30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B28AB4-5CB5-4E60-8FB6-BF5AC530B937}"/>
              </a:ext>
            </a:extLst>
          </p:cNvPr>
          <p:cNvSpPr txBox="1"/>
          <p:nvPr/>
        </p:nvSpPr>
        <p:spPr>
          <a:xfrm>
            <a:off x="9606336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</a:t>
            </a:r>
            <a:endParaRPr lang="en-US" baseline="30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6066B8-D55E-4FD2-9578-1436C370634A}"/>
              </a:ext>
            </a:extLst>
          </p:cNvPr>
          <p:cNvSpPr txBox="1"/>
          <p:nvPr/>
        </p:nvSpPr>
        <p:spPr>
          <a:xfrm>
            <a:off x="9027495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F708CB-9297-4CCB-AA0D-118D55D5D0C4}"/>
              </a:ext>
            </a:extLst>
          </p:cNvPr>
          <p:cNvSpPr txBox="1"/>
          <p:nvPr/>
        </p:nvSpPr>
        <p:spPr>
          <a:xfrm>
            <a:off x="8448654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3</a:t>
            </a:r>
            <a:endParaRPr lang="en-US" baseline="30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F4E08F-91A7-4BB7-A0C2-27B23D213F62}"/>
              </a:ext>
            </a:extLst>
          </p:cNvPr>
          <p:cNvSpPr txBox="1"/>
          <p:nvPr/>
        </p:nvSpPr>
        <p:spPr>
          <a:xfrm>
            <a:off x="7882192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4</a:t>
            </a:r>
            <a:endParaRPr lang="en-US" baseline="30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DC4A20-7976-4FE9-8099-57282673C829}"/>
              </a:ext>
            </a:extLst>
          </p:cNvPr>
          <p:cNvSpPr txBox="1"/>
          <p:nvPr/>
        </p:nvSpPr>
        <p:spPr>
          <a:xfrm>
            <a:off x="7288826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5</a:t>
            </a:r>
            <a:endParaRPr lang="en-US" baseline="30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3832BD-2029-4890-9CA7-115805E03420}"/>
              </a:ext>
            </a:extLst>
          </p:cNvPr>
          <p:cNvSpPr txBox="1"/>
          <p:nvPr/>
        </p:nvSpPr>
        <p:spPr>
          <a:xfrm>
            <a:off x="6730722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6</a:t>
            </a:r>
            <a:endParaRPr lang="en-US" baseline="30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DFE684-6222-4EC9-BDDE-75DB4FEA94F2}"/>
              </a:ext>
            </a:extLst>
          </p:cNvPr>
          <p:cNvSpPr txBox="1"/>
          <p:nvPr/>
        </p:nvSpPr>
        <p:spPr>
          <a:xfrm>
            <a:off x="6755340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80108B-5E09-4B6E-9549-E3741002A8C7}"/>
              </a:ext>
            </a:extLst>
          </p:cNvPr>
          <p:cNvSpPr txBox="1"/>
          <p:nvPr/>
        </p:nvSpPr>
        <p:spPr>
          <a:xfrm>
            <a:off x="7339565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33ADFD-5C76-40D7-9242-946AB11D41EE}"/>
              </a:ext>
            </a:extLst>
          </p:cNvPr>
          <p:cNvSpPr txBox="1"/>
          <p:nvPr/>
        </p:nvSpPr>
        <p:spPr>
          <a:xfrm>
            <a:off x="7913022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7C3FE0-F01C-4A4D-92E0-ABA5CAA80AE3}"/>
              </a:ext>
            </a:extLst>
          </p:cNvPr>
          <p:cNvSpPr txBox="1"/>
          <p:nvPr/>
        </p:nvSpPr>
        <p:spPr>
          <a:xfrm>
            <a:off x="8491863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ECDE6B-59EC-477F-A6A8-F212996B58A7}"/>
              </a:ext>
            </a:extLst>
          </p:cNvPr>
          <p:cNvSpPr txBox="1"/>
          <p:nvPr/>
        </p:nvSpPr>
        <p:spPr>
          <a:xfrm>
            <a:off x="9105951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4067D3-59B5-40EE-93F1-39B3ACA305C3}"/>
              </a:ext>
            </a:extLst>
          </p:cNvPr>
          <p:cNvSpPr txBox="1"/>
          <p:nvPr/>
        </p:nvSpPr>
        <p:spPr>
          <a:xfrm>
            <a:off x="9644589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316207-6AB6-477C-91C6-F2974E48CC43}"/>
              </a:ext>
            </a:extLst>
          </p:cNvPr>
          <p:cNvSpPr txBox="1"/>
          <p:nvPr/>
        </p:nvSpPr>
        <p:spPr>
          <a:xfrm>
            <a:off x="10225907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FCE297B-F457-4C24-880D-F8913E62D2D6}"/>
              </a:ext>
            </a:extLst>
          </p:cNvPr>
          <p:cNvSpPr txBox="1"/>
          <p:nvPr/>
        </p:nvSpPr>
        <p:spPr>
          <a:xfrm>
            <a:off x="6200765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4C2D27-C656-4320-A2D3-22F2F62F0BE4}"/>
              </a:ext>
            </a:extLst>
          </p:cNvPr>
          <p:cNvSpPr/>
          <p:nvPr/>
        </p:nvSpPr>
        <p:spPr>
          <a:xfrm>
            <a:off x="1024480" y="1213107"/>
            <a:ext cx="29765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Source Number: </a:t>
            </a:r>
            <a:r>
              <a:rPr lang="en-US" sz="2000" dirty="0"/>
              <a:t>11010001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4D8D46-D4DF-4D8A-8861-11026277EAD3}"/>
              </a:ext>
            </a:extLst>
          </p:cNvPr>
          <p:cNvSpPr/>
          <p:nvPr/>
        </p:nvSpPr>
        <p:spPr>
          <a:xfrm>
            <a:off x="933972" y="4937007"/>
            <a:ext cx="31568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result Number: 001</a:t>
            </a:r>
            <a:r>
              <a:rPr lang="en-US" sz="2000" dirty="0"/>
              <a:t>01000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47459F2-99D8-446E-A321-6216FF606832}"/>
              </a:ext>
            </a:extLst>
          </p:cNvPr>
          <p:cNvSpPr/>
          <p:nvPr/>
        </p:nvSpPr>
        <p:spPr>
          <a:xfrm>
            <a:off x="1821700" y="5665966"/>
            <a:ext cx="83634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Through arithmetic shit </a:t>
            </a:r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right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the number is </a:t>
            </a:r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divided by 2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and t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he sign should not change, In fact the sign is shifted to right and also copied to itself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FCE84A-F212-4C53-8AFE-266C3D01D418}"/>
              </a:ext>
            </a:extLst>
          </p:cNvPr>
          <p:cNvSpPr/>
          <p:nvPr/>
        </p:nvSpPr>
        <p:spPr>
          <a:xfrm>
            <a:off x="6625651" y="186017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F5CBBB7-082D-4A6F-85B0-BC53B03C5903}"/>
              </a:ext>
            </a:extLst>
          </p:cNvPr>
          <p:cNvSpPr/>
          <p:nvPr/>
        </p:nvSpPr>
        <p:spPr>
          <a:xfrm>
            <a:off x="7204492" y="186017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D7C89E-F1AE-45E3-ABB1-F7640DD3B844}"/>
              </a:ext>
            </a:extLst>
          </p:cNvPr>
          <p:cNvSpPr/>
          <p:nvPr/>
        </p:nvSpPr>
        <p:spPr>
          <a:xfrm>
            <a:off x="7783333" y="186017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FA4523-75F0-463D-9488-6A83B972EE02}"/>
              </a:ext>
            </a:extLst>
          </p:cNvPr>
          <p:cNvSpPr/>
          <p:nvPr/>
        </p:nvSpPr>
        <p:spPr>
          <a:xfrm>
            <a:off x="8362174" y="1860172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B0CBD84-28F5-4242-8D7D-858FA15EB30A}"/>
              </a:ext>
            </a:extLst>
          </p:cNvPr>
          <p:cNvSpPr/>
          <p:nvPr/>
        </p:nvSpPr>
        <p:spPr>
          <a:xfrm>
            <a:off x="8941015" y="1860171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ED1B2CD-02D7-49FC-9FD5-F9008BAA51A5}"/>
              </a:ext>
            </a:extLst>
          </p:cNvPr>
          <p:cNvSpPr/>
          <p:nvPr/>
        </p:nvSpPr>
        <p:spPr>
          <a:xfrm>
            <a:off x="9519856" y="1860170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95A1668-06E8-4B19-8C20-359012A74484}"/>
              </a:ext>
            </a:extLst>
          </p:cNvPr>
          <p:cNvSpPr/>
          <p:nvPr/>
        </p:nvSpPr>
        <p:spPr>
          <a:xfrm>
            <a:off x="10098697" y="1860169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A8B150-1D1A-41AC-B086-7A274556369C}"/>
              </a:ext>
            </a:extLst>
          </p:cNvPr>
          <p:cNvSpPr txBox="1"/>
          <p:nvPr/>
        </p:nvSpPr>
        <p:spPr>
          <a:xfrm>
            <a:off x="10185177" y="246627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0</a:t>
            </a:r>
            <a:endParaRPr lang="en-US" baseline="30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B7B2055-8E9C-45F5-BB62-D1628207A7BC}"/>
              </a:ext>
            </a:extLst>
          </p:cNvPr>
          <p:cNvSpPr txBox="1"/>
          <p:nvPr/>
        </p:nvSpPr>
        <p:spPr>
          <a:xfrm>
            <a:off x="9606336" y="246627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</a:t>
            </a:r>
            <a:endParaRPr lang="en-US" baseline="30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621FA6-D769-4AB5-ABAB-FB7F1A1B3A16}"/>
              </a:ext>
            </a:extLst>
          </p:cNvPr>
          <p:cNvSpPr txBox="1"/>
          <p:nvPr/>
        </p:nvSpPr>
        <p:spPr>
          <a:xfrm>
            <a:off x="9027495" y="246627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C61367D-A2F8-414F-8FB2-27B2BE2B68C6}"/>
              </a:ext>
            </a:extLst>
          </p:cNvPr>
          <p:cNvSpPr txBox="1"/>
          <p:nvPr/>
        </p:nvSpPr>
        <p:spPr>
          <a:xfrm>
            <a:off x="8448654" y="246627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3</a:t>
            </a:r>
            <a:endParaRPr lang="en-US" baseline="300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025487-D324-4678-B927-F8740C3D9FE6}"/>
              </a:ext>
            </a:extLst>
          </p:cNvPr>
          <p:cNvSpPr txBox="1"/>
          <p:nvPr/>
        </p:nvSpPr>
        <p:spPr>
          <a:xfrm>
            <a:off x="7882192" y="246627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4</a:t>
            </a:r>
            <a:endParaRPr lang="en-US" baseline="30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BADE658-BE14-462A-A48D-8CE2CB4C6522}"/>
              </a:ext>
            </a:extLst>
          </p:cNvPr>
          <p:cNvSpPr txBox="1"/>
          <p:nvPr/>
        </p:nvSpPr>
        <p:spPr>
          <a:xfrm>
            <a:off x="7288826" y="246627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5</a:t>
            </a:r>
            <a:endParaRPr lang="en-US" baseline="30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82713F5-0F7F-4D80-8F0E-48BF4AB0BED9}"/>
              </a:ext>
            </a:extLst>
          </p:cNvPr>
          <p:cNvSpPr txBox="1"/>
          <p:nvPr/>
        </p:nvSpPr>
        <p:spPr>
          <a:xfrm>
            <a:off x="6730722" y="246627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6</a:t>
            </a:r>
            <a:endParaRPr lang="en-US" baseline="300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0E55A17-A885-4EE5-8646-D76AF2BCCC14}"/>
              </a:ext>
            </a:extLst>
          </p:cNvPr>
          <p:cNvSpPr txBox="1"/>
          <p:nvPr/>
        </p:nvSpPr>
        <p:spPr>
          <a:xfrm>
            <a:off x="6755340" y="196195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91DF4C-FFCB-487E-A3B9-A72F01DDA0AA}"/>
              </a:ext>
            </a:extLst>
          </p:cNvPr>
          <p:cNvSpPr txBox="1"/>
          <p:nvPr/>
        </p:nvSpPr>
        <p:spPr>
          <a:xfrm>
            <a:off x="7339565" y="196195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1AF7DD1-5C66-48D1-9045-A921463E59BD}"/>
              </a:ext>
            </a:extLst>
          </p:cNvPr>
          <p:cNvSpPr txBox="1"/>
          <p:nvPr/>
        </p:nvSpPr>
        <p:spPr>
          <a:xfrm>
            <a:off x="7913022" y="196195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E8670B9-BC61-47F8-8A79-CBF5A941A341}"/>
              </a:ext>
            </a:extLst>
          </p:cNvPr>
          <p:cNvSpPr txBox="1"/>
          <p:nvPr/>
        </p:nvSpPr>
        <p:spPr>
          <a:xfrm>
            <a:off x="8491863" y="196195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FD81C4C-B25F-44B5-8262-0ED3D83EDFC4}"/>
              </a:ext>
            </a:extLst>
          </p:cNvPr>
          <p:cNvSpPr txBox="1"/>
          <p:nvPr/>
        </p:nvSpPr>
        <p:spPr>
          <a:xfrm>
            <a:off x="9105951" y="196195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28C0DA6-E463-46AC-97B6-DA2988CBE09E}"/>
              </a:ext>
            </a:extLst>
          </p:cNvPr>
          <p:cNvSpPr txBox="1"/>
          <p:nvPr/>
        </p:nvSpPr>
        <p:spPr>
          <a:xfrm>
            <a:off x="9644589" y="196195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CE6EE2D-6E5C-4474-B53F-03ED4E85C1AC}"/>
              </a:ext>
            </a:extLst>
          </p:cNvPr>
          <p:cNvSpPr txBox="1"/>
          <p:nvPr/>
        </p:nvSpPr>
        <p:spPr>
          <a:xfrm>
            <a:off x="10225907" y="196195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DEB3660-D0AF-451F-885B-3B0C3EEDC659}"/>
              </a:ext>
            </a:extLst>
          </p:cNvPr>
          <p:cNvSpPr txBox="1"/>
          <p:nvPr/>
        </p:nvSpPr>
        <p:spPr>
          <a:xfrm>
            <a:off x="6177026" y="1961951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55DD6A6-DDA4-433F-B374-D8EDD31BE56A}"/>
              </a:ext>
            </a:extLst>
          </p:cNvPr>
          <p:cNvSpPr/>
          <p:nvPr/>
        </p:nvSpPr>
        <p:spPr>
          <a:xfrm>
            <a:off x="933972" y="2692718"/>
            <a:ext cx="31568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result Number: 111</a:t>
            </a:r>
            <a:r>
              <a:rPr lang="en-US" sz="2000" dirty="0"/>
              <a:t>01000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2AD28B-0CCD-4572-BB7A-5DEA7D0CFD69}"/>
              </a:ext>
            </a:extLst>
          </p:cNvPr>
          <p:cNvSpPr txBox="1"/>
          <p:nvPr/>
        </p:nvSpPr>
        <p:spPr>
          <a:xfrm>
            <a:off x="6154887" y="246626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7</a:t>
            </a:r>
            <a:endParaRPr lang="en-US" baseline="30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CF7A7B-93FE-4CF6-B796-C92900B0F5B4}"/>
              </a:ext>
            </a:extLst>
          </p:cNvPr>
          <p:cNvSpPr txBox="1"/>
          <p:nvPr/>
        </p:nvSpPr>
        <p:spPr>
          <a:xfrm>
            <a:off x="6179505" y="1961951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43516D5-951B-4E59-A667-82532F586F1B}"/>
              </a:ext>
            </a:extLst>
          </p:cNvPr>
          <p:cNvSpPr txBox="1"/>
          <p:nvPr/>
        </p:nvSpPr>
        <p:spPr>
          <a:xfrm>
            <a:off x="6142164" y="471055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7</a:t>
            </a:r>
            <a:endParaRPr lang="en-US" baseline="30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15598BB-E936-44B3-87E4-9B3F2F1DCCB2}"/>
              </a:ext>
            </a:extLst>
          </p:cNvPr>
          <p:cNvSpPr txBox="1"/>
          <p:nvPr/>
        </p:nvSpPr>
        <p:spPr>
          <a:xfrm>
            <a:off x="6202620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E103145-8099-4756-B1C2-B3B4D26F4BF4}"/>
              </a:ext>
            </a:extLst>
          </p:cNvPr>
          <p:cNvSpPr/>
          <p:nvPr/>
        </p:nvSpPr>
        <p:spPr>
          <a:xfrm>
            <a:off x="1008084" y="3771414"/>
            <a:ext cx="29765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Source Number: 0</a:t>
            </a:r>
            <a:r>
              <a:rPr lang="en-US" sz="2000" dirty="0"/>
              <a:t>1010001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CB99885-E04B-4185-8607-24357CF110AF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52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96296E-6 L 0.04714 -2.96296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0.04791 -2.96296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0.0474 -2.96296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5039 -2.96296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0.04414 -2.96296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0.04778 -2.96296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10808 -0.0062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3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2.96296E-6 L 0.04792 -2.96296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4714 4.81481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4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4791 3.7037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2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474 3.7037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23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05039 4.4444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13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04414 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139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04778 4.07407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9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0808 -0.0062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324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2.22222E-6 L 0.04792 2.22222E-6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6" grpId="1"/>
      <p:bldP spid="112" grpId="0"/>
      <p:bldP spid="113" grpId="0"/>
      <p:bldP spid="84" grpId="0"/>
      <p:bldP spid="85" grpId="0"/>
      <p:bldP spid="109" grpId="0"/>
      <p:bldP spid="114" grpId="0"/>
      <p:bldP spid="115" grpId="0"/>
      <p:bldP spid="116" grpId="0"/>
      <p:bldP spid="117" grpId="0"/>
      <p:bldP spid="117" grpId="1"/>
      <p:bldP spid="118" grpId="0"/>
      <p:bldP spid="119" grpId="0"/>
      <p:bldP spid="73" grpId="0"/>
      <p:bldP spid="7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80858FC-727B-4CDC-A0E1-E6EAADAB3AF7}"/>
              </a:ext>
            </a:extLst>
          </p:cNvPr>
          <p:cNvSpPr/>
          <p:nvPr/>
        </p:nvSpPr>
        <p:spPr>
          <a:xfrm>
            <a:off x="6053550" y="410445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DBFF9-CAEA-4D38-908A-138428793C85}"/>
              </a:ext>
            </a:extLst>
          </p:cNvPr>
          <p:cNvSpPr/>
          <p:nvPr/>
        </p:nvSpPr>
        <p:spPr>
          <a:xfrm>
            <a:off x="4669760" y="281659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4794D-BC6B-417F-A9DE-C048DC79C955}"/>
              </a:ext>
            </a:extLst>
          </p:cNvPr>
          <p:cNvSpPr/>
          <p:nvPr/>
        </p:nvSpPr>
        <p:spPr>
          <a:xfrm>
            <a:off x="10098697" y="18411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D634B7-CB38-49F2-9A1F-F8B369C50D0D}"/>
              </a:ext>
            </a:extLst>
          </p:cNvPr>
          <p:cNvSpPr/>
          <p:nvPr/>
        </p:nvSpPr>
        <p:spPr>
          <a:xfrm>
            <a:off x="6053550" y="18411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D592F2-50A2-45F7-A164-48758313D15E}"/>
              </a:ext>
            </a:extLst>
          </p:cNvPr>
          <p:cNvSpPr txBox="1"/>
          <p:nvPr/>
        </p:nvSpPr>
        <p:spPr>
          <a:xfrm>
            <a:off x="6158621" y="24472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7</a:t>
            </a:r>
            <a:endParaRPr lang="en-US" baseline="30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DBF0D71-A3F2-443F-9C14-21C322701C4C}"/>
              </a:ext>
            </a:extLst>
          </p:cNvPr>
          <p:cNvSpPr txBox="1"/>
          <p:nvPr/>
        </p:nvSpPr>
        <p:spPr>
          <a:xfrm>
            <a:off x="6199351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D37FE02-4F29-4A7C-A87D-7491A8948D1B}"/>
              </a:ext>
            </a:extLst>
          </p:cNvPr>
          <p:cNvSpPr txBox="1"/>
          <p:nvPr/>
        </p:nvSpPr>
        <p:spPr>
          <a:xfrm>
            <a:off x="6199350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37319E-48D3-497E-88EF-BD6250EFC473}"/>
              </a:ext>
            </a:extLst>
          </p:cNvPr>
          <p:cNvSpPr/>
          <p:nvPr/>
        </p:nvSpPr>
        <p:spPr>
          <a:xfrm>
            <a:off x="6625651" y="184116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E779D-5092-4EBC-8E63-7A5A801C14FF}"/>
              </a:ext>
            </a:extLst>
          </p:cNvPr>
          <p:cNvSpPr/>
          <p:nvPr/>
        </p:nvSpPr>
        <p:spPr>
          <a:xfrm>
            <a:off x="7204492" y="184116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93CA34-6634-49B3-AE57-FE9CC9DAF24C}"/>
              </a:ext>
            </a:extLst>
          </p:cNvPr>
          <p:cNvSpPr/>
          <p:nvPr/>
        </p:nvSpPr>
        <p:spPr>
          <a:xfrm>
            <a:off x="7783333" y="1841167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4832A-DF0B-4B56-AF3A-0A41114169F1}"/>
              </a:ext>
            </a:extLst>
          </p:cNvPr>
          <p:cNvSpPr/>
          <p:nvPr/>
        </p:nvSpPr>
        <p:spPr>
          <a:xfrm>
            <a:off x="8362174" y="1841166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0CD1-29AD-45B7-88B9-812F982159AD}"/>
              </a:ext>
            </a:extLst>
          </p:cNvPr>
          <p:cNvSpPr/>
          <p:nvPr/>
        </p:nvSpPr>
        <p:spPr>
          <a:xfrm>
            <a:off x="8941015" y="1841165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47CAC-7E4A-44F5-A32B-A84DF3156491}"/>
              </a:ext>
            </a:extLst>
          </p:cNvPr>
          <p:cNvSpPr/>
          <p:nvPr/>
        </p:nvSpPr>
        <p:spPr>
          <a:xfrm>
            <a:off x="9519856" y="184116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70241-7E0B-401F-83F6-29B3845CFB93}"/>
              </a:ext>
            </a:extLst>
          </p:cNvPr>
          <p:cNvSpPr txBox="1"/>
          <p:nvPr/>
        </p:nvSpPr>
        <p:spPr>
          <a:xfrm>
            <a:off x="10185177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0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CEC87-B662-45F4-AFF0-3C575D397F8E}"/>
              </a:ext>
            </a:extLst>
          </p:cNvPr>
          <p:cNvSpPr txBox="1"/>
          <p:nvPr/>
        </p:nvSpPr>
        <p:spPr>
          <a:xfrm>
            <a:off x="9606336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1CDF5-A2FA-4383-8F68-A88EA1B9BCA7}"/>
              </a:ext>
            </a:extLst>
          </p:cNvPr>
          <p:cNvSpPr txBox="1"/>
          <p:nvPr/>
        </p:nvSpPr>
        <p:spPr>
          <a:xfrm>
            <a:off x="9027495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064F1-FD28-49DC-8AC7-7B5A30908769}"/>
              </a:ext>
            </a:extLst>
          </p:cNvPr>
          <p:cNvSpPr txBox="1"/>
          <p:nvPr/>
        </p:nvSpPr>
        <p:spPr>
          <a:xfrm>
            <a:off x="8448654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3</a:t>
            </a:r>
            <a:endParaRPr lang="en-US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B1976-F472-49C9-A395-60411FD3A630}"/>
              </a:ext>
            </a:extLst>
          </p:cNvPr>
          <p:cNvSpPr txBox="1"/>
          <p:nvPr/>
        </p:nvSpPr>
        <p:spPr>
          <a:xfrm>
            <a:off x="7882192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4</a:t>
            </a:r>
            <a:endParaRPr lang="en-US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0A657-1863-43EA-9872-E60EDED809E4}"/>
              </a:ext>
            </a:extLst>
          </p:cNvPr>
          <p:cNvSpPr txBox="1"/>
          <p:nvPr/>
        </p:nvSpPr>
        <p:spPr>
          <a:xfrm>
            <a:off x="7288826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5</a:t>
            </a:r>
            <a:endParaRPr lang="en-US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A9790E-7C18-489D-A0DF-1150ADA2EC20}"/>
              </a:ext>
            </a:extLst>
          </p:cNvPr>
          <p:cNvSpPr txBox="1"/>
          <p:nvPr/>
        </p:nvSpPr>
        <p:spPr>
          <a:xfrm>
            <a:off x="6730722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6</a:t>
            </a:r>
            <a:endParaRPr lang="en-US" baseline="30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327564-08CB-4AA8-9FBA-94592B2F0A78}"/>
              </a:ext>
            </a:extLst>
          </p:cNvPr>
          <p:cNvSpPr/>
          <p:nvPr/>
        </p:nvSpPr>
        <p:spPr>
          <a:xfrm>
            <a:off x="11085800" y="5276912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B2F8D5-DA6A-45C8-9DAB-E7C8C5EA6392}"/>
              </a:ext>
            </a:extLst>
          </p:cNvPr>
          <p:cNvSpPr txBox="1"/>
          <p:nvPr/>
        </p:nvSpPr>
        <p:spPr>
          <a:xfrm>
            <a:off x="4840930" y="24472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1B05E9-551B-4689-AFF7-F6AB1B40877F}"/>
              </a:ext>
            </a:extLst>
          </p:cNvPr>
          <p:cNvSpPr/>
          <p:nvPr/>
        </p:nvSpPr>
        <p:spPr>
          <a:xfrm>
            <a:off x="1431861" y="1835229"/>
            <a:ext cx="12939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To Left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2F66455-2F9C-4AF0-841E-7FC9B8982A41}"/>
              </a:ext>
            </a:extLst>
          </p:cNvPr>
          <p:cNvSpPr/>
          <p:nvPr/>
        </p:nvSpPr>
        <p:spPr>
          <a:xfrm>
            <a:off x="1318945" y="4104458"/>
            <a:ext cx="151977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To Right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30A204-07AA-4AFE-9400-0EF1D0880BB6}"/>
              </a:ext>
            </a:extLst>
          </p:cNvPr>
          <p:cNvSpPr/>
          <p:nvPr/>
        </p:nvSpPr>
        <p:spPr>
          <a:xfrm>
            <a:off x="3307835" y="334998"/>
            <a:ext cx="486049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Circulate(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Rotate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) “To Carry”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845D0C-3395-4595-B259-3AEC02024D7B}"/>
              </a:ext>
            </a:extLst>
          </p:cNvPr>
          <p:cNvSpPr txBox="1"/>
          <p:nvPr/>
        </p:nvSpPr>
        <p:spPr>
          <a:xfrm>
            <a:off x="6755340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680AE2-3E54-41ED-8017-385212FFDBF7}"/>
              </a:ext>
            </a:extLst>
          </p:cNvPr>
          <p:cNvSpPr txBox="1"/>
          <p:nvPr/>
        </p:nvSpPr>
        <p:spPr>
          <a:xfrm>
            <a:off x="7339565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0D0449-B645-41E7-9379-F8A618646B4A}"/>
              </a:ext>
            </a:extLst>
          </p:cNvPr>
          <p:cNvSpPr txBox="1"/>
          <p:nvPr/>
        </p:nvSpPr>
        <p:spPr>
          <a:xfrm>
            <a:off x="7913022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F0CA19-CBFD-40BC-9AFB-5922D619F427}"/>
              </a:ext>
            </a:extLst>
          </p:cNvPr>
          <p:cNvSpPr txBox="1"/>
          <p:nvPr/>
        </p:nvSpPr>
        <p:spPr>
          <a:xfrm>
            <a:off x="8491863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B7FFDF-15FB-4371-824C-B23946509C5F}"/>
              </a:ext>
            </a:extLst>
          </p:cNvPr>
          <p:cNvSpPr txBox="1"/>
          <p:nvPr/>
        </p:nvSpPr>
        <p:spPr>
          <a:xfrm>
            <a:off x="9105951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BBD37C-405D-40CF-AA99-65767283DDBB}"/>
              </a:ext>
            </a:extLst>
          </p:cNvPr>
          <p:cNvSpPr txBox="1"/>
          <p:nvPr/>
        </p:nvSpPr>
        <p:spPr>
          <a:xfrm>
            <a:off x="9644589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720978-F229-4880-AAD6-49EFEBFA4BD1}"/>
              </a:ext>
            </a:extLst>
          </p:cNvPr>
          <p:cNvSpPr txBox="1"/>
          <p:nvPr/>
        </p:nvSpPr>
        <p:spPr>
          <a:xfrm>
            <a:off x="10225907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B8AE16-5906-45E8-9AA0-2457EF115D41}"/>
              </a:ext>
            </a:extLst>
          </p:cNvPr>
          <p:cNvSpPr/>
          <p:nvPr/>
        </p:nvSpPr>
        <p:spPr>
          <a:xfrm>
            <a:off x="6625651" y="41044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74DF39-D744-4EBD-9BC7-CF5299E68B24}"/>
              </a:ext>
            </a:extLst>
          </p:cNvPr>
          <p:cNvSpPr/>
          <p:nvPr/>
        </p:nvSpPr>
        <p:spPr>
          <a:xfrm>
            <a:off x="7204492" y="41044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77CEB48-782B-4EE0-98E5-9E477E0D9EA7}"/>
              </a:ext>
            </a:extLst>
          </p:cNvPr>
          <p:cNvSpPr/>
          <p:nvPr/>
        </p:nvSpPr>
        <p:spPr>
          <a:xfrm>
            <a:off x="7783333" y="4104462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895181-CE00-4AD0-8893-C36E79658EA6}"/>
              </a:ext>
            </a:extLst>
          </p:cNvPr>
          <p:cNvSpPr/>
          <p:nvPr/>
        </p:nvSpPr>
        <p:spPr>
          <a:xfrm>
            <a:off x="8362174" y="4104461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035AF8-3129-4EFA-9D03-C7306BA76036}"/>
              </a:ext>
            </a:extLst>
          </p:cNvPr>
          <p:cNvSpPr/>
          <p:nvPr/>
        </p:nvSpPr>
        <p:spPr>
          <a:xfrm>
            <a:off x="8941015" y="4104460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9E4B4C6-1B23-4FEC-A6F1-60F53FCBDF85}"/>
              </a:ext>
            </a:extLst>
          </p:cNvPr>
          <p:cNvSpPr/>
          <p:nvPr/>
        </p:nvSpPr>
        <p:spPr>
          <a:xfrm>
            <a:off x="9519856" y="4104459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7690FF-82F9-41AD-A230-62C59185AE46}"/>
              </a:ext>
            </a:extLst>
          </p:cNvPr>
          <p:cNvSpPr/>
          <p:nvPr/>
        </p:nvSpPr>
        <p:spPr>
          <a:xfrm>
            <a:off x="10098697" y="410445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ED8281-D78C-4E59-B77C-0083D7CBC351}"/>
              </a:ext>
            </a:extLst>
          </p:cNvPr>
          <p:cNvSpPr txBox="1"/>
          <p:nvPr/>
        </p:nvSpPr>
        <p:spPr>
          <a:xfrm>
            <a:off x="10185177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0</a:t>
            </a:r>
            <a:endParaRPr lang="en-US" baseline="30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B28AB4-5CB5-4E60-8FB6-BF5AC530B937}"/>
              </a:ext>
            </a:extLst>
          </p:cNvPr>
          <p:cNvSpPr txBox="1"/>
          <p:nvPr/>
        </p:nvSpPr>
        <p:spPr>
          <a:xfrm>
            <a:off x="9606336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</a:t>
            </a:r>
            <a:endParaRPr lang="en-US" baseline="30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6066B8-D55E-4FD2-9578-1436C370634A}"/>
              </a:ext>
            </a:extLst>
          </p:cNvPr>
          <p:cNvSpPr txBox="1"/>
          <p:nvPr/>
        </p:nvSpPr>
        <p:spPr>
          <a:xfrm>
            <a:off x="9027495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F708CB-9297-4CCB-AA0D-118D55D5D0C4}"/>
              </a:ext>
            </a:extLst>
          </p:cNvPr>
          <p:cNvSpPr txBox="1"/>
          <p:nvPr/>
        </p:nvSpPr>
        <p:spPr>
          <a:xfrm>
            <a:off x="8448654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3</a:t>
            </a:r>
            <a:endParaRPr lang="en-US" baseline="30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F4E08F-91A7-4BB7-A0C2-27B23D213F62}"/>
              </a:ext>
            </a:extLst>
          </p:cNvPr>
          <p:cNvSpPr txBox="1"/>
          <p:nvPr/>
        </p:nvSpPr>
        <p:spPr>
          <a:xfrm>
            <a:off x="7882192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4</a:t>
            </a:r>
            <a:endParaRPr lang="en-US" baseline="30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DC4A20-7976-4FE9-8099-57282673C829}"/>
              </a:ext>
            </a:extLst>
          </p:cNvPr>
          <p:cNvSpPr txBox="1"/>
          <p:nvPr/>
        </p:nvSpPr>
        <p:spPr>
          <a:xfrm>
            <a:off x="7288826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5</a:t>
            </a:r>
            <a:endParaRPr lang="en-US" baseline="30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3832BD-2029-4890-9CA7-115805E03420}"/>
              </a:ext>
            </a:extLst>
          </p:cNvPr>
          <p:cNvSpPr txBox="1"/>
          <p:nvPr/>
        </p:nvSpPr>
        <p:spPr>
          <a:xfrm>
            <a:off x="6730722" y="47105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6</a:t>
            </a:r>
            <a:endParaRPr lang="en-US" baseline="30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DFE684-6222-4EC9-BDDE-75DB4FEA94F2}"/>
              </a:ext>
            </a:extLst>
          </p:cNvPr>
          <p:cNvSpPr txBox="1"/>
          <p:nvPr/>
        </p:nvSpPr>
        <p:spPr>
          <a:xfrm>
            <a:off x="6755340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80108B-5E09-4B6E-9549-E3741002A8C7}"/>
              </a:ext>
            </a:extLst>
          </p:cNvPr>
          <p:cNvSpPr txBox="1"/>
          <p:nvPr/>
        </p:nvSpPr>
        <p:spPr>
          <a:xfrm>
            <a:off x="7339565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33ADFD-5C76-40D7-9242-946AB11D41EE}"/>
              </a:ext>
            </a:extLst>
          </p:cNvPr>
          <p:cNvSpPr txBox="1"/>
          <p:nvPr/>
        </p:nvSpPr>
        <p:spPr>
          <a:xfrm>
            <a:off x="7913022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7C3FE0-F01C-4A4D-92E0-ABA5CAA80AE3}"/>
              </a:ext>
            </a:extLst>
          </p:cNvPr>
          <p:cNvSpPr txBox="1"/>
          <p:nvPr/>
        </p:nvSpPr>
        <p:spPr>
          <a:xfrm>
            <a:off x="8491863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ECDE6B-59EC-477F-A6A8-F212996B58A7}"/>
              </a:ext>
            </a:extLst>
          </p:cNvPr>
          <p:cNvSpPr txBox="1"/>
          <p:nvPr/>
        </p:nvSpPr>
        <p:spPr>
          <a:xfrm>
            <a:off x="9105951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4067D3-59B5-40EE-93F1-39B3ACA305C3}"/>
              </a:ext>
            </a:extLst>
          </p:cNvPr>
          <p:cNvSpPr txBox="1"/>
          <p:nvPr/>
        </p:nvSpPr>
        <p:spPr>
          <a:xfrm>
            <a:off x="9644589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316207-6AB6-477C-91C6-F2974E48CC43}"/>
              </a:ext>
            </a:extLst>
          </p:cNvPr>
          <p:cNvSpPr txBox="1"/>
          <p:nvPr/>
        </p:nvSpPr>
        <p:spPr>
          <a:xfrm>
            <a:off x="10225907" y="42062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4C2D27-C656-4320-A2D3-22F2F62F0BE4}"/>
              </a:ext>
            </a:extLst>
          </p:cNvPr>
          <p:cNvSpPr/>
          <p:nvPr/>
        </p:nvSpPr>
        <p:spPr>
          <a:xfrm>
            <a:off x="1024480" y="1213107"/>
            <a:ext cx="297652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Source Number: 1</a:t>
            </a:r>
            <a:r>
              <a:rPr lang="en-US" sz="2000" dirty="0"/>
              <a:t>1010001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03359A-C226-434E-B9E6-8B413128E900}"/>
              </a:ext>
            </a:extLst>
          </p:cNvPr>
          <p:cNvSpPr/>
          <p:nvPr/>
        </p:nvSpPr>
        <p:spPr>
          <a:xfrm>
            <a:off x="934296" y="2816599"/>
            <a:ext cx="31568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result Number: </a:t>
            </a:r>
            <a:r>
              <a:rPr lang="en-US" sz="2000" dirty="0"/>
              <a:t>10100011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4D8D46-D4DF-4D8A-8861-11026277EAD3}"/>
              </a:ext>
            </a:extLst>
          </p:cNvPr>
          <p:cNvSpPr/>
          <p:nvPr/>
        </p:nvSpPr>
        <p:spPr>
          <a:xfrm>
            <a:off x="933972" y="4937007"/>
            <a:ext cx="31568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result Number: 111</a:t>
            </a:r>
            <a:r>
              <a:rPr lang="en-US" sz="2000" dirty="0"/>
              <a:t>01000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63F62-7BED-4F53-ADF6-5C41EDDB2302}"/>
              </a:ext>
            </a:extLst>
          </p:cNvPr>
          <p:cNvSpPr txBox="1"/>
          <p:nvPr/>
        </p:nvSpPr>
        <p:spPr>
          <a:xfrm>
            <a:off x="10225906" y="4219877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46DDA12-CC46-412F-B13B-7AAD3BEC7240}"/>
              </a:ext>
            </a:extLst>
          </p:cNvPr>
          <p:cNvSpPr txBox="1"/>
          <p:nvPr/>
        </p:nvSpPr>
        <p:spPr>
          <a:xfrm>
            <a:off x="6158621" y="471055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7</a:t>
            </a:r>
            <a:endParaRPr lang="en-US" baseline="30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C1887F-B283-41FA-B4A0-B6E402125940}"/>
              </a:ext>
            </a:extLst>
          </p:cNvPr>
          <p:cNvSpPr txBox="1"/>
          <p:nvPr/>
        </p:nvSpPr>
        <p:spPr>
          <a:xfrm>
            <a:off x="6183239" y="420624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4DA0F9-532E-4548-8214-36CFFC91756C}"/>
              </a:ext>
            </a:extLst>
          </p:cNvPr>
          <p:cNvSpPr/>
          <p:nvPr/>
        </p:nvSpPr>
        <p:spPr>
          <a:xfrm>
            <a:off x="1821700" y="5665966"/>
            <a:ext cx="836347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In Circulate(rotate) </a:t>
            </a:r>
            <a:r>
              <a:rPr lang="en-US" sz="20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to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carry we do not care about initial value of Carry</a:t>
            </a:r>
            <a:endParaRPr lang="en-US" sz="20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C25D4F4-7AAE-47BD-A32E-6F309C61E331}"/>
              </a:ext>
            </a:extLst>
          </p:cNvPr>
          <p:cNvSpPr txBox="1"/>
          <p:nvPr/>
        </p:nvSpPr>
        <p:spPr>
          <a:xfrm>
            <a:off x="11221171" y="48952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CD82491-42B5-488E-84D8-D4FA2BC59942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3488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-0.04791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4714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0474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05039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04414 4.8148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04778 -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-0.04753 -0.0020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-11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4.81481E-6 L -0.11263 0.14305 " pathEditMode="relative" rAng="0" ptsTypes="AA">
                                      <p:cBhvr>
                                        <p:cTn id="20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38" y="715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0.00092 L -0.0026 0.00092 C -0.00182 0.00625 -0.00117 0.0118 -0.00013 0.01712 C 0.00014 0.01875 0.00105 0.0199 0.00157 0.02152 C 0.00222 0.02384 0.00261 0.02662 0.00313 0.02893 C 0.00365 0.03101 0.00443 0.03287 0.00482 0.03495 C 0.0056 0.03865 0.00586 0.04282 0.00652 0.04675 C 0.00678 0.04814 0.00691 0.04976 0.0073 0.05115 C 0.00808 0.0537 0.00925 0.05601 0.0099 0.05856 C 0.0112 0.06435 0.01211 0.07037 0.01316 0.07638 C 0.01342 0.07777 0.01329 0.07986 0.01407 0.08078 C 0.02383 0.09537 0.01407 0.08217 0.02396 0.09259 C 0.02657 0.09537 0.02891 0.09884 0.03152 0.10162 C 0.03425 0.10462 0.03881 0.10717 0.04154 0.10902 C 0.04232 0.10949 0.0431 0.11018 0.04402 0.11041 C 0.04675 0.11111 0.04961 0.11134 0.05235 0.1118 C 0.05938 0.11504 0.06368 0.11712 0.07071 0.11921 C 0.07292 0.1199 0.07514 0.12037 0.07735 0.12083 L 0.08321 0.12222 C 0.09649 0.12592 0.09089 0.125 0.10573 0.12824 C 0.11068 0.12916 0.11563 0.12986 0.12071 0.13125 C 0.14206 0.13634 0.11576 0.1324 0.14232 0.13564 C 0.14402 0.13611 0.14571 0.1368 0.1474 0.13703 C 0.15443 0.13865 0.16016 0.13912 0.16732 0.14004 C 0.17071 0.1405 0.17396 0.14097 0.17735 0.14143 C 0.1793 0.14189 0.18125 0.14282 0.18321 0.14305 C 0.1931 0.14375 0.20313 0.14398 0.21316 0.14444 C 0.23021 0.14837 0.23777 0.15138 0.25573 0.15046 C 0.2655 0.15 0.29037 0.14652 0.30482 0.14444 C 0.31784 0.14074 0.29922 0.14606 0.32487 0.14004 C 0.32618 0.13981 0.32761 0.13888 0.32904 0.13865 C 0.33125 0.13796 0.33347 0.1375 0.33568 0.13703 C 0.34167 0.13356 0.34701 0.13125 0.35235 0.12523 C 0.35756 0.11921 0.35743 0.1162 0.36237 0.10902 C 0.36394 0.10671 0.36563 0.10509 0.36732 0.103 C 0.37058 0.09444 0.36719 0.10208 0.37149 0.0956 C 0.37852 0.08495 0.37162 0.09351 0.37735 0.0868 C 0.38034 0.07615 0.37761 0.08425 0.38399 0.07199 C 0.38959 0.06111 0.38881 0.06226 0.39323 0.04976 C 0.39258 0.04074 0.39219 0.03194 0.39154 0.02291 C 0.39102 0.01666 0.39063 0.01967 0.38816 0.0155 C 0.38659 0.01296 0.38347 0.00393 0.37982 0.0037 C 0.32787 0.00092 0.34102 0.02361 0.32813 0.00092 " pathEditMode="relative" ptsTypes="AAAAAAAAAAAAAAAAAAAAAAAAAAAAAAAAAAAAAAAAAAA">
                                      <p:cBhvr>
                                        <p:cTn id="22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04714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0.04791 3.703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2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22222E-6 L 0.0474 3.7037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2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22222E-6 L 0.05039 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13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04414 4.44444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13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2.22222E-6 L 0.04778 4.07407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93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07891 0.17153 " pathEditMode="relative" rAng="0" ptsTypes="AA">
                                      <p:cBhvr>
                                        <p:cTn id="38" dur="4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856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4792 2.22222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00069 L -0.00221 0.00069 C 0.00157 0.01065 0.00599 0.0206 0.00873 0.03194 C 0.00938 0.03472 0.00977 0.03773 0.01029 0.04074 C 0.01172 0.05718 0.01211 0.0537 0.00782 0.07639 C 0.00716 0.08009 0.00573 0.08333 0.00456 0.08657 C 0.00326 0.09028 0.00196 0.09398 0.00039 0.09699 C -0.00156 0.10069 -0.00872 0.1088 -0.01054 0.11042 C -0.01341 0.11273 -0.01666 0.11435 -0.01966 0.1162 C -0.02109 0.11713 -0.02239 0.11852 -0.02382 0.11921 C -0.02578 0.12014 -0.02773 0.12014 -0.02968 0.1206 C -0.03216 0.12153 -0.03463 0.12315 -0.03711 0.12361 C -0.04466 0.12523 -0.05208 0.12569 -0.05963 0.12662 L -0.07044 0.12801 L -0.08047 0.12963 L -0.10625 0.13264 C -0.11106 0.13333 -0.11575 0.13495 -0.12044 0.13542 C -0.12773 0.13634 -0.13489 0.13634 -0.14218 0.13704 C -0.14687 0.1375 -0.15156 0.13796 -0.15625 0.13843 C -0.15911 0.13889 -0.16185 0.13981 -0.16458 0.14005 C -0.17734 0.14074 -0.19023 0.14074 -0.20299 0.14143 C -0.20963 0.1419 -0.21627 0.14236 -0.22291 0.14282 C -0.33151 0.14097 -0.27395 0.14745 -0.31797 0.13843 C -0.33307 0.13542 -0.32161 0.13889 -0.34375 0.13264 C -0.34661 0.13171 -0.34935 0.13079 -0.35208 0.12963 C -0.35976 0.12616 -0.37122 0.12014 -0.37799 0.11319 L -0.38372 0.10741 C -0.38515 0.10393 -0.38645 0.10023 -0.38789 0.09699 C -0.39127 0.08958 -0.39023 0.0956 -0.39297 0.08518 C -0.39362 0.08241 -0.39388 0.07917 -0.39466 0.07639 C -0.39505 0.07431 -0.3957 0.07245 -0.39622 0.07037 C -0.39648 0.06782 -0.39674 0.06551 -0.39713 0.06296 C -0.39726 0.06134 -0.39765 0.05995 -0.39791 0.05856 C -0.3983 0.05602 -0.39843 0.05347 -0.39869 0.05116 C -0.39817 0.03889 -0.39804 0.02639 -0.39713 0.01412 C -0.39674 0.00903 -0.39205 0.00648 -0.39049 0.00532 C -0.38958 0.00463 -0.3888 0.0037 -0.38789 0.0037 C -0.37513 0.00278 -0.36237 0.00278 -0.34961 0.00231 C -0.34596 0.00185 -0.34231 0.00162 -0.3388 0.00069 C -0.33763 0.00046 -0.33659 -0.00023 -0.33541 -0.00069 C -0.33216 -0.00232 -0.33398 -0.00208 -0.33216 -0.00208 " pathEditMode="relative" ptsTypes="AAAAAAAAAAAAAAAAAAAAAAAAAAAAAAAAAAAAAAAAA">
                                      <p:cBhvr>
                                        <p:cTn id="42" dur="4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11" grpId="0"/>
      <p:bldP spid="112" grpId="0"/>
      <p:bldP spid="58" grpId="0"/>
      <p:bldP spid="64" grpId="0"/>
      <p:bldP spid="6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C7474EBF-9FA6-4E72-A334-8C0E37C95E50}"/>
              </a:ext>
            </a:extLst>
          </p:cNvPr>
          <p:cNvSpPr/>
          <p:nvPr/>
        </p:nvSpPr>
        <p:spPr>
          <a:xfrm>
            <a:off x="6171538" y="170085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B327564-08CB-4AA8-9FBA-94592B2F0A78}"/>
              </a:ext>
            </a:extLst>
          </p:cNvPr>
          <p:cNvSpPr/>
          <p:nvPr/>
        </p:nvSpPr>
        <p:spPr>
          <a:xfrm>
            <a:off x="11200278" y="287330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B2F8D5-DA6A-45C8-9DAB-E7C8C5EA6392}"/>
              </a:ext>
            </a:extLst>
          </p:cNvPr>
          <p:cNvSpPr txBox="1"/>
          <p:nvPr/>
        </p:nvSpPr>
        <p:spPr>
          <a:xfrm>
            <a:off x="11335649" y="25039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2F66455-2F9C-4AF0-841E-7FC9B8982A41}"/>
              </a:ext>
            </a:extLst>
          </p:cNvPr>
          <p:cNvSpPr/>
          <p:nvPr/>
        </p:nvSpPr>
        <p:spPr>
          <a:xfrm>
            <a:off x="1784382" y="1700854"/>
            <a:ext cx="8178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C=0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30A204-07AA-4AFE-9400-0EF1D0880BB6}"/>
              </a:ext>
            </a:extLst>
          </p:cNvPr>
          <p:cNvSpPr/>
          <p:nvPr/>
        </p:nvSpPr>
        <p:spPr>
          <a:xfrm>
            <a:off x="2337536" y="334998"/>
            <a:ext cx="68010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Circulate(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Rotate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) Right “Through Carry”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2B8AE16-5906-45E8-9AA0-2457EF115D41}"/>
              </a:ext>
            </a:extLst>
          </p:cNvPr>
          <p:cNvSpPr/>
          <p:nvPr/>
        </p:nvSpPr>
        <p:spPr>
          <a:xfrm>
            <a:off x="6740129" y="1700859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274DF39-D744-4EBD-9BC7-CF5299E68B24}"/>
              </a:ext>
            </a:extLst>
          </p:cNvPr>
          <p:cNvSpPr/>
          <p:nvPr/>
        </p:nvSpPr>
        <p:spPr>
          <a:xfrm>
            <a:off x="7318970" y="1700859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77CEB48-782B-4EE0-98E5-9E477E0D9EA7}"/>
              </a:ext>
            </a:extLst>
          </p:cNvPr>
          <p:cNvSpPr/>
          <p:nvPr/>
        </p:nvSpPr>
        <p:spPr>
          <a:xfrm>
            <a:off x="7897811" y="170085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4895181-CE00-4AD0-8893-C36E79658EA6}"/>
              </a:ext>
            </a:extLst>
          </p:cNvPr>
          <p:cNvSpPr/>
          <p:nvPr/>
        </p:nvSpPr>
        <p:spPr>
          <a:xfrm>
            <a:off x="8476652" y="1700857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4035AF8-3129-4EFA-9D03-C7306BA76036}"/>
              </a:ext>
            </a:extLst>
          </p:cNvPr>
          <p:cNvSpPr/>
          <p:nvPr/>
        </p:nvSpPr>
        <p:spPr>
          <a:xfrm>
            <a:off x="9055493" y="1700856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69E4B4C6-1B23-4FEC-A6F1-60F53FCBDF85}"/>
              </a:ext>
            </a:extLst>
          </p:cNvPr>
          <p:cNvSpPr/>
          <p:nvPr/>
        </p:nvSpPr>
        <p:spPr>
          <a:xfrm>
            <a:off x="9634334" y="1700855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07690FF-82F9-41AD-A230-62C59185AE46}"/>
              </a:ext>
            </a:extLst>
          </p:cNvPr>
          <p:cNvSpPr/>
          <p:nvPr/>
        </p:nvSpPr>
        <p:spPr>
          <a:xfrm>
            <a:off x="10213175" y="170085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0ED8281-D78C-4E59-B77C-0083D7CBC351}"/>
              </a:ext>
            </a:extLst>
          </p:cNvPr>
          <p:cNvSpPr txBox="1"/>
          <p:nvPr/>
        </p:nvSpPr>
        <p:spPr>
          <a:xfrm>
            <a:off x="10299655" y="23069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0</a:t>
            </a:r>
            <a:endParaRPr lang="en-US" baseline="30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CB28AB4-5CB5-4E60-8FB6-BF5AC530B937}"/>
              </a:ext>
            </a:extLst>
          </p:cNvPr>
          <p:cNvSpPr txBox="1"/>
          <p:nvPr/>
        </p:nvSpPr>
        <p:spPr>
          <a:xfrm>
            <a:off x="9720814" y="23069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</a:t>
            </a:r>
            <a:endParaRPr lang="en-US" baseline="30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36066B8-D55E-4FD2-9578-1436C370634A}"/>
              </a:ext>
            </a:extLst>
          </p:cNvPr>
          <p:cNvSpPr txBox="1"/>
          <p:nvPr/>
        </p:nvSpPr>
        <p:spPr>
          <a:xfrm>
            <a:off x="9141973" y="23069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F708CB-9297-4CCB-AA0D-118D55D5D0C4}"/>
              </a:ext>
            </a:extLst>
          </p:cNvPr>
          <p:cNvSpPr txBox="1"/>
          <p:nvPr/>
        </p:nvSpPr>
        <p:spPr>
          <a:xfrm>
            <a:off x="8563132" y="23069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3</a:t>
            </a:r>
            <a:endParaRPr lang="en-US" baseline="30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F4E08F-91A7-4BB7-A0C2-27B23D213F62}"/>
              </a:ext>
            </a:extLst>
          </p:cNvPr>
          <p:cNvSpPr txBox="1"/>
          <p:nvPr/>
        </p:nvSpPr>
        <p:spPr>
          <a:xfrm>
            <a:off x="7996670" y="23069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4</a:t>
            </a:r>
            <a:endParaRPr lang="en-US" baseline="30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5DC4A20-7976-4FE9-8099-57282673C829}"/>
              </a:ext>
            </a:extLst>
          </p:cNvPr>
          <p:cNvSpPr txBox="1"/>
          <p:nvPr/>
        </p:nvSpPr>
        <p:spPr>
          <a:xfrm>
            <a:off x="7403304" y="23069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5</a:t>
            </a:r>
            <a:endParaRPr lang="en-US" baseline="30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D3832BD-2029-4890-9CA7-115805E03420}"/>
              </a:ext>
            </a:extLst>
          </p:cNvPr>
          <p:cNvSpPr txBox="1"/>
          <p:nvPr/>
        </p:nvSpPr>
        <p:spPr>
          <a:xfrm>
            <a:off x="6845200" y="230695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6</a:t>
            </a:r>
            <a:endParaRPr lang="en-US" baseline="30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DFE684-6222-4EC9-BDDE-75DB4FEA94F2}"/>
              </a:ext>
            </a:extLst>
          </p:cNvPr>
          <p:cNvSpPr txBox="1"/>
          <p:nvPr/>
        </p:nvSpPr>
        <p:spPr>
          <a:xfrm>
            <a:off x="6869818" y="1802641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B80108B-5E09-4B6E-9549-E3741002A8C7}"/>
              </a:ext>
            </a:extLst>
          </p:cNvPr>
          <p:cNvSpPr txBox="1"/>
          <p:nvPr/>
        </p:nvSpPr>
        <p:spPr>
          <a:xfrm>
            <a:off x="7454043" y="1802641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D33ADFD-5C76-40D7-9242-946AB11D41EE}"/>
              </a:ext>
            </a:extLst>
          </p:cNvPr>
          <p:cNvSpPr txBox="1"/>
          <p:nvPr/>
        </p:nvSpPr>
        <p:spPr>
          <a:xfrm>
            <a:off x="8027500" y="1802641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77C3FE0-F01C-4A4D-92E0-ABA5CAA80AE3}"/>
              </a:ext>
            </a:extLst>
          </p:cNvPr>
          <p:cNvSpPr txBox="1"/>
          <p:nvPr/>
        </p:nvSpPr>
        <p:spPr>
          <a:xfrm>
            <a:off x="8606341" y="1802641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ECDE6B-59EC-477F-A6A8-F212996B58A7}"/>
              </a:ext>
            </a:extLst>
          </p:cNvPr>
          <p:cNvSpPr txBox="1"/>
          <p:nvPr/>
        </p:nvSpPr>
        <p:spPr>
          <a:xfrm>
            <a:off x="9220429" y="1802641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94067D3-59B5-40EE-93F1-39B3ACA305C3}"/>
              </a:ext>
            </a:extLst>
          </p:cNvPr>
          <p:cNvSpPr txBox="1"/>
          <p:nvPr/>
        </p:nvSpPr>
        <p:spPr>
          <a:xfrm>
            <a:off x="9759067" y="1802641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7316207-6AB6-477C-91C6-F2974E48CC43}"/>
              </a:ext>
            </a:extLst>
          </p:cNvPr>
          <p:cNvSpPr txBox="1"/>
          <p:nvPr/>
        </p:nvSpPr>
        <p:spPr>
          <a:xfrm>
            <a:off x="10340385" y="1802641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34D8D46-D4DF-4D8A-8861-11026277EAD3}"/>
              </a:ext>
            </a:extLst>
          </p:cNvPr>
          <p:cNvSpPr/>
          <p:nvPr/>
        </p:nvSpPr>
        <p:spPr>
          <a:xfrm>
            <a:off x="1048450" y="2533403"/>
            <a:ext cx="31568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result Number: 01101000</a:t>
            </a:r>
            <a:endParaRPr lang="en-US" sz="2000" dirty="0"/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33669B-8ACC-4E93-A515-9DDA83D65CC2}"/>
              </a:ext>
            </a:extLst>
          </p:cNvPr>
          <p:cNvSpPr txBox="1"/>
          <p:nvPr/>
        </p:nvSpPr>
        <p:spPr>
          <a:xfrm>
            <a:off x="11319328" y="2978062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CDC591-50C9-4747-B449-6C7F184BB4C3}"/>
              </a:ext>
            </a:extLst>
          </p:cNvPr>
          <p:cNvSpPr/>
          <p:nvPr/>
        </p:nvSpPr>
        <p:spPr>
          <a:xfrm>
            <a:off x="1159156" y="1260839"/>
            <a:ext cx="30406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Source Number: 1</a:t>
            </a:r>
            <a:r>
              <a:rPr lang="en-US" sz="2000" dirty="0"/>
              <a:t>1010001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576488-B0A3-46B7-A3C9-8303776A2EDA}"/>
              </a:ext>
            </a:extLst>
          </p:cNvPr>
          <p:cNvSpPr/>
          <p:nvPr/>
        </p:nvSpPr>
        <p:spPr>
          <a:xfrm>
            <a:off x="1821700" y="5665966"/>
            <a:ext cx="83634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Before circulate(rotate)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through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carry, The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carry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is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set/reset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by the programmer</a:t>
            </a:r>
            <a:endParaRPr lang="en-US" sz="2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AAB1D3-5742-4F6C-8535-4A4F6D8197E3}"/>
              </a:ext>
            </a:extLst>
          </p:cNvPr>
          <p:cNvSpPr txBox="1"/>
          <p:nvPr/>
        </p:nvSpPr>
        <p:spPr>
          <a:xfrm>
            <a:off x="6276609" y="230695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7</a:t>
            </a:r>
            <a:endParaRPr lang="en-US" baseline="30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036B45-2122-42EC-8000-9E3261D1BC3A}"/>
              </a:ext>
            </a:extLst>
          </p:cNvPr>
          <p:cNvSpPr txBox="1"/>
          <p:nvPr/>
        </p:nvSpPr>
        <p:spPr>
          <a:xfrm>
            <a:off x="6301227" y="180263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9AA2BFB-7E27-4C17-84DD-702D9C203618}"/>
              </a:ext>
            </a:extLst>
          </p:cNvPr>
          <p:cNvSpPr/>
          <p:nvPr/>
        </p:nvSpPr>
        <p:spPr>
          <a:xfrm>
            <a:off x="6171538" y="3998301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E71636E-E427-4AAD-BE77-3EB76FC66DAB}"/>
              </a:ext>
            </a:extLst>
          </p:cNvPr>
          <p:cNvSpPr/>
          <p:nvPr/>
        </p:nvSpPr>
        <p:spPr>
          <a:xfrm>
            <a:off x="11200278" y="5170755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A46A91B-A033-44BC-8F20-A048B646CBA7}"/>
              </a:ext>
            </a:extLst>
          </p:cNvPr>
          <p:cNvSpPr txBox="1"/>
          <p:nvPr/>
        </p:nvSpPr>
        <p:spPr>
          <a:xfrm>
            <a:off x="11335649" y="48014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88C0973-E70B-42B1-937D-CDB37B494610}"/>
              </a:ext>
            </a:extLst>
          </p:cNvPr>
          <p:cNvSpPr/>
          <p:nvPr/>
        </p:nvSpPr>
        <p:spPr>
          <a:xfrm>
            <a:off x="1784382" y="3998301"/>
            <a:ext cx="8178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C=1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33CB623-749D-4DBE-AF84-5BE97DC1069B}"/>
              </a:ext>
            </a:extLst>
          </p:cNvPr>
          <p:cNvSpPr/>
          <p:nvPr/>
        </p:nvSpPr>
        <p:spPr>
          <a:xfrm>
            <a:off x="6740129" y="3998306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E1E5E2D-9C4E-4D4D-9CBD-D27B8FAE927C}"/>
              </a:ext>
            </a:extLst>
          </p:cNvPr>
          <p:cNvSpPr/>
          <p:nvPr/>
        </p:nvSpPr>
        <p:spPr>
          <a:xfrm>
            <a:off x="7318970" y="3998306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E396725-CA70-4329-A910-416FA18BDEED}"/>
              </a:ext>
            </a:extLst>
          </p:cNvPr>
          <p:cNvSpPr/>
          <p:nvPr/>
        </p:nvSpPr>
        <p:spPr>
          <a:xfrm>
            <a:off x="7897811" y="3998305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FAA91814-A13D-4412-86F3-35D06AC71B62}"/>
              </a:ext>
            </a:extLst>
          </p:cNvPr>
          <p:cNvSpPr/>
          <p:nvPr/>
        </p:nvSpPr>
        <p:spPr>
          <a:xfrm>
            <a:off x="8476652" y="399830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53842E8-63A7-47D5-8308-DE569E5C322D}"/>
              </a:ext>
            </a:extLst>
          </p:cNvPr>
          <p:cNvSpPr/>
          <p:nvPr/>
        </p:nvSpPr>
        <p:spPr>
          <a:xfrm>
            <a:off x="9055493" y="399830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2E8A2E1-F79A-4FC3-ACB1-279F73764A5C}"/>
              </a:ext>
            </a:extLst>
          </p:cNvPr>
          <p:cNvSpPr/>
          <p:nvPr/>
        </p:nvSpPr>
        <p:spPr>
          <a:xfrm>
            <a:off x="9634334" y="3998302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F82F495-16C7-4136-8307-8C4B341809CA}"/>
              </a:ext>
            </a:extLst>
          </p:cNvPr>
          <p:cNvSpPr/>
          <p:nvPr/>
        </p:nvSpPr>
        <p:spPr>
          <a:xfrm>
            <a:off x="10213175" y="3998301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BC16A9-C03D-4FE5-BB1E-D17E519D3B2A}"/>
              </a:ext>
            </a:extLst>
          </p:cNvPr>
          <p:cNvSpPr txBox="1"/>
          <p:nvPr/>
        </p:nvSpPr>
        <p:spPr>
          <a:xfrm>
            <a:off x="10299655" y="46044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0</a:t>
            </a:r>
            <a:endParaRPr lang="en-US" baseline="30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41F640-4F82-4736-9EC2-B368F6F6D3AC}"/>
              </a:ext>
            </a:extLst>
          </p:cNvPr>
          <p:cNvSpPr txBox="1"/>
          <p:nvPr/>
        </p:nvSpPr>
        <p:spPr>
          <a:xfrm>
            <a:off x="9720814" y="46044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</a:t>
            </a:r>
            <a:endParaRPr lang="en-US" baseline="30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B8BFA30-7C6C-435A-9289-97E6A3C0DD0B}"/>
              </a:ext>
            </a:extLst>
          </p:cNvPr>
          <p:cNvSpPr txBox="1"/>
          <p:nvPr/>
        </p:nvSpPr>
        <p:spPr>
          <a:xfrm>
            <a:off x="9141973" y="46044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DAB83E-EEDE-473D-A00F-A95A20F3AA43}"/>
              </a:ext>
            </a:extLst>
          </p:cNvPr>
          <p:cNvSpPr txBox="1"/>
          <p:nvPr/>
        </p:nvSpPr>
        <p:spPr>
          <a:xfrm>
            <a:off x="8563132" y="46044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3</a:t>
            </a:r>
            <a:endParaRPr lang="en-US" baseline="30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B6ABFEE-8DB6-47F8-A58F-040ADC84263A}"/>
              </a:ext>
            </a:extLst>
          </p:cNvPr>
          <p:cNvSpPr txBox="1"/>
          <p:nvPr/>
        </p:nvSpPr>
        <p:spPr>
          <a:xfrm>
            <a:off x="7996670" y="46044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4</a:t>
            </a:r>
            <a:endParaRPr lang="en-US" baseline="30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657B6ED-4670-4DA0-9CB6-CE142F71DA2D}"/>
              </a:ext>
            </a:extLst>
          </p:cNvPr>
          <p:cNvSpPr txBox="1"/>
          <p:nvPr/>
        </p:nvSpPr>
        <p:spPr>
          <a:xfrm>
            <a:off x="7403304" y="46044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5</a:t>
            </a:r>
            <a:endParaRPr lang="en-US" baseline="30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5BB177B5-06E6-4811-8987-1E75A7949E97}"/>
              </a:ext>
            </a:extLst>
          </p:cNvPr>
          <p:cNvSpPr txBox="1"/>
          <p:nvPr/>
        </p:nvSpPr>
        <p:spPr>
          <a:xfrm>
            <a:off x="6845200" y="4604405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6</a:t>
            </a:r>
            <a:endParaRPr lang="en-US" baseline="30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22DBAA6-9667-4816-B9B7-714A967F98CB}"/>
              </a:ext>
            </a:extLst>
          </p:cNvPr>
          <p:cNvSpPr txBox="1"/>
          <p:nvPr/>
        </p:nvSpPr>
        <p:spPr>
          <a:xfrm>
            <a:off x="6869818" y="4100088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106F2B4-263E-4807-A8C4-31DE5FA8DF95}"/>
              </a:ext>
            </a:extLst>
          </p:cNvPr>
          <p:cNvSpPr txBox="1"/>
          <p:nvPr/>
        </p:nvSpPr>
        <p:spPr>
          <a:xfrm>
            <a:off x="7454043" y="4100088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E5F0551-B425-4C28-B93F-F02F6DE54ACC}"/>
              </a:ext>
            </a:extLst>
          </p:cNvPr>
          <p:cNvSpPr txBox="1"/>
          <p:nvPr/>
        </p:nvSpPr>
        <p:spPr>
          <a:xfrm>
            <a:off x="8027500" y="4100088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E7480E3-4C00-45E8-93C4-02C52CB080E5}"/>
              </a:ext>
            </a:extLst>
          </p:cNvPr>
          <p:cNvSpPr txBox="1"/>
          <p:nvPr/>
        </p:nvSpPr>
        <p:spPr>
          <a:xfrm>
            <a:off x="8606341" y="4100088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A7739A6-9067-479B-8FBC-12E8B73192B3}"/>
              </a:ext>
            </a:extLst>
          </p:cNvPr>
          <p:cNvSpPr txBox="1"/>
          <p:nvPr/>
        </p:nvSpPr>
        <p:spPr>
          <a:xfrm>
            <a:off x="9220429" y="4100088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1D4B0E6-A37D-4119-9D0E-E03C7E7DD102}"/>
              </a:ext>
            </a:extLst>
          </p:cNvPr>
          <p:cNvSpPr txBox="1"/>
          <p:nvPr/>
        </p:nvSpPr>
        <p:spPr>
          <a:xfrm>
            <a:off x="9759067" y="4100088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CD61D7-206B-4F50-A1A4-0772342F1812}"/>
              </a:ext>
            </a:extLst>
          </p:cNvPr>
          <p:cNvSpPr txBox="1"/>
          <p:nvPr/>
        </p:nvSpPr>
        <p:spPr>
          <a:xfrm>
            <a:off x="10340385" y="4100088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7E0B2E8-9EDE-472B-9679-66AE17684B58}"/>
              </a:ext>
            </a:extLst>
          </p:cNvPr>
          <p:cNvSpPr/>
          <p:nvPr/>
        </p:nvSpPr>
        <p:spPr>
          <a:xfrm>
            <a:off x="1048450" y="4830850"/>
            <a:ext cx="31568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result Number: 11101000</a:t>
            </a:r>
            <a:endParaRPr lang="en-US" sz="2000" dirty="0"/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6FCEE99-0845-48D6-8925-9BCC04A03E2E}"/>
              </a:ext>
            </a:extLst>
          </p:cNvPr>
          <p:cNvSpPr txBox="1"/>
          <p:nvPr/>
        </p:nvSpPr>
        <p:spPr>
          <a:xfrm>
            <a:off x="11319328" y="5275509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F3A8AE4-A167-498D-97B2-E7ABBEC9C589}"/>
              </a:ext>
            </a:extLst>
          </p:cNvPr>
          <p:cNvSpPr txBox="1"/>
          <p:nvPr/>
        </p:nvSpPr>
        <p:spPr>
          <a:xfrm>
            <a:off x="6276609" y="4604400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7</a:t>
            </a:r>
            <a:endParaRPr lang="en-US" baseline="300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FCE7EDB-B7BF-4379-B017-C9712EF0DE63}"/>
              </a:ext>
            </a:extLst>
          </p:cNvPr>
          <p:cNvSpPr txBox="1"/>
          <p:nvPr/>
        </p:nvSpPr>
        <p:spPr>
          <a:xfrm>
            <a:off x="6301227" y="4100083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2385F17-A831-4352-92CD-D4D33B8FB31A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24/27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921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04713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4.81481E-6 L 0.04792 -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81481E-6 L 0.0474 -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5039 -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81481E-6 L 0.04414 -4.8148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0.04779 -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0.0789 0.17153 " pathEditMode="relative" rAng="0" ptsTypes="AA">
                                      <p:cBhvr>
                                        <p:cTn id="18" dur="4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856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81481E-6 L 0.04791 -4.81481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556 L 3.33333E-6 0.00556 L -0.04011 0.00394 C -0.04558 0.0037 -0.05118 0.00347 -0.05677 0.00255 C -0.05899 0.00208 -0.0612 0.00023 -0.06341 -0.00046 C -0.06537 -0.00116 -0.06732 -0.00139 -0.06927 -0.00185 C -0.07201 -0.00278 -0.07474 -0.00417 -0.07761 -0.00486 C -0.07982 -0.00555 -0.08972 -0.00741 -0.09167 -0.00787 C -0.09401 -0.0088 -0.0961 -0.00995 -0.09844 -0.01088 C -0.10743 -0.01412 -0.10118 -0.01065 -0.11094 -0.01389 C -0.11315 -0.01458 -0.11524 -0.01643 -0.11758 -0.01667 C -0.12396 -0.01782 -0.13034 -0.01759 -0.13672 -0.01829 C -0.14063 -0.01852 -0.14453 -0.01921 -0.14844 -0.01967 C -0.15365 -0.0206 -0.15899 -0.02176 -0.1642 -0.02268 C -0.16758 -0.02338 -0.17084 -0.02361 -0.17422 -0.02407 C -0.17982 -0.025 -0.18529 -0.02639 -0.19089 -0.02708 C -0.19844 -0.02801 -0.20586 -0.02801 -0.21341 -0.0287 C -0.21563 -0.02917 -0.21784 -0.0294 -0.22006 -0.03009 C -0.22253 -0.03079 -0.225 -0.03241 -0.22761 -0.0331 C -0.23138 -0.03403 -0.23529 -0.0338 -0.2392 -0.03449 C -0.24258 -0.03518 -0.25326 -0.03842 -0.25508 -0.03889 C -0.26498 -0.04167 -0.275 -0.04236 -0.28503 -0.04352 C -0.29831 -0.0463 -0.31172 -0.04954 -0.325 -0.05092 C -0.33308 -0.05162 -0.34115 -0.05185 -0.34922 -0.05231 L -0.38503 -0.0537 L -0.41172 -0.05532 C -0.41797 -0.05694 -0.42305 -0.05856 -0.42917 -0.05972 C -0.43229 -0.06018 -0.43529 -0.06065 -0.43841 -0.06111 C -0.4418 -0.0625 -0.44714 -0.06412 -0.45 -0.06574 C -0.4517 -0.06643 -0.45326 -0.06805 -0.45508 -0.06852 C -0.4599 -0.06991 -0.46276 -0.07014 -0.46758 -0.07315 C -0.47318 -0.07639 -0.46641 -0.07222 -0.475 -0.07893 C -0.47787 -0.08125 -0.47917 -0.08055 -0.48256 -0.08194 C -0.48412 -0.08264 -0.48815 -0.08565 -0.4892 -0.08634 C -0.49089 -0.0875 -0.49258 -0.08842 -0.49427 -0.08935 C -0.49506 -0.09074 -0.49571 -0.09259 -0.49675 -0.09375 C -0.49753 -0.09467 -0.50196 -0.0963 -0.50261 -0.09676 C -0.50625 -0.09907 -0.50534 -0.09954 -0.50834 -0.10255 C -0.50951 -0.1037 -0.51055 -0.10463 -0.51172 -0.10555 C -0.51823 -0.12106 -0.51068 -0.10231 -0.51589 -0.11736 C -0.51745 -0.12199 -0.51993 -0.12569 -0.52084 -0.13079 C -0.52305 -0.14259 -0.52227 -0.13657 -0.52331 -0.14861 C -0.52305 -0.15347 -0.52292 -0.15856 -0.52253 -0.16342 C -0.5224 -0.16481 -0.52227 -0.16667 -0.52175 -0.16782 C -0.5211 -0.16898 -0.52006 -0.16898 -0.51927 -0.16921 C -0.51641 -0.17037 -0.51094 -0.17222 -0.51094 -0.17222 L -0.43672 -0.17083 C -0.42435 -0.17083 -0.42657 -0.16991 -0.42006 -0.17361 C -0.41758 -0.17315 -0.41485 -0.17384 -0.4125 -0.17222 C -0.41172 -0.17176 -0.41172 -0.16782 -0.41172 -0.16782 " pathEditMode="relative" ptsTypes="AAAAAAAAAAAAAAAAAAAAAAAAAAAAAAAAAAAAAAAAAAAAAAAAAA">
                                      <p:cBhvr>
                                        <p:cTn id="22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48148E-6 L 0.04713 1.48148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48148E-6 L 0.04792 1.48148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48148E-6 L 0.0474 1.48148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0.05039 1.48148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13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0.04414 1.48148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0.04779 1.48148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48148E-6 L 0.0789 0.17153 " pathEditMode="relative" rAng="0" ptsTypes="AA">
                                      <p:cBhvr>
                                        <p:cTn id="38" dur="4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856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48148E-6 L 0.04791 1.48148E-6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6" y="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232 L -0.00248 0.00232 C -0.00508 0.00278 -0.00756 0.00348 -0.01003 0.00371 C -0.01498 0.0044 -0.02006 0.0044 -0.025 0.00533 C -0.02618 0.00533 -0.02722 0.00672 -0.02839 0.00672 C -0.03672 0.00764 -0.04506 0.00764 -0.05339 0.00834 C -0.09102 0.00695 -0.11875 0.00741 -0.15756 -0.00208 C -0.20144 -0.01296 -0.16485 -0.00509 -0.19584 -0.00949 C -0.19818 -0.00995 -0.21862 -0.01388 -0.22344 -0.01388 L -0.33008 -0.0155 C -0.34206 -0.01689 -0.35508 -0.01828 -0.36667 -0.02129 C -0.36771 -0.02175 -0.36823 -0.02407 -0.36927 -0.0243 C -0.37474 -0.02615 -0.38034 -0.02592 -0.38594 -0.02731 C -0.40026 -0.03078 -0.40651 -0.03541 -0.42175 -0.04351 C -0.43125 -0.04861 -0.43516 -0.05046 -0.44427 -0.05833 C -0.44545 -0.05949 -0.44649 -0.06134 -0.44753 -0.06296 C -0.45091 -0.06805 -0.45443 -0.07337 -0.45756 -0.07916 C -0.45873 -0.08125 -0.45925 -0.08402 -0.46003 -0.08657 C -0.46159 -0.09143 -0.46289 -0.09652 -0.4642 -0.10138 C -0.46602 -0.11712 -0.46602 -0.11388 -0.4642 -0.13981 C -0.46407 -0.14212 -0.46328 -0.14398 -0.46263 -0.14583 C -0.46068 -0.15115 -0.45899 -0.15416 -0.45586 -0.15763 C -0.45352 -0.16041 -0.45091 -0.16273 -0.44844 -0.16504 C -0.44727 -0.1662 -0.44623 -0.16736 -0.44506 -0.16805 C -0.44349 -0.16898 -0.44167 -0.16875 -0.44011 -0.16944 C -0.43815 -0.17037 -0.4362 -0.17152 -0.43425 -0.17245 C -0.43308 -0.17291 -0.43203 -0.17337 -0.43086 -0.17384 C -0.41003 -0.17152 -0.42422 -0.17615 -0.41511 -0.16944 C -0.40912 -0.16527 -0.41146 -0.16898 -0.40925 -0.16504 " pathEditMode="relative" ptsTypes="AAAAAAAAAAAAAAAAAAAAAAAAAAAAA">
                                      <p:cBhvr>
                                        <p:cTn id="42" dur="5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12" grpId="0"/>
      <p:bldP spid="63" grpId="0"/>
      <p:bldP spid="65" grpId="0"/>
      <p:bldP spid="67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AB53FC0D-B46E-40AC-80A5-F5A7565E5EE8}"/>
              </a:ext>
            </a:extLst>
          </p:cNvPr>
          <p:cNvSpPr/>
          <p:nvPr/>
        </p:nvSpPr>
        <p:spPr>
          <a:xfrm>
            <a:off x="6046810" y="18411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37319E-48D3-497E-88EF-BD6250EFC473}"/>
              </a:ext>
            </a:extLst>
          </p:cNvPr>
          <p:cNvSpPr/>
          <p:nvPr/>
        </p:nvSpPr>
        <p:spPr>
          <a:xfrm>
            <a:off x="6625651" y="184116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E779D-5092-4EBC-8E63-7A5A801C14FF}"/>
              </a:ext>
            </a:extLst>
          </p:cNvPr>
          <p:cNvSpPr/>
          <p:nvPr/>
        </p:nvSpPr>
        <p:spPr>
          <a:xfrm>
            <a:off x="7204492" y="1841168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93CA34-6634-49B3-AE57-FE9CC9DAF24C}"/>
              </a:ext>
            </a:extLst>
          </p:cNvPr>
          <p:cNvSpPr/>
          <p:nvPr/>
        </p:nvSpPr>
        <p:spPr>
          <a:xfrm>
            <a:off x="7783333" y="1841167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4832A-DF0B-4B56-AF3A-0A41114169F1}"/>
              </a:ext>
            </a:extLst>
          </p:cNvPr>
          <p:cNvSpPr/>
          <p:nvPr/>
        </p:nvSpPr>
        <p:spPr>
          <a:xfrm>
            <a:off x="8362174" y="1841166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A0CD1-29AD-45B7-88B9-812F982159AD}"/>
              </a:ext>
            </a:extLst>
          </p:cNvPr>
          <p:cNvSpPr/>
          <p:nvPr/>
        </p:nvSpPr>
        <p:spPr>
          <a:xfrm>
            <a:off x="8941015" y="1841165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447CAC-7E4A-44F5-A32B-A84DF3156491}"/>
              </a:ext>
            </a:extLst>
          </p:cNvPr>
          <p:cNvSpPr/>
          <p:nvPr/>
        </p:nvSpPr>
        <p:spPr>
          <a:xfrm>
            <a:off x="9519856" y="184116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4794D-BC6B-417F-A9DE-C048DC79C955}"/>
              </a:ext>
            </a:extLst>
          </p:cNvPr>
          <p:cNvSpPr/>
          <p:nvPr/>
        </p:nvSpPr>
        <p:spPr>
          <a:xfrm>
            <a:off x="10098697" y="184116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ADBFF9-CAEA-4D38-908A-138428793C85}"/>
              </a:ext>
            </a:extLst>
          </p:cNvPr>
          <p:cNvSpPr/>
          <p:nvPr/>
        </p:nvSpPr>
        <p:spPr>
          <a:xfrm>
            <a:off x="5294600" y="276605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D6A53-A67C-406E-8477-6F8CEF84FAE6}"/>
              </a:ext>
            </a:extLst>
          </p:cNvPr>
          <p:cNvSpPr txBox="1"/>
          <p:nvPr/>
        </p:nvSpPr>
        <p:spPr>
          <a:xfrm>
            <a:off x="5429971" y="23967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570241-7E0B-401F-83F6-29B3845CFB93}"/>
              </a:ext>
            </a:extLst>
          </p:cNvPr>
          <p:cNvSpPr txBox="1"/>
          <p:nvPr/>
        </p:nvSpPr>
        <p:spPr>
          <a:xfrm>
            <a:off x="10185177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0</a:t>
            </a:r>
            <a:endParaRPr lang="en-US" baseline="30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7CEC87-B662-45F4-AFF0-3C575D397F8E}"/>
              </a:ext>
            </a:extLst>
          </p:cNvPr>
          <p:cNvSpPr txBox="1"/>
          <p:nvPr/>
        </p:nvSpPr>
        <p:spPr>
          <a:xfrm>
            <a:off x="9606336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</a:t>
            </a:r>
            <a:endParaRPr lang="en-US" baseline="30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51CDF5-A2FA-4383-8F68-A88EA1B9BCA7}"/>
              </a:ext>
            </a:extLst>
          </p:cNvPr>
          <p:cNvSpPr txBox="1"/>
          <p:nvPr/>
        </p:nvSpPr>
        <p:spPr>
          <a:xfrm>
            <a:off x="9027495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064F1-FD28-49DC-8AC7-7B5A30908769}"/>
              </a:ext>
            </a:extLst>
          </p:cNvPr>
          <p:cNvSpPr txBox="1"/>
          <p:nvPr/>
        </p:nvSpPr>
        <p:spPr>
          <a:xfrm>
            <a:off x="8448654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3</a:t>
            </a:r>
            <a:endParaRPr lang="en-US" baseline="30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1B1976-F472-49C9-A395-60411FD3A630}"/>
              </a:ext>
            </a:extLst>
          </p:cNvPr>
          <p:cNvSpPr txBox="1"/>
          <p:nvPr/>
        </p:nvSpPr>
        <p:spPr>
          <a:xfrm>
            <a:off x="7882192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4</a:t>
            </a:r>
            <a:endParaRPr lang="en-US" baseline="30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70A657-1863-43EA-9872-E60EDED809E4}"/>
              </a:ext>
            </a:extLst>
          </p:cNvPr>
          <p:cNvSpPr txBox="1"/>
          <p:nvPr/>
        </p:nvSpPr>
        <p:spPr>
          <a:xfrm>
            <a:off x="7288826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5</a:t>
            </a:r>
            <a:endParaRPr lang="en-US" baseline="30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A9790E-7C18-489D-A0DF-1150ADA2EC20}"/>
              </a:ext>
            </a:extLst>
          </p:cNvPr>
          <p:cNvSpPr txBox="1"/>
          <p:nvPr/>
        </p:nvSpPr>
        <p:spPr>
          <a:xfrm>
            <a:off x="6730722" y="2447267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6</a:t>
            </a:r>
            <a:endParaRPr lang="en-US" baseline="30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21B05E9-551B-4689-AFF7-F6AB1B40877F}"/>
              </a:ext>
            </a:extLst>
          </p:cNvPr>
          <p:cNvSpPr/>
          <p:nvPr/>
        </p:nvSpPr>
        <p:spPr>
          <a:xfrm>
            <a:off x="1669906" y="1835229"/>
            <a:ext cx="8178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C=1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230A204-07AA-4AFE-9400-0EF1D0880BB6}"/>
              </a:ext>
            </a:extLst>
          </p:cNvPr>
          <p:cNvSpPr/>
          <p:nvPr/>
        </p:nvSpPr>
        <p:spPr>
          <a:xfrm>
            <a:off x="2395247" y="334998"/>
            <a:ext cx="66856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Circulate(</a:t>
            </a:r>
            <a:r>
              <a:rPr lang="en-US" sz="32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Rotate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)</a:t>
            </a:r>
            <a:r>
              <a:rPr lang="fa-IR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 Left 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cs typeface="B Nazanin" panose="00000400000000000000" pitchFamily="2" charset="-78"/>
              </a:rPr>
              <a:t>“Through Carry” 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680AE2-3E54-41ED-8017-385212FFDBF7}"/>
              </a:ext>
            </a:extLst>
          </p:cNvPr>
          <p:cNvSpPr txBox="1"/>
          <p:nvPr/>
        </p:nvSpPr>
        <p:spPr>
          <a:xfrm>
            <a:off x="7339565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60D0449-B645-41E7-9379-F8A618646B4A}"/>
              </a:ext>
            </a:extLst>
          </p:cNvPr>
          <p:cNvSpPr txBox="1"/>
          <p:nvPr/>
        </p:nvSpPr>
        <p:spPr>
          <a:xfrm>
            <a:off x="7913022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CF0CA19-CBFD-40BC-9AFB-5922D619F427}"/>
              </a:ext>
            </a:extLst>
          </p:cNvPr>
          <p:cNvSpPr txBox="1"/>
          <p:nvPr/>
        </p:nvSpPr>
        <p:spPr>
          <a:xfrm>
            <a:off x="8491863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B7FFDF-15FB-4371-824C-B23946509C5F}"/>
              </a:ext>
            </a:extLst>
          </p:cNvPr>
          <p:cNvSpPr txBox="1"/>
          <p:nvPr/>
        </p:nvSpPr>
        <p:spPr>
          <a:xfrm>
            <a:off x="9105951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2BBD37C-405D-40CF-AA99-65767283DDBB}"/>
              </a:ext>
            </a:extLst>
          </p:cNvPr>
          <p:cNvSpPr txBox="1"/>
          <p:nvPr/>
        </p:nvSpPr>
        <p:spPr>
          <a:xfrm>
            <a:off x="9644589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720978-F229-4880-AAD6-49EFEBFA4BD1}"/>
              </a:ext>
            </a:extLst>
          </p:cNvPr>
          <p:cNvSpPr txBox="1"/>
          <p:nvPr/>
        </p:nvSpPr>
        <p:spPr>
          <a:xfrm>
            <a:off x="10225907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44C2D27-C656-4320-A2D3-22F2F62F0BE4}"/>
              </a:ext>
            </a:extLst>
          </p:cNvPr>
          <p:cNvSpPr/>
          <p:nvPr/>
        </p:nvSpPr>
        <p:spPr>
          <a:xfrm>
            <a:off x="992420" y="1213107"/>
            <a:ext cx="304064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Source Number: 1</a:t>
            </a:r>
            <a:r>
              <a:rPr lang="en-US" sz="2000" dirty="0"/>
              <a:t>1010001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303359A-C226-434E-B9E6-8B413128E900}"/>
              </a:ext>
            </a:extLst>
          </p:cNvPr>
          <p:cNvSpPr/>
          <p:nvPr/>
        </p:nvSpPr>
        <p:spPr>
          <a:xfrm>
            <a:off x="934296" y="2816599"/>
            <a:ext cx="31568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result Number: 1</a:t>
            </a:r>
            <a:r>
              <a:rPr lang="en-US" sz="2000" dirty="0"/>
              <a:t>0100011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B2D2E-B50B-4C1A-9341-3461716613DE}"/>
              </a:ext>
            </a:extLst>
          </p:cNvPr>
          <p:cNvSpPr txBox="1"/>
          <p:nvPr/>
        </p:nvSpPr>
        <p:spPr>
          <a:xfrm>
            <a:off x="6771452" y="1942950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8F9D3A-3295-485F-BE5E-749DF870D217}"/>
              </a:ext>
            </a:extLst>
          </p:cNvPr>
          <p:cNvSpPr txBox="1"/>
          <p:nvPr/>
        </p:nvSpPr>
        <p:spPr>
          <a:xfrm>
            <a:off x="5429971" y="2870808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576488-B0A3-46B7-A3C9-8303776A2EDA}"/>
              </a:ext>
            </a:extLst>
          </p:cNvPr>
          <p:cNvSpPr/>
          <p:nvPr/>
        </p:nvSpPr>
        <p:spPr>
          <a:xfrm>
            <a:off x="1821700" y="5665966"/>
            <a:ext cx="836347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Before circulate(rotate)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through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carry, The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carry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 is </a:t>
            </a:r>
            <a:r>
              <a:rPr lang="en-US" sz="20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set/reset </a:t>
            </a: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by the programmer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09F2B1-DCA1-47D5-A742-691C8A407FDA}"/>
              </a:ext>
            </a:extLst>
          </p:cNvPr>
          <p:cNvSpPr txBox="1"/>
          <p:nvPr/>
        </p:nvSpPr>
        <p:spPr>
          <a:xfrm>
            <a:off x="6151881" y="244726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7</a:t>
            </a:r>
            <a:endParaRPr lang="en-US" baseline="30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EBCB64-FAF9-48C8-8A6E-ED51CFC24A9A}"/>
              </a:ext>
            </a:extLst>
          </p:cNvPr>
          <p:cNvSpPr txBox="1"/>
          <p:nvPr/>
        </p:nvSpPr>
        <p:spPr>
          <a:xfrm>
            <a:off x="6176499" y="1942945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451DE77-FEF9-475B-8940-5CB29D37B789}"/>
              </a:ext>
            </a:extLst>
          </p:cNvPr>
          <p:cNvSpPr/>
          <p:nvPr/>
        </p:nvSpPr>
        <p:spPr>
          <a:xfrm>
            <a:off x="6046810" y="4091239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2ED5FAB-2FC1-4B75-8D7A-C6E8376483EE}"/>
              </a:ext>
            </a:extLst>
          </p:cNvPr>
          <p:cNvSpPr/>
          <p:nvPr/>
        </p:nvSpPr>
        <p:spPr>
          <a:xfrm>
            <a:off x="6625651" y="409124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B3A8B82-4E21-4F7C-A561-F1070753D076}"/>
              </a:ext>
            </a:extLst>
          </p:cNvPr>
          <p:cNvSpPr/>
          <p:nvPr/>
        </p:nvSpPr>
        <p:spPr>
          <a:xfrm>
            <a:off x="7204492" y="4091244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8A69B4-B776-4792-B86B-FD6854BC5088}"/>
              </a:ext>
            </a:extLst>
          </p:cNvPr>
          <p:cNvSpPr/>
          <p:nvPr/>
        </p:nvSpPr>
        <p:spPr>
          <a:xfrm>
            <a:off x="7783333" y="4091243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A498677-5A04-4F41-B4FF-5EE1DBDF7472}"/>
              </a:ext>
            </a:extLst>
          </p:cNvPr>
          <p:cNvSpPr/>
          <p:nvPr/>
        </p:nvSpPr>
        <p:spPr>
          <a:xfrm>
            <a:off x="8362174" y="4091242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B521C11-633B-4C85-A6D2-CD0EEAB4218E}"/>
              </a:ext>
            </a:extLst>
          </p:cNvPr>
          <p:cNvSpPr/>
          <p:nvPr/>
        </p:nvSpPr>
        <p:spPr>
          <a:xfrm>
            <a:off x="8941015" y="4091241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E316734-529C-4DB1-8DFE-C50ADD7B53F5}"/>
              </a:ext>
            </a:extLst>
          </p:cNvPr>
          <p:cNvSpPr/>
          <p:nvPr/>
        </p:nvSpPr>
        <p:spPr>
          <a:xfrm>
            <a:off x="9519856" y="4091240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E723174-1931-4264-8A73-468DD1C23F04}"/>
              </a:ext>
            </a:extLst>
          </p:cNvPr>
          <p:cNvSpPr/>
          <p:nvPr/>
        </p:nvSpPr>
        <p:spPr>
          <a:xfrm>
            <a:off x="10098697" y="4091239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DBB8B6F-0A55-4CBA-B1EA-7E5BBD66A4EF}"/>
              </a:ext>
            </a:extLst>
          </p:cNvPr>
          <p:cNvSpPr/>
          <p:nvPr/>
        </p:nvSpPr>
        <p:spPr>
          <a:xfrm>
            <a:off x="5294600" y="5016130"/>
            <a:ext cx="578841" cy="5788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893F5F-47FB-4CBE-B8F2-6E870EA0C041}"/>
              </a:ext>
            </a:extLst>
          </p:cNvPr>
          <p:cNvSpPr txBox="1"/>
          <p:nvPr/>
        </p:nvSpPr>
        <p:spPr>
          <a:xfrm>
            <a:off x="5429971" y="46467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14B39D3-BB4F-4BE7-867B-69C27901DFC8}"/>
              </a:ext>
            </a:extLst>
          </p:cNvPr>
          <p:cNvSpPr txBox="1"/>
          <p:nvPr/>
        </p:nvSpPr>
        <p:spPr>
          <a:xfrm>
            <a:off x="10185177" y="46973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0</a:t>
            </a:r>
            <a:endParaRPr lang="en-US" baseline="30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0486A2B-4C12-4C37-835B-67913A3DA611}"/>
              </a:ext>
            </a:extLst>
          </p:cNvPr>
          <p:cNvSpPr txBox="1"/>
          <p:nvPr/>
        </p:nvSpPr>
        <p:spPr>
          <a:xfrm>
            <a:off x="9606336" y="46973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1</a:t>
            </a:r>
            <a:endParaRPr lang="en-US" baseline="30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CDAC0CD-2E8E-4174-BB53-EBED3E2F6C19}"/>
              </a:ext>
            </a:extLst>
          </p:cNvPr>
          <p:cNvSpPr txBox="1"/>
          <p:nvPr/>
        </p:nvSpPr>
        <p:spPr>
          <a:xfrm>
            <a:off x="9027495" y="46973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2</a:t>
            </a:r>
            <a:endParaRPr lang="en-US" baseline="30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6B34B5B-3C68-4E4C-A743-F3BC6BC2CCAA}"/>
              </a:ext>
            </a:extLst>
          </p:cNvPr>
          <p:cNvSpPr txBox="1"/>
          <p:nvPr/>
        </p:nvSpPr>
        <p:spPr>
          <a:xfrm>
            <a:off x="8448654" y="46973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3</a:t>
            </a:r>
            <a:endParaRPr lang="en-US" baseline="30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ECAE181-FBFD-403F-AC38-0759A5C70A09}"/>
              </a:ext>
            </a:extLst>
          </p:cNvPr>
          <p:cNvSpPr txBox="1"/>
          <p:nvPr/>
        </p:nvSpPr>
        <p:spPr>
          <a:xfrm>
            <a:off x="7882192" y="46973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4</a:t>
            </a:r>
            <a:endParaRPr lang="en-US" baseline="30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D84EEE8-98C3-48BB-8D1B-2257D9188255}"/>
              </a:ext>
            </a:extLst>
          </p:cNvPr>
          <p:cNvSpPr txBox="1"/>
          <p:nvPr/>
        </p:nvSpPr>
        <p:spPr>
          <a:xfrm>
            <a:off x="7288826" y="46973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5</a:t>
            </a:r>
            <a:endParaRPr lang="en-US" baseline="30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ACA246B-12B2-4791-BB07-D5B030373BE2}"/>
              </a:ext>
            </a:extLst>
          </p:cNvPr>
          <p:cNvSpPr txBox="1"/>
          <p:nvPr/>
        </p:nvSpPr>
        <p:spPr>
          <a:xfrm>
            <a:off x="6730722" y="4697343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6</a:t>
            </a:r>
            <a:endParaRPr lang="en-US" baseline="300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155E25-0A9B-4484-A75D-04C66BE7379E}"/>
              </a:ext>
            </a:extLst>
          </p:cNvPr>
          <p:cNvSpPr/>
          <p:nvPr/>
        </p:nvSpPr>
        <p:spPr>
          <a:xfrm>
            <a:off x="1669906" y="4085305"/>
            <a:ext cx="81785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C=0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5620AC60-3CA7-4177-AAED-B23142E39A67}"/>
              </a:ext>
            </a:extLst>
          </p:cNvPr>
          <p:cNvSpPr txBox="1"/>
          <p:nvPr/>
        </p:nvSpPr>
        <p:spPr>
          <a:xfrm>
            <a:off x="7339565" y="419302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9A40A26-D5A4-475F-8648-0A444DCE9BD9}"/>
              </a:ext>
            </a:extLst>
          </p:cNvPr>
          <p:cNvSpPr txBox="1"/>
          <p:nvPr/>
        </p:nvSpPr>
        <p:spPr>
          <a:xfrm>
            <a:off x="7913022" y="419302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D40866E-1D41-44B6-8511-ADF1F63D7037}"/>
              </a:ext>
            </a:extLst>
          </p:cNvPr>
          <p:cNvSpPr txBox="1"/>
          <p:nvPr/>
        </p:nvSpPr>
        <p:spPr>
          <a:xfrm>
            <a:off x="8491863" y="419302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8BCE9AB-6357-494C-8923-9545D6B7D1F4}"/>
              </a:ext>
            </a:extLst>
          </p:cNvPr>
          <p:cNvSpPr txBox="1"/>
          <p:nvPr/>
        </p:nvSpPr>
        <p:spPr>
          <a:xfrm>
            <a:off x="9105951" y="419302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402256A-79B0-41D2-8FF6-039D37D23CA8}"/>
              </a:ext>
            </a:extLst>
          </p:cNvPr>
          <p:cNvSpPr txBox="1"/>
          <p:nvPr/>
        </p:nvSpPr>
        <p:spPr>
          <a:xfrm>
            <a:off x="9644589" y="419302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B14B9E5-D410-40B0-A0A1-124BAEEF64EF}"/>
              </a:ext>
            </a:extLst>
          </p:cNvPr>
          <p:cNvSpPr txBox="1"/>
          <p:nvPr/>
        </p:nvSpPr>
        <p:spPr>
          <a:xfrm>
            <a:off x="10225907" y="419302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8E255B1-5730-4163-9828-6D5CAEE5A278}"/>
              </a:ext>
            </a:extLst>
          </p:cNvPr>
          <p:cNvSpPr/>
          <p:nvPr/>
        </p:nvSpPr>
        <p:spPr>
          <a:xfrm>
            <a:off x="934296" y="5066675"/>
            <a:ext cx="3156886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B Nazanin" panose="00000400000000000000" pitchFamily="2" charset="-78"/>
              </a:rPr>
              <a:t>result Number: 1</a:t>
            </a:r>
            <a:r>
              <a:rPr lang="en-US" sz="2000" dirty="0"/>
              <a:t>0100010</a:t>
            </a: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cs typeface="B Nazanin" panose="00000400000000000000" pitchFamily="2" charset="-78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8082DC0-1256-451F-9864-27348AD595CA}"/>
              </a:ext>
            </a:extLst>
          </p:cNvPr>
          <p:cNvSpPr txBox="1"/>
          <p:nvPr/>
        </p:nvSpPr>
        <p:spPr>
          <a:xfrm>
            <a:off x="6771452" y="4193026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9C1D2A3-A871-4D2C-90D4-88B3CDF92A15}"/>
              </a:ext>
            </a:extLst>
          </p:cNvPr>
          <p:cNvSpPr txBox="1"/>
          <p:nvPr/>
        </p:nvSpPr>
        <p:spPr>
          <a:xfrm>
            <a:off x="5429971" y="5120884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FC8493-9B34-4222-B2F1-14A5E42AB51A}"/>
              </a:ext>
            </a:extLst>
          </p:cNvPr>
          <p:cNvSpPr txBox="1"/>
          <p:nvPr/>
        </p:nvSpPr>
        <p:spPr>
          <a:xfrm>
            <a:off x="6151881" y="469733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sz="2400" baseline="30000" dirty="0"/>
              <a:t>7</a:t>
            </a:r>
            <a:endParaRPr lang="en-US" baseline="300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F15CDEF-718F-4CE8-9D8A-745CC5CC9474}"/>
              </a:ext>
            </a:extLst>
          </p:cNvPr>
          <p:cNvSpPr txBox="1"/>
          <p:nvPr/>
        </p:nvSpPr>
        <p:spPr>
          <a:xfrm>
            <a:off x="6176499" y="4193021"/>
            <a:ext cx="324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58F0BF-2E7B-48E1-8371-351ED7F78F11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25/27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58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81481E-6 L -0.04791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4714 4.81481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-0.0474 4.8148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81481E-6 L -0.05039 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81481E-6 L -0.04414 4.8148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-0.04778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4753 0.0009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4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347 L -0.00026 0.00347 L 0.01888 0.00486 C 0.025 0.00556 0.03425 0.00694 0.0405 0.00787 C 0.04193 0.00833 0.04323 0.00926 0.04467 0.00949 C 0.04857 0.01019 0.05248 0.00995 0.05638 0.01088 C 0.05977 0.01181 0.06289 0.01505 0.06628 0.01528 L 0.08047 0.0169 C 0.08243 0.01736 0.08438 0.01806 0.08633 0.01829 C 0.09909 0.02037 0.11315 0.0206 0.12552 0.0213 C 0.15547 0.02477 0.13972 0.02361 0.19467 0.0213 C 0.19935 0.02107 0.20417 0.02014 0.20886 0.01968 L 0.23711 0.01829 C 0.25365 0.01505 0.23737 0.01782 0.26719 0.01528 C 0.29805 0.01273 0.2642 0.01528 0.28633 0.01227 C 0.29753 0.01088 0.31524 0.01019 0.32552 0.00949 L 0.33464 0.00787 C 0.33881 0.00741 0.34297 0.00718 0.34714 0.00648 C 0.34935 0.00602 0.35157 0.00532 0.35378 0.00486 L 0.36133 0.00347 C 0.36628 0.00046 0.36224 0.00255 0.37045 0.00046 C 0.37214 -3.7037E-7 0.37383 -0.00046 0.37552 -0.00093 C 0.37774 -0.00301 0.37982 -0.00532 0.38217 -0.00694 C 0.38373 -0.00787 0.38555 -0.00764 0.38711 -0.00833 C 0.38881 -0.00903 0.3905 -0.01042 0.39219 -0.01134 C 0.39297 -0.01181 0.39388 -0.01204 0.39467 -0.01273 C 0.39545 -0.01389 0.39623 -0.01505 0.39714 -0.01574 C 0.39818 -0.01667 0.39935 -0.01667 0.40052 -0.01736 C 0.40222 -0.01806 0.40391 -0.01898 0.40547 -0.02014 C 0.4069 -0.02153 0.40821 -0.02338 0.40964 -0.02477 C 0.41094 -0.02593 0.4125 -0.02639 0.41381 -0.02755 C 0.41641 -0.02986 0.41706 -0.03241 0.41967 -0.03495 C 0.42045 -0.03588 0.42136 -0.03588 0.42214 -0.03657 C 0.42396 -0.03819 0.42552 -0.04051 0.42722 -0.04236 L 0.43217 -0.04838 L 0.43464 -0.05139 C 0.44063 -0.06898 0.4336 -0.05208 0.4405 -0.06018 C 0.44128 -0.06134 0.44141 -0.06343 0.44219 -0.06481 C 0.44284 -0.06597 0.44388 -0.06667 0.44467 -0.06759 C 0.44519 -0.06921 0.44584 -0.0706 0.44636 -0.07222 C 0.44675 -0.07361 0.44675 -0.07523 0.44714 -0.07662 C 0.44766 -0.0787 0.44818 -0.08056 0.44883 -0.08241 C 0.44935 -0.08403 0.45013 -0.08542 0.45052 -0.08704 C 0.45118 -0.08981 0.45222 -0.09583 0.45222 -0.09583 C 0.45183 -0.10278 0.45196 -0.10972 0.45131 -0.11667 C 0.45118 -0.11875 0.45013 -0.1206 0.44961 -0.12245 C 0.44753 -0.13125 0.45065 -0.12245 0.44636 -0.13287 C 0.4461 -0.13449 0.4461 -0.13611 0.44545 -0.13727 C 0.44167 -0.14583 0.42774 -0.13889 0.42722 -0.13889 C 0.42552 -0.13843 0.42383 -0.13796 0.42214 -0.13727 C 0.42019 -0.13657 0.41836 -0.13449 0.41628 -0.13449 C 0.40717 -0.13403 0.39805 -0.13449 0.38881 -0.13449 " pathEditMode="relative" ptsTypes="AAAAAAAAAAAAAAAAAAAAAAAAAAAAAAAAAAAAAAAAAAAAAAAAAAAA">
                                      <p:cBhvr>
                                        <p:cTn id="20" dur="5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-0.06303 0.13866 " pathEditMode="relative" rAng="0" ptsTypes="AA">
                                      <p:cBhvr>
                                        <p:cTn id="22" dur="4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7" y="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04791 -4.44444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-0.04714 -4.44444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7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44444E-6 L -0.0474 -4.44444E-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-0.05039 -4.44444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6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04414 -4.44444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44444E-6 L -0.04778 -4.44444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96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44444E-6 L -0.04753 0.0009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3" y="46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5 -0.00347 L -0.00195 -0.00347 C 0.01016 -0.00278 0.0224 -0.00324 0.03464 -0.00185 C 0.03881 -0.00139 0.04089 0.00162 0.04467 0.00255 C 0.05417 0.00486 0.04961 0.00417 0.06302 0.00556 L 0.078 0.00695 C 0.09141 0.00833 0.09467 0.00926 0.10964 0.00995 L 0.1655 0.01134 L 0.18972 0.01296 L 0.22136 0.01435 C 0.22631 0.01458 0.23138 0.01528 0.23633 0.01597 L 0.30886 0.01435 C 0.31276 0.01435 0.31667 0.0132 0.32058 0.01296 L 0.35144 0.00995 C 0.35417 0.00903 0.3569 0.00764 0.35977 0.00695 C 0.36172 0.00648 0.36368 0.00625 0.3655 0.00556 C 0.37539 0.00208 0.36914 0.00394 0.37474 0.00116 C 0.37579 0.00046 0.37696 -1.11111E-6 0.378 -0.00046 C 0.38204 -0.00509 0.37956 -0.00278 0.38555 -0.00625 L 0.38802 -0.00787 C 0.38894 -0.00833 0.38985 -0.00833 0.3905 -0.00926 C 0.39401 -0.01342 0.39206 -0.0118 0.39636 -0.01366 C 0.39727 -0.01528 0.39792 -0.01713 0.39883 -0.01829 C 0.39961 -0.01898 0.40065 -0.01898 0.40144 -0.01967 C 0.40235 -0.02037 0.403 -0.02176 0.40391 -0.02268 C 0.40495 -0.02361 0.40625 -0.0243 0.40717 -0.02569 C 0.41263 -0.03241 0.40664 -0.0287 0.41302 -0.03148 C 0.41394 -0.03287 0.41459 -0.03472 0.4155 -0.03588 C 0.41967 -0.04097 0.41771 -0.03727 0.42136 -0.04028 C 0.42683 -0.04514 0.42084 -0.0412 0.42644 -0.04768 C 0.42709 -0.04861 0.428 -0.04884 0.42891 -0.0493 C 0.43269 -0.05926 0.42826 -0.04954 0.43308 -0.05509 C 0.43464 -0.05717 0.43711 -0.06296 0.43802 -0.06551 C 0.43985 -0.06991 0.44141 -0.07454 0.4431 -0.07893 L 0.4448 -0.08333 C 0.4444 -0.09028 0.44454 -0.09722 0.44388 -0.10393 C 0.44362 -0.10717 0.44284 -0.10995 0.44219 -0.11296 L 0.4405 -0.12176 C 0.43998 -0.12523 0.43985 -0.12847 0.43724 -0.12917 C 0.4323 -0.13055 0.42722 -0.13009 0.42227 -0.13055 C 0.41172 -0.14305 0.4194 -0.13518 0.3905 -0.13518 C 0.38946 -0.13518 0.39388 -0.13356 0.39388 -0.13356 " pathEditMode="relative" ptsTypes="AAAAAAAAAAAAAAAAAAAAAAAAAAAAAAAAAAAAAAAAAA">
                                      <p:cBhvr>
                                        <p:cTn id="40" dur="5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44444E-6 L -0.06302 0.13866 " pathEditMode="relative" rAng="0" ptsTypes="AA">
                                      <p:cBhvr>
                                        <p:cTn id="42" dur="4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76" grpId="0"/>
      <p:bldP spid="77" grpId="0"/>
      <p:bldP spid="78" grpId="0"/>
      <p:bldP spid="111" grpId="0"/>
      <p:bldP spid="57" grpId="0"/>
      <p:bldP spid="59" grpId="0"/>
      <p:bldP spid="65" grpId="0"/>
      <p:bldP spid="61" grpId="0"/>
      <p:bldP spid="120" grpId="0"/>
      <p:bldP spid="121" grpId="0"/>
      <p:bldP spid="122" grpId="0"/>
      <p:bldP spid="123" grpId="0"/>
      <p:bldP spid="124" grpId="0"/>
      <p:bldP spid="125" grpId="0"/>
      <p:bldP spid="127" grpId="0"/>
      <p:bldP spid="128" grpId="0"/>
      <p:bldP spid="129" grpId="0"/>
      <p:bldP spid="1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3BFDDC9-30CC-4C33-8422-EF9EB6763DF5}"/>
              </a:ext>
            </a:extLst>
          </p:cNvPr>
          <p:cNvSpPr txBox="1"/>
          <p:nvPr/>
        </p:nvSpPr>
        <p:spPr>
          <a:xfrm>
            <a:off x="2904260" y="6109390"/>
            <a:ext cx="6381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۴-۱۳ یک طبقه از واحد حساب و منطق و جابجایی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275E4F-2D0A-4DB8-A6F9-812B6964698D}"/>
              </a:ext>
            </a:extLst>
          </p:cNvPr>
          <p:cNvSpPr/>
          <p:nvPr/>
        </p:nvSpPr>
        <p:spPr>
          <a:xfrm>
            <a:off x="2904260" y="1589590"/>
            <a:ext cx="1805651" cy="180565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یک طبقه از مدار حساب</a:t>
            </a:r>
          </a:p>
          <a:p>
            <a:pPr algn="ctr"/>
            <a:r>
              <a:rPr lang="fa-IR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(شکل ۴ - ۹)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91B5FBE-1E8A-4745-BF00-503810D09E97}"/>
              </a:ext>
            </a:extLst>
          </p:cNvPr>
          <p:cNvSpPr/>
          <p:nvPr/>
        </p:nvSpPr>
        <p:spPr>
          <a:xfrm>
            <a:off x="2896678" y="3522868"/>
            <a:ext cx="1805651" cy="18056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یک طبقه از مدار منطق</a:t>
            </a:r>
          </a:p>
          <a:p>
            <a:pPr algn="ctr"/>
            <a:r>
              <a:rPr lang="fa-IR" sz="2000" dirty="0">
                <a:solidFill>
                  <a:schemeClr val="tx1"/>
                </a:solidFill>
                <a:latin typeface="Arial Nova Light" panose="020B0304020202020204" pitchFamily="34" charset="0"/>
              </a:rPr>
              <a:t> (شکل ۴ – ۱۰)</a:t>
            </a:r>
            <a:endParaRPr lang="en-US" sz="2000" dirty="0">
              <a:solidFill>
                <a:schemeClr val="tx1"/>
              </a:solidFill>
              <a:latin typeface="Arial Nova Light" panose="020B03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B912DF-AE33-4C82-8829-DD4EA543BFA6}"/>
              </a:ext>
            </a:extLst>
          </p:cNvPr>
          <p:cNvGrpSpPr/>
          <p:nvPr/>
        </p:nvGrpSpPr>
        <p:grpSpPr>
          <a:xfrm>
            <a:off x="7227506" y="2369870"/>
            <a:ext cx="2313240" cy="2605315"/>
            <a:chOff x="6624781" y="2850605"/>
            <a:chExt cx="1504304" cy="1166207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64B8DFA9-42F8-4B7E-BB74-56A5C9CFFDEE}"/>
                </a:ext>
              </a:extLst>
            </p:cNvPr>
            <p:cNvSpPr/>
            <p:nvPr/>
          </p:nvSpPr>
          <p:spPr>
            <a:xfrm>
              <a:off x="6624781" y="2850605"/>
              <a:ext cx="1504304" cy="1166207"/>
            </a:xfrm>
            <a:prstGeom prst="roundRect">
              <a:avLst>
                <a:gd name="adj" fmla="val 5777"/>
              </a:avLst>
            </a:prstGeom>
            <a:solidFill>
              <a:srgbClr val="ECB8A8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 * 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MUX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0BB1254-B7D1-421E-997A-83BFF3C9D07D}"/>
                </a:ext>
              </a:extLst>
            </p:cNvPr>
            <p:cNvSpPr txBox="1"/>
            <p:nvPr/>
          </p:nvSpPr>
          <p:spPr>
            <a:xfrm>
              <a:off x="6624781" y="2919406"/>
              <a:ext cx="274321" cy="16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ova Light" panose="020B0304020202020204" pitchFamily="34" charset="0"/>
                </a:rPr>
                <a:t>S</a:t>
              </a:r>
              <a:r>
                <a:rPr lang="en-US" baseline="-25000" dirty="0">
                  <a:latin typeface="Arial Nova Light" panose="020B0304020202020204" pitchFamily="34" charset="0"/>
                </a:rPr>
                <a:t>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99B9D00-C02E-4DD1-BA9D-2DE51328DCAB}"/>
                </a:ext>
              </a:extLst>
            </p:cNvPr>
            <p:cNvSpPr txBox="1"/>
            <p:nvPr/>
          </p:nvSpPr>
          <p:spPr>
            <a:xfrm>
              <a:off x="6624781" y="3063452"/>
              <a:ext cx="274321" cy="16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ova Light" panose="020B0304020202020204" pitchFamily="34" charset="0"/>
                </a:rPr>
                <a:t>S</a:t>
              </a:r>
              <a:r>
                <a:rPr lang="en-US" baseline="-25000" dirty="0">
                  <a:latin typeface="Arial Nova Light" panose="020B0304020202020204" pitchFamily="34" charset="0"/>
                </a:rPr>
                <a:t>0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4920204-81D1-4299-8FD3-5530F421357D}"/>
                </a:ext>
              </a:extLst>
            </p:cNvPr>
            <p:cNvSpPr txBox="1"/>
            <p:nvPr/>
          </p:nvSpPr>
          <p:spPr>
            <a:xfrm>
              <a:off x="6624781" y="3255301"/>
              <a:ext cx="274320" cy="16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ova Light" panose="020B0304020202020204" pitchFamily="34" charset="0"/>
                </a:rPr>
                <a:t>0</a:t>
              </a:r>
              <a:endParaRPr lang="en-US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E982435-9CD0-4817-8909-9AC1B2ADE98A}"/>
                </a:ext>
              </a:extLst>
            </p:cNvPr>
            <p:cNvSpPr txBox="1"/>
            <p:nvPr/>
          </p:nvSpPr>
          <p:spPr>
            <a:xfrm>
              <a:off x="6624781" y="3425446"/>
              <a:ext cx="286685" cy="16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ova Light" panose="020B0304020202020204" pitchFamily="34" charset="0"/>
                </a:rPr>
                <a:t>1</a:t>
              </a:r>
              <a:endParaRPr lang="en-US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F4BB72E-877B-4AEA-AC62-C280207421E8}"/>
                </a:ext>
              </a:extLst>
            </p:cNvPr>
            <p:cNvSpPr txBox="1"/>
            <p:nvPr/>
          </p:nvSpPr>
          <p:spPr>
            <a:xfrm>
              <a:off x="6624781" y="3600477"/>
              <a:ext cx="286685" cy="16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ova Light" panose="020B0304020202020204" pitchFamily="34" charset="0"/>
                </a:rPr>
                <a:t>2</a:t>
              </a:r>
              <a:endParaRPr lang="en-US" baseline="-25000" dirty="0">
                <a:latin typeface="Arial Nova Light" panose="020B0304020202020204" pitchFamily="34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D08AB24-AE9A-4BEF-AAA5-D7AC7703CB48}"/>
                </a:ext>
              </a:extLst>
            </p:cNvPr>
            <p:cNvSpPr txBox="1"/>
            <p:nvPr/>
          </p:nvSpPr>
          <p:spPr>
            <a:xfrm>
              <a:off x="6624781" y="3742774"/>
              <a:ext cx="286685" cy="16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 Nova Light" panose="020B0304020202020204" pitchFamily="34" charset="0"/>
                </a:rPr>
                <a:t>3</a:t>
              </a:r>
              <a:endParaRPr lang="en-US" baseline="-25000" dirty="0">
                <a:latin typeface="Arial Nova Light" panose="020B0304020202020204" pitchFamily="34" charset="0"/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4D93EC9-422C-4EE5-8F3D-5FA49A5087D3}"/>
              </a:ext>
            </a:extLst>
          </p:cNvPr>
          <p:cNvSpPr txBox="1"/>
          <p:nvPr/>
        </p:nvSpPr>
        <p:spPr>
          <a:xfrm>
            <a:off x="557878" y="57023"/>
            <a:ext cx="4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S</a:t>
            </a:r>
            <a:r>
              <a:rPr lang="en-US" baseline="-25000" dirty="0">
                <a:latin typeface="Arial Nova Light" panose="020B0304020202020204" pitchFamily="34" charset="0"/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BC03ACE-392C-4226-8541-E90140C962B0}"/>
              </a:ext>
            </a:extLst>
          </p:cNvPr>
          <p:cNvSpPr txBox="1"/>
          <p:nvPr/>
        </p:nvSpPr>
        <p:spPr>
          <a:xfrm>
            <a:off x="565364" y="379074"/>
            <a:ext cx="4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S</a:t>
            </a:r>
            <a:r>
              <a:rPr lang="en-US" baseline="-25000" dirty="0">
                <a:latin typeface="Arial Nova Light" panose="020B0304020202020204" pitchFamily="34" charset="0"/>
              </a:rPr>
              <a:t>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7FF3911-D7CA-446D-90D3-49B28958C8A1}"/>
              </a:ext>
            </a:extLst>
          </p:cNvPr>
          <p:cNvSpPr txBox="1"/>
          <p:nvPr/>
        </p:nvSpPr>
        <p:spPr>
          <a:xfrm>
            <a:off x="565364" y="701126"/>
            <a:ext cx="4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S</a:t>
            </a:r>
            <a:r>
              <a:rPr lang="en-US" baseline="-25000" dirty="0">
                <a:latin typeface="Arial Nova Light" panose="020B0304020202020204" pitchFamily="34" charset="0"/>
              </a:rPr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4E266E6-D651-492F-B494-67F38A5F147F}"/>
              </a:ext>
            </a:extLst>
          </p:cNvPr>
          <p:cNvSpPr txBox="1"/>
          <p:nvPr/>
        </p:nvSpPr>
        <p:spPr>
          <a:xfrm>
            <a:off x="557877" y="1023178"/>
            <a:ext cx="4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S</a:t>
            </a:r>
            <a:r>
              <a:rPr lang="en-US" baseline="-25000" dirty="0">
                <a:latin typeface="Arial Nova Light" panose="020B0304020202020204" pitchFamily="34" charset="0"/>
              </a:rPr>
              <a:t>0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A0F21BE-F061-46DB-B407-E37F6FB41004}"/>
              </a:ext>
            </a:extLst>
          </p:cNvPr>
          <p:cNvCxnSpPr>
            <a:cxnSpLocks/>
          </p:cNvCxnSpPr>
          <p:nvPr/>
        </p:nvCxnSpPr>
        <p:spPr>
          <a:xfrm>
            <a:off x="965213" y="588102"/>
            <a:ext cx="541120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37A0A6C-9A8A-489F-BA8D-F2E46D86BD6D}"/>
              </a:ext>
            </a:extLst>
          </p:cNvPr>
          <p:cNvCxnSpPr>
            <a:cxnSpLocks/>
          </p:cNvCxnSpPr>
          <p:nvPr/>
        </p:nvCxnSpPr>
        <p:spPr>
          <a:xfrm>
            <a:off x="965214" y="251329"/>
            <a:ext cx="57769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52A4368-9BDF-4702-B669-C70765E807D3}"/>
              </a:ext>
            </a:extLst>
          </p:cNvPr>
          <p:cNvCxnSpPr>
            <a:cxnSpLocks/>
          </p:cNvCxnSpPr>
          <p:nvPr/>
        </p:nvCxnSpPr>
        <p:spPr>
          <a:xfrm>
            <a:off x="965213" y="918617"/>
            <a:ext cx="16633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C404D7A-529A-4249-AD4C-B48049DE9E30}"/>
              </a:ext>
            </a:extLst>
          </p:cNvPr>
          <p:cNvCxnSpPr>
            <a:cxnSpLocks/>
          </p:cNvCxnSpPr>
          <p:nvPr/>
        </p:nvCxnSpPr>
        <p:spPr>
          <a:xfrm>
            <a:off x="965212" y="1251232"/>
            <a:ext cx="14330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CDC7035-3A4C-4057-9BAB-EBC37C844E83}"/>
              </a:ext>
            </a:extLst>
          </p:cNvPr>
          <p:cNvCxnSpPr>
            <a:cxnSpLocks/>
          </p:cNvCxnSpPr>
          <p:nvPr/>
        </p:nvCxnSpPr>
        <p:spPr>
          <a:xfrm flipH="1">
            <a:off x="6742176" y="251329"/>
            <a:ext cx="1" cy="24647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3DC752D-8630-462C-A74C-7CA1C82C006C}"/>
              </a:ext>
            </a:extLst>
          </p:cNvPr>
          <p:cNvCxnSpPr>
            <a:cxnSpLocks/>
          </p:cNvCxnSpPr>
          <p:nvPr/>
        </p:nvCxnSpPr>
        <p:spPr>
          <a:xfrm flipH="1">
            <a:off x="6376416" y="588001"/>
            <a:ext cx="1" cy="24647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A6DED38-DAC2-4403-BC0B-033B28B94E2A}"/>
              </a:ext>
            </a:extLst>
          </p:cNvPr>
          <p:cNvCxnSpPr>
            <a:cxnSpLocks/>
            <a:stCxn id="91" idx="1"/>
          </p:cNvCxnSpPr>
          <p:nvPr/>
        </p:nvCxnSpPr>
        <p:spPr>
          <a:xfrm flipH="1">
            <a:off x="6376416" y="3030039"/>
            <a:ext cx="851092" cy="22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78F4B70-03C6-4D33-B173-F1E66EBDA471}"/>
              </a:ext>
            </a:extLst>
          </p:cNvPr>
          <p:cNvCxnSpPr>
            <a:cxnSpLocks/>
            <a:stCxn id="90" idx="1"/>
          </p:cNvCxnSpPr>
          <p:nvPr/>
        </p:nvCxnSpPr>
        <p:spPr>
          <a:xfrm flipH="1" flipV="1">
            <a:off x="6742176" y="2703031"/>
            <a:ext cx="485330" cy="52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F2C3AF3C-C467-4919-8C85-E2691C1119F3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5863752" y="3458631"/>
            <a:ext cx="1363754" cy="4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5F3BC94-7B1C-4E1A-B913-8ABC4FC6F03C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6202178" y="4227898"/>
            <a:ext cx="1025328" cy="18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891F1A3C-4B9B-42BB-85EE-178924D1D4E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45629" y="4547649"/>
            <a:ext cx="6818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487B823-C0DD-424E-BBC3-3A8A2DE7CC24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4709911" y="2492415"/>
            <a:ext cx="1181176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07341079-82A0-433D-9AFF-707E9E0D3658}"/>
              </a:ext>
            </a:extLst>
          </p:cNvPr>
          <p:cNvCxnSpPr>
            <a:cxnSpLocks/>
          </p:cNvCxnSpPr>
          <p:nvPr/>
        </p:nvCxnSpPr>
        <p:spPr>
          <a:xfrm>
            <a:off x="5863752" y="2467736"/>
            <a:ext cx="0" cy="9908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37A025B-C267-482B-B65E-F0E4F7EADD54}"/>
              </a:ext>
            </a:extLst>
          </p:cNvPr>
          <p:cNvGrpSpPr/>
          <p:nvPr/>
        </p:nvGrpSpPr>
        <p:grpSpPr>
          <a:xfrm>
            <a:off x="4702329" y="3834677"/>
            <a:ext cx="2525177" cy="591017"/>
            <a:chOff x="4702329" y="3834677"/>
            <a:chExt cx="2525177" cy="591017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1678175-15D5-48D2-AFB9-BF4CEB326A7D}"/>
                </a:ext>
              </a:extLst>
            </p:cNvPr>
            <p:cNvCxnSpPr>
              <a:cxnSpLocks/>
              <a:stCxn id="110" idx="1"/>
            </p:cNvCxnSpPr>
            <p:nvPr/>
          </p:nvCxnSpPr>
          <p:spPr>
            <a:xfrm flipH="1" flipV="1">
              <a:off x="5671895" y="3834677"/>
              <a:ext cx="1555611" cy="40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BCF4823-37FD-4983-98EE-30C73F39C5A7}"/>
                </a:ext>
              </a:extLst>
            </p:cNvPr>
            <p:cNvCxnSpPr>
              <a:cxnSpLocks/>
              <a:endCxn id="65" idx="3"/>
            </p:cNvCxnSpPr>
            <p:nvPr/>
          </p:nvCxnSpPr>
          <p:spPr>
            <a:xfrm flipH="1">
              <a:off x="4702329" y="4425694"/>
              <a:ext cx="9923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93F5E472-5460-4150-9FED-812CCACD6365}"/>
                </a:ext>
              </a:extLst>
            </p:cNvPr>
            <p:cNvCxnSpPr>
              <a:cxnSpLocks/>
            </p:cNvCxnSpPr>
            <p:nvPr/>
          </p:nvCxnSpPr>
          <p:spPr>
            <a:xfrm>
              <a:off x="5671895" y="3838735"/>
              <a:ext cx="0" cy="58695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15BAC4AC-520A-49C0-837C-016285FE37B6}"/>
              </a:ext>
            </a:extLst>
          </p:cNvPr>
          <p:cNvCxnSpPr>
            <a:cxnSpLocks/>
          </p:cNvCxnSpPr>
          <p:nvPr/>
        </p:nvCxnSpPr>
        <p:spPr>
          <a:xfrm>
            <a:off x="1291603" y="4636019"/>
            <a:ext cx="160507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955B25A2-BD09-4AE3-908A-EBA1F0FB5B1A}"/>
              </a:ext>
            </a:extLst>
          </p:cNvPr>
          <p:cNvCxnSpPr>
            <a:cxnSpLocks/>
          </p:cNvCxnSpPr>
          <p:nvPr/>
        </p:nvCxnSpPr>
        <p:spPr>
          <a:xfrm>
            <a:off x="1291602" y="4964802"/>
            <a:ext cx="1605075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9BFD583-B682-402F-BB66-C118EEA51DB6}"/>
              </a:ext>
            </a:extLst>
          </p:cNvPr>
          <p:cNvCxnSpPr>
            <a:cxnSpLocks/>
          </p:cNvCxnSpPr>
          <p:nvPr/>
        </p:nvCxnSpPr>
        <p:spPr>
          <a:xfrm>
            <a:off x="1935729" y="2703031"/>
            <a:ext cx="94031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53CFDB9-6A5E-4754-AA09-5FE62EAE9550}"/>
              </a:ext>
            </a:extLst>
          </p:cNvPr>
          <p:cNvCxnSpPr>
            <a:cxnSpLocks/>
          </p:cNvCxnSpPr>
          <p:nvPr/>
        </p:nvCxnSpPr>
        <p:spPr>
          <a:xfrm>
            <a:off x="2171700" y="3030038"/>
            <a:ext cx="7043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AEA1BBD-0BB9-41F1-A355-CAB50EAC3B67}"/>
              </a:ext>
            </a:extLst>
          </p:cNvPr>
          <p:cNvCxnSpPr>
            <a:cxnSpLocks/>
          </p:cNvCxnSpPr>
          <p:nvPr/>
        </p:nvCxnSpPr>
        <p:spPr>
          <a:xfrm>
            <a:off x="2193227" y="3030038"/>
            <a:ext cx="0" cy="19329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FCEE371-4BF9-459A-B070-EF5298A2CD6E}"/>
              </a:ext>
            </a:extLst>
          </p:cNvPr>
          <p:cNvCxnSpPr>
            <a:cxnSpLocks/>
          </p:cNvCxnSpPr>
          <p:nvPr/>
        </p:nvCxnSpPr>
        <p:spPr>
          <a:xfrm>
            <a:off x="1935729" y="2703031"/>
            <a:ext cx="0" cy="22599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162F565-9964-4FE0-A06D-C9CA85FC509B}"/>
              </a:ext>
            </a:extLst>
          </p:cNvPr>
          <p:cNvCxnSpPr>
            <a:cxnSpLocks/>
          </p:cNvCxnSpPr>
          <p:nvPr/>
        </p:nvCxnSpPr>
        <p:spPr>
          <a:xfrm>
            <a:off x="2647491" y="2098113"/>
            <a:ext cx="2567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9598071-24E9-4704-9D87-EE4B989D5BE1}"/>
              </a:ext>
            </a:extLst>
          </p:cNvPr>
          <p:cNvCxnSpPr>
            <a:cxnSpLocks/>
          </p:cNvCxnSpPr>
          <p:nvPr/>
        </p:nvCxnSpPr>
        <p:spPr>
          <a:xfrm>
            <a:off x="2398305" y="2351745"/>
            <a:ext cx="4983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BD46AF1B-71A8-4538-93B9-7A6E7BFBE49D}"/>
              </a:ext>
            </a:extLst>
          </p:cNvPr>
          <p:cNvCxnSpPr>
            <a:cxnSpLocks/>
          </p:cNvCxnSpPr>
          <p:nvPr/>
        </p:nvCxnSpPr>
        <p:spPr>
          <a:xfrm>
            <a:off x="2628531" y="3833028"/>
            <a:ext cx="2681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0B9A536A-647D-4FBE-A50F-D25A9589DBA0}"/>
              </a:ext>
            </a:extLst>
          </p:cNvPr>
          <p:cNvCxnSpPr>
            <a:cxnSpLocks/>
          </p:cNvCxnSpPr>
          <p:nvPr/>
        </p:nvCxnSpPr>
        <p:spPr>
          <a:xfrm>
            <a:off x="2628531" y="893416"/>
            <a:ext cx="7583" cy="29396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1E0D759-42E8-4959-8139-6F4BE3D39E6D}"/>
              </a:ext>
            </a:extLst>
          </p:cNvPr>
          <p:cNvCxnSpPr>
            <a:cxnSpLocks/>
          </p:cNvCxnSpPr>
          <p:nvPr/>
        </p:nvCxnSpPr>
        <p:spPr>
          <a:xfrm>
            <a:off x="2391160" y="1230630"/>
            <a:ext cx="14728" cy="30500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C3C53002-A704-48AA-A9E2-C142A5791144}"/>
              </a:ext>
            </a:extLst>
          </p:cNvPr>
          <p:cNvCxnSpPr>
            <a:cxnSpLocks/>
          </p:cNvCxnSpPr>
          <p:nvPr/>
        </p:nvCxnSpPr>
        <p:spPr>
          <a:xfrm>
            <a:off x="2405888" y="4280703"/>
            <a:ext cx="4983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05F5012-A47B-49B7-B3B9-61D567A3D74C}"/>
              </a:ext>
            </a:extLst>
          </p:cNvPr>
          <p:cNvCxnSpPr>
            <a:cxnSpLocks/>
          </p:cNvCxnSpPr>
          <p:nvPr/>
        </p:nvCxnSpPr>
        <p:spPr>
          <a:xfrm flipH="1">
            <a:off x="972701" y="5719540"/>
            <a:ext cx="5249029" cy="34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43B6763-7784-46FE-B8FB-DE47D018B9CA}"/>
              </a:ext>
            </a:extLst>
          </p:cNvPr>
          <p:cNvCxnSpPr>
            <a:cxnSpLocks/>
          </p:cNvCxnSpPr>
          <p:nvPr/>
        </p:nvCxnSpPr>
        <p:spPr>
          <a:xfrm flipH="1">
            <a:off x="6202178" y="4227898"/>
            <a:ext cx="1" cy="1490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F900A7FD-7507-435E-BAB3-7DDC6DF7CC3E}"/>
              </a:ext>
            </a:extLst>
          </p:cNvPr>
          <p:cNvCxnSpPr>
            <a:cxnSpLocks/>
          </p:cNvCxnSpPr>
          <p:nvPr/>
        </p:nvCxnSpPr>
        <p:spPr>
          <a:xfrm flipH="1">
            <a:off x="6545629" y="4547648"/>
            <a:ext cx="1" cy="14904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91B8434-2450-4725-A033-41B11DE6A274}"/>
              </a:ext>
            </a:extLst>
          </p:cNvPr>
          <p:cNvCxnSpPr>
            <a:cxnSpLocks/>
          </p:cNvCxnSpPr>
          <p:nvPr/>
        </p:nvCxnSpPr>
        <p:spPr>
          <a:xfrm flipH="1">
            <a:off x="972701" y="6036668"/>
            <a:ext cx="55729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6FD1BB4F-E51B-44E7-94B6-B7E4FBD4DEC0}"/>
              </a:ext>
            </a:extLst>
          </p:cNvPr>
          <p:cNvSpPr txBox="1"/>
          <p:nvPr/>
        </p:nvSpPr>
        <p:spPr>
          <a:xfrm>
            <a:off x="836174" y="4404386"/>
            <a:ext cx="4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 Light" panose="020B0304020202020204" pitchFamily="34" charset="0"/>
              </a:rPr>
              <a:t>B </a:t>
            </a:r>
            <a:r>
              <a:rPr lang="en-US" baseline="-25000" dirty="0" err="1">
                <a:latin typeface="Arial Nova Light" panose="020B0304020202020204" pitchFamily="34" charset="0"/>
              </a:rPr>
              <a:t>i</a:t>
            </a:r>
            <a:endParaRPr lang="en-US" baseline="-25000" dirty="0">
              <a:latin typeface="Arial Nova Light" panose="020B0304020202020204" pitchFamily="34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ED53F20-293D-4EEA-A4CE-DE553837D429}"/>
              </a:ext>
            </a:extLst>
          </p:cNvPr>
          <p:cNvSpPr txBox="1"/>
          <p:nvPr/>
        </p:nvSpPr>
        <p:spPr>
          <a:xfrm>
            <a:off x="845950" y="4747040"/>
            <a:ext cx="4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 Light" panose="020B0304020202020204" pitchFamily="34" charset="0"/>
              </a:rPr>
              <a:t>A </a:t>
            </a:r>
            <a:r>
              <a:rPr lang="en-US" baseline="-25000" dirty="0" err="1">
                <a:latin typeface="Arial Nova Light" panose="020B0304020202020204" pitchFamily="34" charset="0"/>
              </a:rPr>
              <a:t>i</a:t>
            </a:r>
            <a:endParaRPr lang="en-US" baseline="-25000" dirty="0">
              <a:latin typeface="Arial Nova Light" panose="020B030402020202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86D3AAC-9855-4931-9DE2-AB861798E303}"/>
              </a:ext>
            </a:extLst>
          </p:cNvPr>
          <p:cNvSpPr txBox="1"/>
          <p:nvPr/>
        </p:nvSpPr>
        <p:spPr>
          <a:xfrm>
            <a:off x="377189" y="5475808"/>
            <a:ext cx="59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 Light" panose="020B0304020202020204" pitchFamily="34" charset="0"/>
              </a:rPr>
              <a:t>A </a:t>
            </a:r>
            <a:r>
              <a:rPr lang="en-US" baseline="-25000" dirty="0">
                <a:latin typeface="Arial Nova Light" panose="020B0304020202020204" pitchFamily="34" charset="0"/>
              </a:rPr>
              <a:t>i+1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5C73A2D-3FDC-43E3-A229-32E3AE284416}"/>
              </a:ext>
            </a:extLst>
          </p:cNvPr>
          <p:cNvSpPr txBox="1"/>
          <p:nvPr/>
        </p:nvSpPr>
        <p:spPr>
          <a:xfrm>
            <a:off x="377189" y="5797859"/>
            <a:ext cx="59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 Light" panose="020B0304020202020204" pitchFamily="34" charset="0"/>
              </a:rPr>
              <a:t>A </a:t>
            </a:r>
            <a:r>
              <a:rPr lang="en-US" baseline="-25000" dirty="0">
                <a:latin typeface="Arial Nova Light" panose="020B0304020202020204" pitchFamily="34" charset="0"/>
              </a:rPr>
              <a:t>i-1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1AB57125-C40D-4005-919B-B2F799D66F39}"/>
              </a:ext>
            </a:extLst>
          </p:cNvPr>
          <p:cNvSpPr txBox="1"/>
          <p:nvPr/>
        </p:nvSpPr>
        <p:spPr>
          <a:xfrm>
            <a:off x="5095896" y="5267325"/>
            <a:ext cx="59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ova Light" panose="020B0304020202020204" pitchFamily="34" charset="0"/>
              </a:rPr>
              <a:t>shr</a:t>
            </a:r>
            <a:endParaRPr lang="en-US" baseline="-25000" dirty="0">
              <a:latin typeface="Arial Nova Light" panose="020B03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4CEE4C37-BD1C-46E5-830D-7073548FD267}"/>
              </a:ext>
            </a:extLst>
          </p:cNvPr>
          <p:cNvSpPr txBox="1"/>
          <p:nvPr/>
        </p:nvSpPr>
        <p:spPr>
          <a:xfrm>
            <a:off x="5095896" y="5703698"/>
            <a:ext cx="59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Arial Nova Light" panose="020B0304020202020204" pitchFamily="34" charset="0"/>
              </a:rPr>
              <a:t>shl</a:t>
            </a:r>
            <a:endParaRPr lang="en-US" baseline="-25000" dirty="0">
              <a:latin typeface="Arial Nova Light" panose="020B030402020202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DC90CD8-B042-4DFB-BA92-F0F21DFEFE06}"/>
              </a:ext>
            </a:extLst>
          </p:cNvPr>
          <p:cNvSpPr txBox="1"/>
          <p:nvPr/>
        </p:nvSpPr>
        <p:spPr>
          <a:xfrm>
            <a:off x="5006410" y="2095271"/>
            <a:ext cx="4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 Light" panose="020B0304020202020204" pitchFamily="34" charset="0"/>
              </a:rPr>
              <a:t>D </a:t>
            </a:r>
            <a:r>
              <a:rPr lang="en-US" baseline="-25000" dirty="0" err="1">
                <a:latin typeface="Arial Nova Light" panose="020B0304020202020204" pitchFamily="34" charset="0"/>
              </a:rPr>
              <a:t>i</a:t>
            </a:r>
            <a:endParaRPr lang="en-US" baseline="-25000" dirty="0">
              <a:latin typeface="Arial Nova Light" panose="020B0304020202020204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C778152-3FA1-479D-8623-C8C4EDBEF4A6}"/>
              </a:ext>
            </a:extLst>
          </p:cNvPr>
          <p:cNvSpPr txBox="1"/>
          <p:nvPr/>
        </p:nvSpPr>
        <p:spPr>
          <a:xfrm>
            <a:off x="4960544" y="4027396"/>
            <a:ext cx="4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 Light" panose="020B0304020202020204" pitchFamily="34" charset="0"/>
              </a:rPr>
              <a:t>E </a:t>
            </a:r>
            <a:r>
              <a:rPr lang="en-US" baseline="-25000" dirty="0" err="1">
                <a:latin typeface="Arial Nova Light" panose="020B0304020202020204" pitchFamily="34" charset="0"/>
              </a:rPr>
              <a:t>i</a:t>
            </a:r>
            <a:endParaRPr lang="en-US" baseline="-25000" dirty="0">
              <a:latin typeface="Arial Nova Light" panose="020B03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656DE6-3E70-4F0F-92EB-69F55DE8670C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26/27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95A060-2DF9-4094-99C2-35B3A93DE9EE}"/>
              </a:ext>
            </a:extLst>
          </p:cNvPr>
          <p:cNvSpPr txBox="1"/>
          <p:nvPr/>
        </p:nvSpPr>
        <p:spPr>
          <a:xfrm>
            <a:off x="6779531" y="2281460"/>
            <a:ext cx="4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S</a:t>
            </a:r>
            <a:r>
              <a:rPr lang="en-US" baseline="-25000" dirty="0">
                <a:latin typeface="Arial Nova Light" panose="020B0304020202020204" pitchFamily="34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C91478-EF8C-476B-919C-A399E1528440}"/>
              </a:ext>
            </a:extLst>
          </p:cNvPr>
          <p:cNvSpPr txBox="1"/>
          <p:nvPr/>
        </p:nvSpPr>
        <p:spPr>
          <a:xfrm>
            <a:off x="6372194" y="2657350"/>
            <a:ext cx="407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S</a:t>
            </a:r>
            <a:r>
              <a:rPr lang="en-US" baseline="-25000" dirty="0">
                <a:latin typeface="Arial Nova Light" panose="020B0304020202020204" pitchFamily="34" charset="0"/>
              </a:rPr>
              <a:t>2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AE73F9-A2E1-4BAB-B20B-9D9A494A8277}"/>
              </a:ext>
            </a:extLst>
          </p:cNvPr>
          <p:cNvCxnSpPr>
            <a:cxnSpLocks/>
          </p:cNvCxnSpPr>
          <p:nvPr/>
        </p:nvCxnSpPr>
        <p:spPr>
          <a:xfrm flipH="1">
            <a:off x="9540746" y="3675098"/>
            <a:ext cx="1363754" cy="45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122B4D-A05A-41DE-93AF-FDA30B7008AF}"/>
              </a:ext>
            </a:extLst>
          </p:cNvPr>
          <p:cNvSpPr txBox="1"/>
          <p:nvPr/>
        </p:nvSpPr>
        <p:spPr>
          <a:xfrm>
            <a:off x="9988669" y="3214705"/>
            <a:ext cx="45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 Nova Light" panose="020B0304020202020204" pitchFamily="34" charset="0"/>
              </a:rPr>
              <a:t>Fi</a:t>
            </a:r>
            <a:endParaRPr lang="en-US" baseline="-25000" dirty="0">
              <a:latin typeface="Arial Nova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3BFDDC9-30CC-4C33-8422-EF9EB6763DF5}"/>
              </a:ext>
            </a:extLst>
          </p:cNvPr>
          <p:cNvSpPr txBox="1"/>
          <p:nvPr/>
        </p:nvSpPr>
        <p:spPr>
          <a:xfrm>
            <a:off x="2904260" y="6109390"/>
            <a:ext cx="6715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جدول ۴-۸ جدول تابع برای واحد حساب ، منطق و جابجایی</a:t>
            </a:r>
            <a:endParaRPr lang="en-US" sz="2800" dirty="0">
              <a:cs typeface="B Nazanin" panose="00000400000000000000" pitchFamily="2" charset="-78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A41B38D-B8A9-4EA3-9283-68F45BC1E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513667"/>
              </p:ext>
            </p:extLst>
          </p:nvPr>
        </p:nvGraphicFramePr>
        <p:xfrm>
          <a:off x="2031998" y="225390"/>
          <a:ext cx="8128001" cy="5557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34351">
                  <a:extLst>
                    <a:ext uri="{9D8B030D-6E8A-4147-A177-3AD203B41FA5}">
                      <a16:colId xmlns:a16="http://schemas.microsoft.com/office/drawing/2014/main" val="526539003"/>
                    </a:ext>
                  </a:extLst>
                </a:gridCol>
                <a:gridCol w="671332">
                  <a:extLst>
                    <a:ext uri="{9D8B030D-6E8A-4147-A177-3AD203B41FA5}">
                      <a16:colId xmlns:a16="http://schemas.microsoft.com/office/drawing/2014/main" val="3897402181"/>
                    </a:ext>
                  </a:extLst>
                </a:gridCol>
                <a:gridCol w="636608">
                  <a:extLst>
                    <a:ext uri="{9D8B030D-6E8A-4147-A177-3AD203B41FA5}">
                      <a16:colId xmlns:a16="http://schemas.microsoft.com/office/drawing/2014/main" val="3378239042"/>
                    </a:ext>
                  </a:extLst>
                </a:gridCol>
                <a:gridCol w="659757">
                  <a:extLst>
                    <a:ext uri="{9D8B030D-6E8A-4147-A177-3AD203B41FA5}">
                      <a16:colId xmlns:a16="http://schemas.microsoft.com/office/drawing/2014/main" val="2178575355"/>
                    </a:ext>
                  </a:extLst>
                </a:gridCol>
                <a:gridCol w="613458">
                  <a:extLst>
                    <a:ext uri="{9D8B030D-6E8A-4147-A177-3AD203B41FA5}">
                      <a16:colId xmlns:a16="http://schemas.microsoft.com/office/drawing/2014/main" val="1796834498"/>
                    </a:ext>
                  </a:extLst>
                </a:gridCol>
                <a:gridCol w="1736202">
                  <a:extLst>
                    <a:ext uri="{9D8B030D-6E8A-4147-A177-3AD203B41FA5}">
                      <a16:colId xmlns:a16="http://schemas.microsoft.com/office/drawing/2014/main" val="3027419954"/>
                    </a:ext>
                  </a:extLst>
                </a:gridCol>
                <a:gridCol w="3076293">
                  <a:extLst>
                    <a:ext uri="{9D8B030D-6E8A-4147-A177-3AD203B41FA5}">
                      <a16:colId xmlns:a16="http://schemas.microsoft.com/office/drawing/2014/main" val="1421647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</a:t>
                      </a:r>
                      <a:r>
                        <a:rPr lang="en-US" baseline="-25000" dirty="0" err="1"/>
                        <a:t>in</a:t>
                      </a:r>
                      <a:endParaRPr lang="en-US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عمل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/>
                        <a:t>تابع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753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</a:t>
                      </a:r>
                      <a:r>
                        <a:rPr lang="en-US" sz="1800" dirty="0"/>
                        <a:t>A + 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جمع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</a:t>
                      </a:r>
                      <a:r>
                        <a:rPr lang="en-US" sz="1800" dirty="0"/>
                        <a:t>A + B + 1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جمع با نقلی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687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</a:t>
                      </a:r>
                      <a:r>
                        <a:rPr lang="en-US" sz="1800" dirty="0"/>
                        <a:t>A + B’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تفریق با قرض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039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</a:t>
                      </a:r>
                      <a:r>
                        <a:rPr lang="en-US" sz="1800" dirty="0"/>
                        <a:t>A + B’ + 1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تفریق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7887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</a:t>
                      </a:r>
                      <a:r>
                        <a:rPr lang="en-US" sz="1800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انتقال </a:t>
                      </a:r>
                      <a:r>
                        <a:rPr lang="en-US" dirty="0"/>
                        <a:t>A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526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</a:t>
                      </a:r>
                      <a:r>
                        <a:rPr lang="en-US" sz="1800" dirty="0"/>
                        <a:t>A + 1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افزایش </a:t>
                      </a:r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252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A –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کاهش </a:t>
                      </a:r>
                      <a:r>
                        <a:rPr lang="en-US" dirty="0"/>
                        <a:t>A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84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/>
                        <a:t>انتقال </a:t>
                      </a:r>
                      <a:r>
                        <a:rPr lang="en-US" dirty="0"/>
                        <a:t>A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792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A AND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A 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84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A XOR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5744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</a:t>
                      </a:r>
                      <a:r>
                        <a:rPr lang="en-US"/>
                        <a:t>= A’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متمم کردن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0653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</a:t>
                      </a:r>
                      <a:r>
                        <a:rPr lang="en-US" dirty="0" err="1"/>
                        <a:t>shr</a:t>
                      </a:r>
                      <a:r>
                        <a:rPr lang="en-US" dirty="0"/>
                        <a:t>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شیفت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 A 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به راست و به داخل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083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 = </a:t>
                      </a:r>
                      <a:r>
                        <a:rPr lang="en-US" dirty="0" err="1"/>
                        <a:t>shl</a:t>
                      </a:r>
                      <a:r>
                        <a:rPr lang="en-US" dirty="0"/>
                        <a:t>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cs typeface="B Nazanin" panose="00000400000000000000" pitchFamily="2" charset="-78"/>
                        </a:rPr>
                        <a:t>شیفت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A</a:t>
                      </a:r>
                      <a:r>
                        <a:rPr lang="fa-IR" dirty="0">
                          <a:cs typeface="B Nazanin" panose="00000400000000000000" pitchFamily="2" charset="-78"/>
                        </a:rPr>
                        <a:t> به چپ و به داخل </a:t>
                      </a:r>
                      <a:r>
                        <a:rPr lang="en-US" dirty="0">
                          <a:cs typeface="B Nazanin" panose="00000400000000000000" pitchFamily="2" charset="-78"/>
                        </a:rPr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71618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FDD7BF2-4A55-4FD1-9A41-B955755C1282}"/>
              </a:ext>
            </a:extLst>
          </p:cNvPr>
          <p:cNvSpPr/>
          <p:nvPr/>
        </p:nvSpPr>
        <p:spPr>
          <a:xfrm>
            <a:off x="-46069" y="6280110"/>
            <a:ext cx="92525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128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4BF42D-67A3-47B0-8D09-865210434A1F}"/>
              </a:ext>
            </a:extLst>
          </p:cNvPr>
          <p:cNvSpPr/>
          <p:nvPr/>
        </p:nvSpPr>
        <p:spPr>
          <a:xfrm>
            <a:off x="1170432" y="804672"/>
            <a:ext cx="4472379" cy="75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7    6    5    4    3    2    1    0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F398A51-8621-40BB-A56E-CBE7A9D1ED7F}"/>
              </a:ext>
            </a:extLst>
          </p:cNvPr>
          <p:cNvSpPr/>
          <p:nvPr/>
        </p:nvSpPr>
        <p:spPr>
          <a:xfrm>
            <a:off x="6549189" y="804672"/>
            <a:ext cx="4472379" cy="75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3CE92B8-B585-487C-B6E6-E7C24FCD8956}"/>
              </a:ext>
            </a:extLst>
          </p:cNvPr>
          <p:cNvSpPr/>
          <p:nvPr/>
        </p:nvSpPr>
        <p:spPr>
          <a:xfrm>
            <a:off x="1170432" y="4025125"/>
            <a:ext cx="4472379" cy="75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PC(H)                       PC(L)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56BFD21-8548-4EBA-AF9A-B550DBA5CD50}"/>
              </a:ext>
            </a:extLst>
          </p:cNvPr>
          <p:cNvSpPr/>
          <p:nvPr/>
        </p:nvSpPr>
        <p:spPr>
          <a:xfrm>
            <a:off x="6549189" y="4025125"/>
            <a:ext cx="4472379" cy="75943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FB32F1-2FA6-411D-9744-EC732CFC7FE2}"/>
              </a:ext>
            </a:extLst>
          </p:cNvPr>
          <p:cNvCxnSpPr>
            <a:stCxn id="56" idx="0"/>
            <a:endCxn id="56" idx="2"/>
          </p:cNvCxnSpPr>
          <p:nvPr/>
        </p:nvCxnSpPr>
        <p:spPr>
          <a:xfrm>
            <a:off x="3406622" y="4025125"/>
            <a:ext cx="0" cy="759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67A4DA7-3604-405C-850B-9C39C200CEC1}"/>
              </a:ext>
            </a:extLst>
          </p:cNvPr>
          <p:cNvSpPr txBox="1"/>
          <p:nvPr/>
        </p:nvSpPr>
        <p:spPr>
          <a:xfrm>
            <a:off x="5302653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FA32AB-AD53-4256-9410-A230CDD3D395}"/>
              </a:ext>
            </a:extLst>
          </p:cNvPr>
          <p:cNvSpPr txBox="1"/>
          <p:nvPr/>
        </p:nvSpPr>
        <p:spPr>
          <a:xfrm>
            <a:off x="3406621" y="3429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40E343-5272-4F48-8D68-A9406A81C9AC}"/>
              </a:ext>
            </a:extLst>
          </p:cNvPr>
          <p:cNvSpPr txBox="1"/>
          <p:nvPr/>
        </p:nvSpPr>
        <p:spPr>
          <a:xfrm>
            <a:off x="3066463" y="34289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DF2BE16-81C0-4882-834B-24A4ACB1298A}"/>
              </a:ext>
            </a:extLst>
          </p:cNvPr>
          <p:cNvSpPr txBox="1"/>
          <p:nvPr/>
        </p:nvSpPr>
        <p:spPr>
          <a:xfrm>
            <a:off x="1170431" y="34289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8E62458-9B54-4834-A521-1701EBA6F174}"/>
              </a:ext>
            </a:extLst>
          </p:cNvPr>
          <p:cNvSpPr txBox="1"/>
          <p:nvPr/>
        </p:nvSpPr>
        <p:spPr>
          <a:xfrm>
            <a:off x="10681410" y="34289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E0DD82-3BFA-4A22-98C7-0945E37B83D9}"/>
              </a:ext>
            </a:extLst>
          </p:cNvPr>
          <p:cNvSpPr txBox="1"/>
          <p:nvPr/>
        </p:nvSpPr>
        <p:spPr>
          <a:xfrm>
            <a:off x="6576342" y="3428998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1ADEC-A819-418B-BA4C-6F93D7B0A501}"/>
              </a:ext>
            </a:extLst>
          </p:cNvPr>
          <p:cNvSpPr txBox="1"/>
          <p:nvPr/>
        </p:nvSpPr>
        <p:spPr>
          <a:xfrm>
            <a:off x="8013372" y="2005730"/>
            <a:ext cx="1544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الف) ثبات </a:t>
            </a:r>
            <a:r>
              <a:rPr lang="en-US" sz="2800" dirty="0">
                <a:cs typeface="B Nazanin" panose="00000400000000000000" pitchFamily="2" charset="-78"/>
              </a:rPr>
              <a:t>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2856FE-6E9C-4CC6-91DC-9CDC881C1CB9}"/>
              </a:ext>
            </a:extLst>
          </p:cNvPr>
          <p:cNvSpPr txBox="1"/>
          <p:nvPr/>
        </p:nvSpPr>
        <p:spPr>
          <a:xfrm>
            <a:off x="1558198" y="1936878"/>
            <a:ext cx="36968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ب) نشان دادن بیت های مختلف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4A2924-19DA-424F-8BEB-EFA0CD606339}"/>
              </a:ext>
            </a:extLst>
          </p:cNvPr>
          <p:cNvSpPr txBox="1"/>
          <p:nvPr/>
        </p:nvSpPr>
        <p:spPr>
          <a:xfrm>
            <a:off x="7364957" y="5342021"/>
            <a:ext cx="2840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ج) شماره گذاری بیت ها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9A29D43-B9D1-4A74-A023-8132219E9C8A}"/>
              </a:ext>
            </a:extLst>
          </p:cNvPr>
          <p:cNvSpPr txBox="1"/>
          <p:nvPr/>
        </p:nvSpPr>
        <p:spPr>
          <a:xfrm>
            <a:off x="2079174" y="5342021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د) تقسیم به دو قسمت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3690FE-71C4-499C-91F1-29F9D2155EF1}"/>
              </a:ext>
            </a:extLst>
          </p:cNvPr>
          <p:cNvSpPr txBox="1"/>
          <p:nvPr/>
        </p:nvSpPr>
        <p:spPr>
          <a:xfrm>
            <a:off x="5448226" y="6019123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۴-۱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39B695-ADEB-4C6C-8B71-94C95A077F71}"/>
              </a:ext>
            </a:extLst>
          </p:cNvPr>
          <p:cNvSpPr/>
          <p:nvPr/>
        </p:nvSpPr>
        <p:spPr>
          <a:xfrm>
            <a:off x="31676" y="6280110"/>
            <a:ext cx="7697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32871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97B0DE2-EC3D-4CB4-A924-04A65CB10BEC}"/>
              </a:ext>
            </a:extLst>
          </p:cNvPr>
          <p:cNvGrpSpPr/>
          <p:nvPr/>
        </p:nvGrpSpPr>
        <p:grpSpPr>
          <a:xfrm>
            <a:off x="6588617" y="1272567"/>
            <a:ext cx="2430379" cy="2075448"/>
            <a:chOff x="6588617" y="1272567"/>
            <a:chExt cx="2430379" cy="2075448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23307D5C-CF2E-48E8-B2D5-1D22A011BFEF}"/>
                </a:ext>
              </a:extLst>
            </p:cNvPr>
            <p:cNvSpPr/>
            <p:nvPr/>
          </p:nvSpPr>
          <p:spPr>
            <a:xfrm>
              <a:off x="6588617" y="2433615"/>
              <a:ext cx="2430379" cy="914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601433E-A004-4722-A679-C219BC748005}"/>
                </a:ext>
              </a:extLst>
            </p:cNvPr>
            <p:cNvCxnSpPr>
              <a:cxnSpLocks/>
              <a:stCxn id="10" idx="0"/>
              <a:endCxn id="8" idx="2"/>
            </p:cNvCxnSpPr>
            <p:nvPr/>
          </p:nvCxnSpPr>
          <p:spPr>
            <a:xfrm flipV="1">
              <a:off x="7803807" y="1272567"/>
              <a:ext cx="0" cy="11610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11C3AA8-47DD-46E4-97D3-CD5F8604E620}"/>
              </a:ext>
            </a:extLst>
          </p:cNvPr>
          <p:cNvGrpSpPr/>
          <p:nvPr/>
        </p:nvGrpSpPr>
        <p:grpSpPr>
          <a:xfrm>
            <a:off x="1719838" y="358167"/>
            <a:ext cx="8373979" cy="914400"/>
            <a:chOff x="1719838" y="358167"/>
            <a:chExt cx="8373979" cy="9144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16238A1-BF52-42CA-8125-A9A037AB6F4D}"/>
                </a:ext>
              </a:extLst>
            </p:cNvPr>
            <p:cNvSpPr/>
            <p:nvPr/>
          </p:nvSpPr>
          <p:spPr>
            <a:xfrm>
              <a:off x="1719838" y="358167"/>
              <a:ext cx="2430379" cy="914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a-IR" sz="2800" dirty="0">
                  <a:cs typeface="B Nazanin" panose="00000400000000000000" pitchFamily="2" charset="-78"/>
                </a:rPr>
                <a:t>مدار کنترلی</a:t>
              </a:r>
              <a:endParaRPr lang="en-US" sz="2800" dirty="0">
                <a:cs typeface="B Nazanin" panose="00000400000000000000" pitchFamily="2" charset="-78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53900FC-1006-4CBA-A5C0-8DCB2E035A05}"/>
                </a:ext>
              </a:extLst>
            </p:cNvPr>
            <p:cNvSpPr/>
            <p:nvPr/>
          </p:nvSpPr>
          <p:spPr>
            <a:xfrm>
              <a:off x="6588617" y="358167"/>
              <a:ext cx="2430379" cy="914400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R2</a:t>
              </a:r>
              <a:endParaRPr lang="en-US" dirty="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53302A14-09F4-4395-A1C1-9A7A79872A77}"/>
                </a:ext>
              </a:extLst>
            </p:cNvPr>
            <p:cNvSpPr/>
            <p:nvPr/>
          </p:nvSpPr>
          <p:spPr>
            <a:xfrm rot="16200000">
              <a:off x="8413408" y="516584"/>
              <a:ext cx="613611" cy="597566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FA8C658-5320-4414-9463-06185D3344E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150217" y="815367"/>
              <a:ext cx="24384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F02AAF1-7828-41BF-8149-1A7E96BF1C8B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9018997" y="815366"/>
              <a:ext cx="1074820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3CA9EF-427B-4A52-BF8B-D0D5ADB35902}"/>
              </a:ext>
            </a:extLst>
          </p:cNvPr>
          <p:cNvGrpSpPr/>
          <p:nvPr/>
        </p:nvGrpSpPr>
        <p:grpSpPr>
          <a:xfrm>
            <a:off x="2474418" y="3988130"/>
            <a:ext cx="8542574" cy="758927"/>
            <a:chOff x="902368" y="4195009"/>
            <a:chExt cx="8568092" cy="633123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821F5C9-D1EC-4DB9-AC74-599094DBAC77}"/>
                </a:ext>
              </a:extLst>
            </p:cNvPr>
            <p:cNvCxnSpPr>
              <a:cxnSpLocks/>
            </p:cNvCxnSpPr>
            <p:nvPr/>
          </p:nvCxnSpPr>
          <p:spPr>
            <a:xfrm>
              <a:off x="902368" y="4800600"/>
              <a:ext cx="95500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C1CBB4-1B3D-432D-9ACD-56EB56CF51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0832" y="4195010"/>
              <a:ext cx="0" cy="61361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4938AAE-D372-44A2-BE89-3AD00239B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0832" y="4211053"/>
              <a:ext cx="64970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0F8404-C02C-44A5-B259-266F3E162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0537" y="4195009"/>
              <a:ext cx="2006" cy="60559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4882F8-1321-4C32-BB7A-052D20DF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470482" y="4808620"/>
              <a:ext cx="11820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E66195B-2941-4E8D-B830-B644BDA70F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33537" y="4211052"/>
              <a:ext cx="0" cy="5895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ACE6426-B8D8-4C38-9658-5E8F6FFF2A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3539" y="4211052"/>
              <a:ext cx="6997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F18C857-FFE9-4914-84FD-153D4ABDC5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5326" y="4808620"/>
              <a:ext cx="1510164" cy="975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C315C81-4CAF-4C53-99BB-5C6C3FE1B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7242" y="4211052"/>
              <a:ext cx="0" cy="58954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BCF7FAD-F9D8-4152-B1D1-32716285B7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19335" y="4211053"/>
              <a:ext cx="5619" cy="61707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8A495B-0059-4BD6-B6A7-BEF689668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7242" y="4211052"/>
              <a:ext cx="69783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FAF2A0B-A4F8-46EA-990B-BFB56746D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5075" y="4784556"/>
              <a:ext cx="116255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334E511-0457-4575-934C-ED36AE9A84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52087" y="4211052"/>
              <a:ext cx="6857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C95E47-1204-4AE4-A0A1-489463093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9028" y="4219073"/>
              <a:ext cx="1" cy="5895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C25DADE-6B72-4386-A725-2857762A41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2087" y="4195009"/>
              <a:ext cx="1" cy="5895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06512DF-38E8-4B21-892A-39B12B0F6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3872" y="4195009"/>
              <a:ext cx="1" cy="58954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9070322-75E3-4614-8FBB-8C7EB25399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15325" y="4784956"/>
              <a:ext cx="1155135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6DF991B7-8BC4-47DC-A545-1A324FA232D7}"/>
              </a:ext>
            </a:extLst>
          </p:cNvPr>
          <p:cNvGrpSpPr/>
          <p:nvPr/>
        </p:nvGrpSpPr>
        <p:grpSpPr>
          <a:xfrm>
            <a:off x="2474419" y="5139151"/>
            <a:ext cx="8542573" cy="641684"/>
            <a:chOff x="902369" y="5346030"/>
            <a:chExt cx="8542573" cy="641684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0201ECC-E073-4C6E-B815-C7ACBF538903}"/>
                </a:ext>
              </a:extLst>
            </p:cNvPr>
            <p:cNvGrpSpPr/>
            <p:nvPr/>
          </p:nvGrpSpPr>
          <p:grpSpPr>
            <a:xfrm>
              <a:off x="902369" y="5346030"/>
              <a:ext cx="8224774" cy="641684"/>
              <a:chOff x="902369" y="5346030"/>
              <a:chExt cx="8565584" cy="641684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61A5536-908C-44B0-8EB8-C3687A816B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2369" y="5987714"/>
                <a:ext cx="2839452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E5CE04EE-2740-4465-A8C5-3D1207ADC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4573" y="5987714"/>
                <a:ext cx="325338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7F106F2-59D6-48FD-9F18-909AA5357E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06182" y="5346030"/>
                <a:ext cx="207351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866A5A6F-D8DE-4CC3-897A-46D9481B1D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1822" y="5346030"/>
                <a:ext cx="164360" cy="6416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3269932C-2FCE-47D9-A0AA-BC21F33764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9695" y="5346030"/>
                <a:ext cx="234877" cy="641683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8F296E0-0F89-4273-8BA0-50B8E833D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27143" y="5987713"/>
              <a:ext cx="317799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564525A-7F8C-4050-949A-D071FAC0E785}"/>
              </a:ext>
            </a:extLst>
          </p:cNvPr>
          <p:cNvSpPr txBox="1"/>
          <p:nvPr/>
        </p:nvSpPr>
        <p:spPr>
          <a:xfrm>
            <a:off x="5036191" y="3337941"/>
            <a:ext cx="322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00DF80-74AA-4F15-A7D5-BF65503A4208}"/>
              </a:ext>
            </a:extLst>
          </p:cNvPr>
          <p:cNvSpPr txBox="1"/>
          <p:nvPr/>
        </p:nvSpPr>
        <p:spPr>
          <a:xfrm>
            <a:off x="7048619" y="3403355"/>
            <a:ext cx="736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t+1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F0292A-CA47-4868-844E-7F81D1C05EE4}"/>
              </a:ext>
            </a:extLst>
          </p:cNvPr>
          <p:cNvSpPr txBox="1"/>
          <p:nvPr/>
        </p:nvSpPr>
        <p:spPr>
          <a:xfrm>
            <a:off x="1327160" y="4369037"/>
            <a:ext cx="933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>
                <a:cs typeface="B Nazanin" panose="00000400000000000000" pitchFamily="2" charset="-78"/>
              </a:rPr>
              <a:t>ساعت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BC5492E-C0EF-4377-8F01-583E8F875AB6}"/>
              </a:ext>
            </a:extLst>
          </p:cNvPr>
          <p:cNvSpPr txBox="1"/>
          <p:nvPr/>
        </p:nvSpPr>
        <p:spPr>
          <a:xfrm>
            <a:off x="1327160" y="5459992"/>
            <a:ext cx="1053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>
                <a:cs typeface="B Nazanin" panose="00000400000000000000" pitchFamily="2" charset="-78"/>
              </a:rPr>
              <a:t>باردهی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84BFDBE-4BF9-4E7E-8584-4CE09070A346}"/>
              </a:ext>
            </a:extLst>
          </p:cNvPr>
          <p:cNvSpPr txBox="1"/>
          <p:nvPr/>
        </p:nvSpPr>
        <p:spPr>
          <a:xfrm>
            <a:off x="3195502" y="5895271"/>
            <a:ext cx="3339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انتقال در اینجا رخ میدهد</a:t>
            </a:r>
            <a:endParaRPr lang="en-US" sz="2400" dirty="0">
              <a:cs typeface="B Nazanin" panose="00000400000000000000" pitchFamily="2" charset="-78"/>
            </a:endParaRP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143BCEE-2F5F-46D8-9C5C-EA4E20731617}"/>
              </a:ext>
            </a:extLst>
          </p:cNvPr>
          <p:cNvGrpSpPr/>
          <p:nvPr/>
        </p:nvGrpSpPr>
        <p:grpSpPr>
          <a:xfrm>
            <a:off x="6340641" y="5574434"/>
            <a:ext cx="1042234" cy="616525"/>
            <a:chOff x="6379748" y="5558853"/>
            <a:chExt cx="1019874" cy="641682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2F01F1-1819-42C0-B4D0-6F40565C8F85}"/>
                </a:ext>
              </a:extLst>
            </p:cNvPr>
            <p:cNvCxnSpPr>
              <a:cxnSpLocks/>
            </p:cNvCxnSpPr>
            <p:nvPr/>
          </p:nvCxnSpPr>
          <p:spPr>
            <a:xfrm>
              <a:off x="6379748" y="6187661"/>
              <a:ext cx="101987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9CB05F8-DF5E-41B6-A9CA-E43EB11732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66470" y="5558853"/>
              <a:ext cx="18194" cy="64168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CF9FB861-D371-4DAC-8C94-840733E9A8A0}"/>
              </a:ext>
            </a:extLst>
          </p:cNvPr>
          <p:cNvSpPr txBox="1"/>
          <p:nvPr/>
        </p:nvSpPr>
        <p:spPr>
          <a:xfrm>
            <a:off x="2719314" y="2560987"/>
            <a:ext cx="24064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>
                <a:cs typeface="B Nazanin" panose="00000400000000000000" pitchFamily="2" charset="-78"/>
              </a:rPr>
              <a:t>الف) نمودار بلوکی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DBF41CD-8422-47E6-B633-1CD544EEF0DB}"/>
              </a:ext>
            </a:extLst>
          </p:cNvPr>
          <p:cNvSpPr txBox="1"/>
          <p:nvPr/>
        </p:nvSpPr>
        <p:spPr>
          <a:xfrm>
            <a:off x="8680575" y="6057051"/>
            <a:ext cx="2215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3200" dirty="0">
                <a:cs typeface="B Nazanin" panose="00000400000000000000" pitchFamily="2" charset="-78"/>
              </a:rPr>
              <a:t>ب) نمودار زمانی</a:t>
            </a:r>
            <a:endParaRPr lang="en-US" sz="3200" dirty="0">
              <a:cs typeface="B Nazanin" panose="00000400000000000000" pitchFamily="2" charset="-78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371036B-F7CD-4092-84D5-B2E163E8D61A}"/>
              </a:ext>
            </a:extLst>
          </p:cNvPr>
          <p:cNvSpPr txBox="1"/>
          <p:nvPr/>
        </p:nvSpPr>
        <p:spPr>
          <a:xfrm>
            <a:off x="5247298" y="6356840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۴-۲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827B16-629D-487A-B92E-7B2912CECBBE}"/>
              </a:ext>
            </a:extLst>
          </p:cNvPr>
          <p:cNvSpPr/>
          <p:nvPr/>
        </p:nvSpPr>
        <p:spPr>
          <a:xfrm>
            <a:off x="31676" y="6280110"/>
            <a:ext cx="7697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3200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76D360B9-D175-4FB9-A21A-F2DF5207EACF}"/>
              </a:ext>
            </a:extLst>
          </p:cNvPr>
          <p:cNvSpPr txBox="1"/>
          <p:nvPr/>
        </p:nvSpPr>
        <p:spPr>
          <a:xfrm>
            <a:off x="3846025" y="6044019"/>
            <a:ext cx="4496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جدول ۴-۱ نماد های اصلی انتقال ثباتها</a:t>
            </a:r>
            <a:endParaRPr lang="en-US" sz="2800" dirty="0">
              <a:cs typeface="B Nazanin" panose="00000400000000000000" pitchFamily="2" charset="-78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DBE3227-E27E-4DC3-8886-30DE55427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20736"/>
              </p:ext>
            </p:extLst>
          </p:nvPr>
        </p:nvGraphicFramePr>
        <p:xfrm>
          <a:off x="1798053" y="1170696"/>
          <a:ext cx="8595894" cy="35515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65298">
                  <a:extLst>
                    <a:ext uri="{9D8B030D-6E8A-4147-A177-3AD203B41FA5}">
                      <a16:colId xmlns:a16="http://schemas.microsoft.com/office/drawing/2014/main" val="4156579758"/>
                    </a:ext>
                  </a:extLst>
                </a:gridCol>
                <a:gridCol w="2865298">
                  <a:extLst>
                    <a:ext uri="{9D8B030D-6E8A-4147-A177-3AD203B41FA5}">
                      <a16:colId xmlns:a16="http://schemas.microsoft.com/office/drawing/2014/main" val="2902315126"/>
                    </a:ext>
                  </a:extLst>
                </a:gridCol>
                <a:gridCol w="2865298">
                  <a:extLst>
                    <a:ext uri="{9D8B030D-6E8A-4147-A177-3AD203B41FA5}">
                      <a16:colId xmlns:a16="http://schemas.microsoft.com/office/drawing/2014/main" val="2305297822"/>
                    </a:ext>
                  </a:extLst>
                </a:gridCol>
              </a:tblGrid>
              <a:tr h="710309">
                <a:tc>
                  <a:txBody>
                    <a:bodyPr/>
                    <a:lstStyle/>
                    <a:p>
                      <a:pPr algn="ctr"/>
                      <a:r>
                        <a:rPr lang="fa-IR" sz="2800" dirty="0">
                          <a:cs typeface="B Nazanin" panose="00000400000000000000" pitchFamily="2" charset="-78"/>
                        </a:rPr>
                        <a:t>مثال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dirty="0">
                          <a:cs typeface="B Nazanin" panose="00000400000000000000" pitchFamily="2" charset="-78"/>
                        </a:rPr>
                        <a:t>شرح</a:t>
                      </a:r>
                      <a:endParaRPr lang="en-US" sz="28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dirty="0">
                          <a:cs typeface="B Nazanin" panose="00000400000000000000" pitchFamily="2" charset="-78"/>
                        </a:rPr>
                        <a:t>نماد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380721"/>
                  </a:ext>
                </a:extLst>
              </a:tr>
              <a:tr h="7103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ova Light" panose="020B0304020202020204" pitchFamily="34" charset="0"/>
                        </a:rPr>
                        <a:t>R2, 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>
                          <a:cs typeface="B Nazanin" panose="00000400000000000000" pitchFamily="2" charset="-78"/>
                        </a:rPr>
                        <a:t>یک ثبات را مشخص میکند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>
                          <a:cs typeface="B Nazanin" panose="00000400000000000000" pitchFamily="2" charset="-78"/>
                        </a:rPr>
                        <a:t>حروف (و ارقام)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82198"/>
                  </a:ext>
                </a:extLst>
              </a:tr>
              <a:tr h="7103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ova Light" panose="020B0304020202020204" pitchFamily="34" charset="0"/>
                        </a:rPr>
                        <a:t>R2(L), R2(0-7)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بخشی از یک ثبات را مشخص می کند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>
                          <a:cs typeface="B Nazanin" panose="00000400000000000000" pitchFamily="2" charset="-78"/>
                        </a:rPr>
                        <a:t>پرانتز()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2202700"/>
                  </a:ext>
                </a:extLst>
              </a:tr>
              <a:tr h="7103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ova Light" panose="020B0304020202020204" pitchFamily="34" charset="0"/>
                        </a:rPr>
                        <a:t>R2 &lt;- 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>
                          <a:cs typeface="B Nazanin" panose="00000400000000000000" pitchFamily="2" charset="-78"/>
                        </a:rPr>
                        <a:t>انتقال اطلاعات را مشخص می 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B Nazanin" panose="00000400000000000000" pitchFamily="2" charset="-78"/>
                        </a:rPr>
                        <a:t>پیکان </a:t>
                      </a:r>
                      <a:r>
                        <a:rPr lang="en-US" sz="2400" dirty="0">
                          <a:cs typeface="B Nazanin" panose="00000400000000000000" pitchFamily="2" charset="-78"/>
                        </a:rPr>
                        <a:t>&lt;-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147199"/>
                  </a:ext>
                </a:extLst>
              </a:tr>
              <a:tr h="71030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 Nova Light" panose="020B0304020202020204" pitchFamily="34" charset="0"/>
                        </a:rPr>
                        <a:t>R1 &lt;- R2, R2 &lt;- R1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>
                          <a:cs typeface="B Nazanin" panose="00000400000000000000" pitchFamily="2" charset="-78"/>
                        </a:rPr>
                        <a:t>دو ریز عمل را از هم جدا می 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dirty="0">
                          <a:cs typeface="B Nazanin" panose="00000400000000000000" pitchFamily="2" charset="-78"/>
                        </a:rPr>
                        <a:t>کاما</a:t>
                      </a:r>
                      <a:r>
                        <a:rPr lang="fa-IR" dirty="0"/>
                        <a:t> </a:t>
                      </a:r>
                      <a:r>
                        <a:rPr lang="en-US" dirty="0"/>
                        <a:t>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91392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82AD22D-E28D-4295-B3D1-43DD0A322489}"/>
              </a:ext>
            </a:extLst>
          </p:cNvPr>
          <p:cNvSpPr/>
          <p:nvPr/>
        </p:nvSpPr>
        <p:spPr>
          <a:xfrm>
            <a:off x="31676" y="6280110"/>
            <a:ext cx="7697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7934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F6765CA-40A2-4960-98EC-DA853AA50777}"/>
              </a:ext>
            </a:extLst>
          </p:cNvPr>
          <p:cNvSpPr txBox="1"/>
          <p:nvPr/>
        </p:nvSpPr>
        <p:spPr>
          <a:xfrm>
            <a:off x="3287378" y="171347"/>
            <a:ext cx="5617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solidFill>
                  <a:srgbClr val="C00000"/>
                </a:solidFill>
                <a:cs typeface="B Nazanin" panose="00000400000000000000" pitchFamily="2" charset="-78"/>
              </a:rPr>
              <a:t>ساخت سیستم گذرگاه مشترک ( </a:t>
            </a:r>
            <a:r>
              <a:rPr lang="en-US" sz="2800" dirty="0">
                <a:solidFill>
                  <a:srgbClr val="C00000"/>
                </a:solidFill>
                <a:cs typeface="B Nazanin" panose="00000400000000000000" pitchFamily="2" charset="-78"/>
              </a:rPr>
              <a:t>BUS</a:t>
            </a:r>
            <a:r>
              <a:rPr lang="fa-IR" sz="2000" dirty="0">
                <a:solidFill>
                  <a:srgbClr val="C00000"/>
                </a:solidFill>
                <a:cs typeface="B Nazanin" panose="00000400000000000000" pitchFamily="2" charset="-78"/>
              </a:rPr>
              <a:t> )  با استفاده از مولتی پلکسر</a:t>
            </a:r>
            <a:endParaRPr lang="en-US" sz="2000" dirty="0">
              <a:solidFill>
                <a:srgbClr val="C0000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6DD7D7-BA26-4EAE-940E-DAF99FC2A0F6}"/>
              </a:ext>
            </a:extLst>
          </p:cNvPr>
          <p:cNvSpPr txBox="1"/>
          <p:nvPr/>
        </p:nvSpPr>
        <p:spPr>
          <a:xfrm rot="20145798">
            <a:off x="31717" y="593338"/>
            <a:ext cx="36487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>
                <a:cs typeface="B Nazanin" panose="00000400000000000000" pitchFamily="2" charset="-78"/>
              </a:rPr>
              <a:t>ظرفیت مالتی پلکسر ها = تعداد ثبات ها </a:t>
            </a:r>
          </a:p>
          <a:p>
            <a:r>
              <a:rPr lang="fa-IR" sz="2000" dirty="0">
                <a:cs typeface="B Nazanin" panose="00000400000000000000" pitchFamily="2" charset="-78"/>
              </a:rPr>
              <a:t>تعداد مالتی پلکسر ها = تعداد بیت های ثبات</a:t>
            </a:r>
          </a:p>
          <a:p>
            <a:endParaRPr lang="en-US" sz="2000" dirty="0">
              <a:cs typeface="B Nazanin" panose="00000400000000000000" pitchFamily="2" charset="-78"/>
            </a:endParaRPr>
          </a:p>
          <a:p>
            <a:endParaRPr lang="en-US" sz="2000" b="1" dirty="0">
              <a:cs typeface="B Nazanin" panose="000004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D419FA-A840-4D3A-B8C9-918380048122}"/>
              </a:ext>
            </a:extLst>
          </p:cNvPr>
          <p:cNvSpPr txBox="1"/>
          <p:nvPr/>
        </p:nvSpPr>
        <p:spPr>
          <a:xfrm>
            <a:off x="1360431" y="6262734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۳-۴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04E1EC-5B19-4A24-9347-190599CE2417}"/>
              </a:ext>
            </a:extLst>
          </p:cNvPr>
          <p:cNvSpPr/>
          <p:nvPr/>
        </p:nvSpPr>
        <p:spPr>
          <a:xfrm>
            <a:off x="31676" y="6280110"/>
            <a:ext cx="7697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80AE09-226D-B045-848B-D23B5A0EE903}"/>
              </a:ext>
            </a:extLst>
          </p:cNvPr>
          <p:cNvSpPr/>
          <p:nvPr/>
        </p:nvSpPr>
        <p:spPr>
          <a:xfrm>
            <a:off x="1721223" y="1882589"/>
            <a:ext cx="394447" cy="322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1003">
            <a:schemeClr val="lt1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54DF0D-76E5-9745-A021-9259BC67B69F}"/>
              </a:ext>
            </a:extLst>
          </p:cNvPr>
          <p:cNvGrpSpPr/>
          <p:nvPr/>
        </p:nvGrpSpPr>
        <p:grpSpPr>
          <a:xfrm>
            <a:off x="278397" y="3762980"/>
            <a:ext cx="1786944" cy="1287072"/>
            <a:chOff x="154688" y="3883296"/>
            <a:chExt cx="1786944" cy="128707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BCE9AEA-88A6-D145-9AF5-586A327EE5F6}"/>
                </a:ext>
              </a:extLst>
            </p:cNvPr>
            <p:cNvGrpSpPr/>
            <p:nvPr/>
          </p:nvGrpSpPr>
          <p:grpSpPr>
            <a:xfrm>
              <a:off x="154688" y="3883296"/>
              <a:ext cx="1786944" cy="1287072"/>
              <a:chOff x="154688" y="3881619"/>
              <a:chExt cx="1786944" cy="1287072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32278F2-AF49-47FF-8DD4-7576EE3245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688" y="3881619"/>
                <a:ext cx="1786944" cy="1287072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FF31DE2-75A7-BC40-9EFB-85FA6D098263}"/>
                  </a:ext>
                </a:extLst>
              </p:cNvPr>
              <p:cNvSpPr/>
              <p:nvPr/>
            </p:nvSpPr>
            <p:spPr>
              <a:xfrm>
                <a:off x="548641" y="3951289"/>
                <a:ext cx="113210" cy="159158"/>
              </a:xfrm>
              <a:prstGeom prst="rect">
                <a:avLst/>
              </a:prstGeom>
              <a:solidFill>
                <a:srgbClr val="EAEEF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82E966-A79F-C144-A8E4-E09E32E319A7}"/>
                </a:ext>
              </a:extLst>
            </p:cNvPr>
            <p:cNvSpPr txBox="1"/>
            <p:nvPr/>
          </p:nvSpPr>
          <p:spPr>
            <a:xfrm>
              <a:off x="492036" y="3892368"/>
              <a:ext cx="113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0</a:t>
              </a:r>
              <a:endParaRPr lang="en-US" sz="2000" b="1" dirty="0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419202F-420E-E946-8AE5-90DB395749AA}"/>
              </a:ext>
            </a:extLst>
          </p:cNvPr>
          <p:cNvSpPr/>
          <p:nvPr/>
        </p:nvSpPr>
        <p:spPr>
          <a:xfrm>
            <a:off x="1324188" y="6217762"/>
            <a:ext cx="136803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B87E567-3ABE-6F49-A31D-ED47BCAE1936}"/>
              </a:ext>
            </a:extLst>
          </p:cNvPr>
          <p:cNvGrpSpPr/>
          <p:nvPr/>
        </p:nvGrpSpPr>
        <p:grpSpPr>
          <a:xfrm>
            <a:off x="1471985" y="734106"/>
            <a:ext cx="8998792" cy="6075892"/>
            <a:chOff x="1270672" y="665883"/>
            <a:chExt cx="8998792" cy="607589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B701E5-1575-6447-A5B3-C33B198BCB0F}"/>
                </a:ext>
              </a:extLst>
            </p:cNvPr>
            <p:cNvGrpSpPr/>
            <p:nvPr/>
          </p:nvGrpSpPr>
          <p:grpSpPr>
            <a:xfrm>
              <a:off x="1382722" y="665883"/>
              <a:ext cx="8886742" cy="5995211"/>
              <a:chOff x="1613647" y="721185"/>
              <a:chExt cx="8886742" cy="5995211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EE12FBC-FB9A-8349-BDF6-312756831BDF}"/>
                  </a:ext>
                </a:extLst>
              </p:cNvPr>
              <p:cNvGrpSpPr/>
              <p:nvPr/>
            </p:nvGrpSpPr>
            <p:grpSpPr>
              <a:xfrm>
                <a:off x="1613647" y="721185"/>
                <a:ext cx="8886742" cy="5995211"/>
                <a:chOff x="1613647" y="721185"/>
                <a:chExt cx="8886742" cy="5995211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0823F315-5C7F-4F4D-83D9-C9F644021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3647" y="721185"/>
                  <a:ext cx="8886742" cy="5995211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2A7538F-00DE-F94E-A33A-465299B60834}"/>
                    </a:ext>
                  </a:extLst>
                </p:cNvPr>
                <p:cNvSpPr/>
                <p:nvPr/>
              </p:nvSpPr>
              <p:spPr>
                <a:xfrm>
                  <a:off x="1721223" y="1882589"/>
                  <a:ext cx="309272" cy="32273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B3444E-0895-9C43-96DE-FB5B181ECC23}"/>
                  </a:ext>
                </a:extLst>
              </p:cNvPr>
              <p:cNvSpPr txBox="1"/>
              <p:nvPr/>
            </p:nvSpPr>
            <p:spPr>
              <a:xfrm>
                <a:off x="1654924" y="1737046"/>
                <a:ext cx="6154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S0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08B00D-DF29-AC4B-B7BF-6B651A315A50}"/>
                </a:ext>
              </a:extLst>
            </p:cNvPr>
            <p:cNvSpPr/>
            <p:nvPr/>
          </p:nvSpPr>
          <p:spPr>
            <a:xfrm>
              <a:off x="1382722" y="6280110"/>
              <a:ext cx="129554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E3C9497-F6C0-C94B-A7A2-D34CAB63AF08}"/>
                </a:ext>
              </a:extLst>
            </p:cNvPr>
            <p:cNvSpPr txBox="1"/>
            <p:nvPr/>
          </p:nvSpPr>
          <p:spPr>
            <a:xfrm>
              <a:off x="1270672" y="6171956"/>
              <a:ext cx="12955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a-IR" sz="2800" dirty="0">
                  <a:cs typeface="B Nazanin" panose="00000400000000000000" pitchFamily="2" charset="-78"/>
                </a:rPr>
                <a:t>شکل ۴-۳</a:t>
              </a:r>
              <a:endParaRPr lang="en-US" sz="2800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01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6E2851-DB6F-4B12-97A6-7600149FA330}"/>
              </a:ext>
            </a:extLst>
          </p:cNvPr>
          <p:cNvSpPr txBox="1"/>
          <p:nvPr/>
        </p:nvSpPr>
        <p:spPr>
          <a:xfrm>
            <a:off x="5271361" y="6236524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۴-۴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6C607A6D-00AF-4C46-9268-7067AB736311}"/>
              </a:ext>
            </a:extLst>
          </p:cNvPr>
          <p:cNvSpPr/>
          <p:nvPr/>
        </p:nvSpPr>
        <p:spPr>
          <a:xfrm rot="5400000">
            <a:off x="5344026" y="1521994"/>
            <a:ext cx="1503948" cy="129941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0D74A1-AD8B-429F-B1D7-EA958E1D9990}"/>
              </a:ext>
            </a:extLst>
          </p:cNvPr>
          <p:cNvCxnSpPr>
            <a:stCxn id="2" idx="3"/>
          </p:cNvCxnSpPr>
          <p:nvPr/>
        </p:nvCxnSpPr>
        <p:spPr>
          <a:xfrm flipH="1">
            <a:off x="3537284" y="2171700"/>
            <a:ext cx="1909011" cy="6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8D6B72-A9DC-47EF-9229-D8481F2921B6}"/>
              </a:ext>
            </a:extLst>
          </p:cNvPr>
          <p:cNvCxnSpPr/>
          <p:nvPr/>
        </p:nvCxnSpPr>
        <p:spPr>
          <a:xfrm flipH="1">
            <a:off x="6745706" y="2171699"/>
            <a:ext cx="1909011" cy="6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157E98-C777-4AE4-9164-016C2F7A66AD}"/>
              </a:ext>
            </a:extLst>
          </p:cNvPr>
          <p:cNvCxnSpPr>
            <a:cxnSpLocks/>
            <a:endCxn id="2" idx="5"/>
          </p:cNvCxnSpPr>
          <p:nvPr/>
        </p:nvCxnSpPr>
        <p:spPr>
          <a:xfrm flipV="1">
            <a:off x="6096000" y="2547687"/>
            <a:ext cx="0" cy="9895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B303E11-4EE8-45EC-AA50-7139E1B91515}"/>
              </a:ext>
            </a:extLst>
          </p:cNvPr>
          <p:cNvSpPr txBox="1"/>
          <p:nvPr/>
        </p:nvSpPr>
        <p:spPr>
          <a:xfrm>
            <a:off x="589559" y="1879311"/>
            <a:ext cx="258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ورودی عادی </a:t>
            </a:r>
            <a:r>
              <a:rPr lang="en-US" sz="3200" dirty="0">
                <a:cs typeface="B Nazanin" panose="00000400000000000000" pitchFamily="2" charset="-78"/>
              </a:rPr>
              <a:t>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D791D2-6557-42B7-8CF6-3886849D18D7}"/>
              </a:ext>
            </a:extLst>
          </p:cNvPr>
          <p:cNvCxnSpPr>
            <a:cxnSpLocks/>
          </p:cNvCxnSpPr>
          <p:nvPr/>
        </p:nvCxnSpPr>
        <p:spPr>
          <a:xfrm flipH="1" flipV="1">
            <a:off x="3368842" y="3537283"/>
            <a:ext cx="2727158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5F24DEC-92BF-40BD-A519-D705E83067B6}"/>
              </a:ext>
            </a:extLst>
          </p:cNvPr>
          <p:cNvSpPr txBox="1"/>
          <p:nvPr/>
        </p:nvSpPr>
        <p:spPr>
          <a:xfrm>
            <a:off x="589559" y="3136612"/>
            <a:ext cx="2581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ورودی کنترل </a:t>
            </a:r>
            <a:r>
              <a:rPr lang="en-US" sz="3200" dirty="0">
                <a:cs typeface="B Nazanin" panose="00000400000000000000" pitchFamily="2" charset="-78"/>
              </a:rPr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E3D2FC-B21C-4C69-BF8F-587D2C19BE7F}"/>
              </a:ext>
            </a:extLst>
          </p:cNvPr>
          <p:cNvSpPr txBox="1"/>
          <p:nvPr/>
        </p:nvSpPr>
        <p:spPr>
          <a:xfrm>
            <a:off x="9020857" y="1879311"/>
            <a:ext cx="1183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خروجی</a:t>
            </a:r>
            <a:endParaRPr lang="en-US" sz="3200" dirty="0">
              <a:cs typeface="B Nazanin" panose="00000400000000000000" pitchFamily="2" charset="-78"/>
            </a:endParaRPr>
          </a:p>
        </p:txBody>
      </p: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FE83FEB9-231B-4119-90D5-582870B49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49596"/>
              </p:ext>
            </p:extLst>
          </p:nvPr>
        </p:nvGraphicFramePr>
        <p:xfrm>
          <a:off x="7961404" y="3193240"/>
          <a:ext cx="3302000" cy="21102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88441076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688886420"/>
                    </a:ext>
                  </a:extLst>
                </a:gridCol>
              </a:tblGrid>
              <a:tr h="7034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dirty="0">
                          <a:cs typeface="B Nazanin" panose="00000400000000000000" pitchFamily="2" charset="-78"/>
                        </a:rPr>
                        <a:t>خروجی</a:t>
                      </a:r>
                      <a:endParaRPr lang="en-US" sz="2400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587272"/>
                  </a:ext>
                </a:extLst>
              </a:tr>
              <a:tr h="7034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000" dirty="0">
                          <a:cs typeface="B Nazanin" panose="00000400000000000000" pitchFamily="2" charset="-78"/>
                        </a:rPr>
                        <a:t>امپدانس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4142833"/>
                  </a:ext>
                </a:extLst>
              </a:tr>
              <a:tr h="70343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211586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380DD97B-7605-49AC-9A8D-BE146F09D46A}"/>
              </a:ext>
            </a:extLst>
          </p:cNvPr>
          <p:cNvSpPr/>
          <p:nvPr/>
        </p:nvSpPr>
        <p:spPr>
          <a:xfrm>
            <a:off x="31676" y="6280110"/>
            <a:ext cx="7697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936A5-83F9-8545-A0D8-7B9A5F1B5DE9}"/>
              </a:ext>
            </a:extLst>
          </p:cNvPr>
          <p:cNvSpPr txBox="1"/>
          <p:nvPr/>
        </p:nvSpPr>
        <p:spPr>
          <a:xfrm>
            <a:off x="9117104" y="5448300"/>
            <a:ext cx="1576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cs typeface="B Nazanin" panose="00000400000000000000" pitchFamily="2" charset="-78"/>
              </a:rPr>
              <a:t>جدول ۴-۲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072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AF5203-67E5-45E0-B81B-BDAC3D9C1FC9}"/>
              </a:ext>
            </a:extLst>
          </p:cNvPr>
          <p:cNvSpPr txBox="1"/>
          <p:nvPr/>
        </p:nvSpPr>
        <p:spPr>
          <a:xfrm>
            <a:off x="5271361" y="6236524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۴-۵</a:t>
            </a:r>
            <a:endParaRPr lang="en-US" sz="2800" dirty="0">
              <a:cs typeface="B Nazanin" panose="00000400000000000000" pitchFamily="2" charset="-78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BCEF99-CACA-420B-A617-3B73328CB477}"/>
              </a:ext>
            </a:extLst>
          </p:cNvPr>
          <p:cNvGrpSpPr/>
          <p:nvPr/>
        </p:nvGrpSpPr>
        <p:grpSpPr>
          <a:xfrm>
            <a:off x="4250599" y="186184"/>
            <a:ext cx="4683677" cy="654605"/>
            <a:chOff x="2816081" y="98257"/>
            <a:chExt cx="4683677" cy="654605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9861DBEF-08B3-41E3-8E1E-B7D1299F6A4D}"/>
                </a:ext>
              </a:extLst>
            </p:cNvPr>
            <p:cNvSpPr/>
            <p:nvPr/>
          </p:nvSpPr>
          <p:spPr>
            <a:xfrm rot="5400000">
              <a:off x="3838482" y="137144"/>
              <a:ext cx="654605" cy="576832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288A2F4-BB21-48F5-80EB-A97AA5F19F2E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 flipH="1">
              <a:off x="2816081" y="425561"/>
              <a:ext cx="1061288" cy="41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1C22659-9C58-40E7-9024-24E4804D1CE3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 flipH="1">
              <a:off x="4454201" y="425560"/>
              <a:ext cx="3045557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8AFFB80-7E52-4378-A484-C2A213CB4D79}"/>
              </a:ext>
            </a:extLst>
          </p:cNvPr>
          <p:cNvGrpSpPr/>
          <p:nvPr/>
        </p:nvGrpSpPr>
        <p:grpSpPr>
          <a:xfrm>
            <a:off x="4250599" y="976147"/>
            <a:ext cx="3279919" cy="654605"/>
            <a:chOff x="2285437" y="98257"/>
            <a:chExt cx="3279919" cy="654605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EB8AA27-D608-469E-A503-B2F1692B300B}"/>
                </a:ext>
              </a:extLst>
            </p:cNvPr>
            <p:cNvSpPr/>
            <p:nvPr/>
          </p:nvSpPr>
          <p:spPr>
            <a:xfrm rot="5400000">
              <a:off x="3838482" y="137144"/>
              <a:ext cx="654605" cy="576832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44377A-97F6-47DA-BF58-1EAB67303FEB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H="1">
              <a:off x="2285437" y="425561"/>
              <a:ext cx="1591932" cy="41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F242D1-D7BA-434D-838C-977FE6D1A643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4454201" y="421419"/>
              <a:ext cx="1111155" cy="41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706A6E1-9590-4C7F-91C5-4BC456E14FE4}"/>
              </a:ext>
            </a:extLst>
          </p:cNvPr>
          <p:cNvGrpSpPr/>
          <p:nvPr/>
        </p:nvGrpSpPr>
        <p:grpSpPr>
          <a:xfrm>
            <a:off x="4250599" y="1761969"/>
            <a:ext cx="3750827" cy="654605"/>
            <a:chOff x="1690558" y="98257"/>
            <a:chExt cx="3750827" cy="654605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E769D1AD-8B92-4009-9B5D-DB1BEF4682AA}"/>
                </a:ext>
              </a:extLst>
            </p:cNvPr>
            <p:cNvSpPr/>
            <p:nvPr/>
          </p:nvSpPr>
          <p:spPr>
            <a:xfrm rot="5400000">
              <a:off x="3838482" y="137144"/>
              <a:ext cx="654605" cy="576832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389B7C-6294-4161-945B-7E7C514A4441}"/>
                </a:ext>
              </a:extLst>
            </p:cNvPr>
            <p:cNvCxnSpPr>
              <a:cxnSpLocks/>
              <a:stCxn id="38" idx="3"/>
            </p:cNvCxnSpPr>
            <p:nvPr/>
          </p:nvCxnSpPr>
          <p:spPr>
            <a:xfrm flipH="1">
              <a:off x="1690558" y="425561"/>
              <a:ext cx="21868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6228EB-5192-4337-BF38-1AA4301D24EC}"/>
                </a:ext>
              </a:extLst>
            </p:cNvPr>
            <p:cNvCxnSpPr>
              <a:cxnSpLocks/>
              <a:endCxn id="38" idx="0"/>
            </p:cNvCxnSpPr>
            <p:nvPr/>
          </p:nvCxnSpPr>
          <p:spPr>
            <a:xfrm flipH="1">
              <a:off x="4454201" y="421419"/>
              <a:ext cx="987184" cy="41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56D24C4-5563-43F6-AA1E-E811B36E9670}"/>
              </a:ext>
            </a:extLst>
          </p:cNvPr>
          <p:cNvGrpSpPr/>
          <p:nvPr/>
        </p:nvGrpSpPr>
        <p:grpSpPr>
          <a:xfrm>
            <a:off x="4250599" y="2499188"/>
            <a:ext cx="4180337" cy="654605"/>
            <a:chOff x="1094940" y="98257"/>
            <a:chExt cx="4180337" cy="654605"/>
          </a:xfrm>
        </p:grpSpPr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52F0B7AA-C3AD-4D07-91B6-2A3D3210ACEE}"/>
                </a:ext>
              </a:extLst>
            </p:cNvPr>
            <p:cNvSpPr/>
            <p:nvPr/>
          </p:nvSpPr>
          <p:spPr>
            <a:xfrm rot="5400000">
              <a:off x="3838482" y="137144"/>
              <a:ext cx="654605" cy="576832"/>
            </a:xfrm>
            <a:prstGeom prst="triangl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E9ACCEF-D32F-41E6-88D8-55C28474656A}"/>
                </a:ext>
              </a:extLst>
            </p:cNvPr>
            <p:cNvCxnSpPr>
              <a:cxnSpLocks/>
              <a:stCxn id="42" idx="3"/>
            </p:cNvCxnSpPr>
            <p:nvPr/>
          </p:nvCxnSpPr>
          <p:spPr>
            <a:xfrm flipH="1">
              <a:off x="1094940" y="425561"/>
              <a:ext cx="27824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35259F-0E6A-46BF-9D90-ACCE8D0F1CF1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4454201" y="421419"/>
              <a:ext cx="821076" cy="414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6FF8B75-6CB6-4DB8-A298-44AFD6DA42D5}"/>
              </a:ext>
            </a:extLst>
          </p:cNvPr>
          <p:cNvCxnSpPr>
            <a:cxnSpLocks/>
          </p:cNvCxnSpPr>
          <p:nvPr/>
        </p:nvCxnSpPr>
        <p:spPr>
          <a:xfrm>
            <a:off x="7530518" y="513487"/>
            <a:ext cx="0" cy="7858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BFBFBE-4C3D-40BE-A60B-B0B9BBA6EF49}"/>
              </a:ext>
            </a:extLst>
          </p:cNvPr>
          <p:cNvCxnSpPr>
            <a:cxnSpLocks/>
          </p:cNvCxnSpPr>
          <p:nvPr/>
        </p:nvCxnSpPr>
        <p:spPr>
          <a:xfrm>
            <a:off x="8001426" y="513487"/>
            <a:ext cx="0" cy="1571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315D38D-DC22-41BC-A2CD-33E7EF73C4CD}"/>
              </a:ext>
            </a:extLst>
          </p:cNvPr>
          <p:cNvCxnSpPr>
            <a:cxnSpLocks/>
          </p:cNvCxnSpPr>
          <p:nvPr/>
        </p:nvCxnSpPr>
        <p:spPr>
          <a:xfrm>
            <a:off x="8430936" y="513487"/>
            <a:ext cx="0" cy="23088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4FE95AF-537A-45B9-A14D-356FA435BCB9}"/>
              </a:ext>
            </a:extLst>
          </p:cNvPr>
          <p:cNvSpPr/>
          <p:nvPr/>
        </p:nvSpPr>
        <p:spPr>
          <a:xfrm>
            <a:off x="2627409" y="3078293"/>
            <a:ext cx="2273416" cy="315823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Decoder 2*4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D80F7A7-F74B-4529-BA30-E3A387D34728}"/>
              </a:ext>
            </a:extLst>
          </p:cNvPr>
          <p:cNvGrpSpPr/>
          <p:nvPr/>
        </p:nvGrpSpPr>
        <p:grpSpPr>
          <a:xfrm>
            <a:off x="4921627" y="677139"/>
            <a:ext cx="694924" cy="3030795"/>
            <a:chOff x="4936761" y="669866"/>
            <a:chExt cx="663542" cy="3023656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D836380-6627-4EFC-9C18-4FA249C1A77D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5584789" y="669866"/>
              <a:ext cx="15514" cy="30236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7405E60-56C4-499A-89E8-05D2ADF6C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761" y="3693522"/>
              <a:ext cx="64802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312868-8979-4ED9-B6F3-0480DF85BE37}"/>
              </a:ext>
            </a:extLst>
          </p:cNvPr>
          <p:cNvGrpSpPr/>
          <p:nvPr/>
        </p:nvGrpSpPr>
        <p:grpSpPr>
          <a:xfrm>
            <a:off x="4893627" y="1467102"/>
            <a:ext cx="1251147" cy="2817443"/>
            <a:chOff x="4893627" y="1467102"/>
            <a:chExt cx="1251147" cy="2817443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9E79C15-A9F0-44F1-818C-164C65210398}"/>
                </a:ext>
              </a:extLst>
            </p:cNvPr>
            <p:cNvCxnSpPr>
              <a:cxnSpLocks/>
              <a:stCxn id="34" idx="5"/>
            </p:cNvCxnSpPr>
            <p:nvPr/>
          </p:nvCxnSpPr>
          <p:spPr>
            <a:xfrm>
              <a:off x="6130947" y="1467102"/>
              <a:ext cx="13827" cy="28174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579A659-9F5C-44DF-9D00-A7D577C9C1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3627" y="4284545"/>
              <a:ext cx="12445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40B355-9266-4692-A1C4-1F44A7D248E7}"/>
              </a:ext>
            </a:extLst>
          </p:cNvPr>
          <p:cNvGrpSpPr/>
          <p:nvPr/>
        </p:nvGrpSpPr>
        <p:grpSpPr>
          <a:xfrm>
            <a:off x="4915921" y="2252924"/>
            <a:ext cx="1823811" cy="2726897"/>
            <a:chOff x="4915921" y="2252924"/>
            <a:chExt cx="1823811" cy="272689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66B3E1-1C49-44E8-9ABB-8536E1FDA5A8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6725826" y="2252924"/>
              <a:ext cx="13906" cy="27268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A4348E-CAED-4A97-ACA0-3CBAA1ADE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5921" y="4979821"/>
              <a:ext cx="182381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9292D4-A92D-4B5A-971C-1AF8AA26B9F5}"/>
              </a:ext>
            </a:extLst>
          </p:cNvPr>
          <p:cNvGrpSpPr/>
          <p:nvPr/>
        </p:nvGrpSpPr>
        <p:grpSpPr>
          <a:xfrm>
            <a:off x="4900825" y="2990143"/>
            <a:ext cx="2426589" cy="2624824"/>
            <a:chOff x="4900825" y="2990143"/>
            <a:chExt cx="2426589" cy="262482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283A4AA-100B-4046-A701-68ACC47E743F}"/>
                </a:ext>
              </a:extLst>
            </p:cNvPr>
            <p:cNvCxnSpPr>
              <a:cxnSpLocks/>
              <a:stCxn id="42" idx="5"/>
            </p:cNvCxnSpPr>
            <p:nvPr/>
          </p:nvCxnSpPr>
          <p:spPr>
            <a:xfrm>
              <a:off x="7321444" y="2990143"/>
              <a:ext cx="5970" cy="262482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CFF5DD6-C92D-44E1-B4B5-4D2500E737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0825" y="5614967"/>
              <a:ext cx="24127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0E6C706-0806-4EF2-906E-E4C7EFED9157}"/>
              </a:ext>
            </a:extLst>
          </p:cNvPr>
          <p:cNvCxnSpPr/>
          <p:nvPr/>
        </p:nvCxnSpPr>
        <p:spPr>
          <a:xfrm>
            <a:off x="1427784" y="3784784"/>
            <a:ext cx="1199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E2BF92C-786A-44FB-BCE1-B98B070EFD16}"/>
              </a:ext>
            </a:extLst>
          </p:cNvPr>
          <p:cNvCxnSpPr/>
          <p:nvPr/>
        </p:nvCxnSpPr>
        <p:spPr>
          <a:xfrm>
            <a:off x="1427784" y="4284545"/>
            <a:ext cx="1199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134AC39-55B7-476A-86F3-8622A18920D9}"/>
              </a:ext>
            </a:extLst>
          </p:cNvPr>
          <p:cNvCxnSpPr/>
          <p:nvPr/>
        </p:nvCxnSpPr>
        <p:spPr>
          <a:xfrm>
            <a:off x="1427784" y="5259404"/>
            <a:ext cx="11996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BB4583F-E1F1-4F9D-9589-AE3C5F6717AD}"/>
              </a:ext>
            </a:extLst>
          </p:cNvPr>
          <p:cNvSpPr txBox="1"/>
          <p:nvPr/>
        </p:nvSpPr>
        <p:spPr>
          <a:xfrm>
            <a:off x="739341" y="3992157"/>
            <a:ext cx="611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>
                <a:cs typeface="B Nazanin" panose="00000400000000000000" pitchFamily="2" charset="-78"/>
              </a:rPr>
              <a:t>S</a:t>
            </a:r>
            <a:r>
              <a:rPr lang="en-US" sz="3200" baseline="-25000" dirty="0">
                <a:cs typeface="B Nazanin" panose="00000400000000000000" pitchFamily="2" charset="-78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FCD59F-BDC2-4131-A20A-61031CFE2B36}"/>
              </a:ext>
            </a:extLst>
          </p:cNvPr>
          <p:cNvSpPr txBox="1"/>
          <p:nvPr/>
        </p:nvSpPr>
        <p:spPr>
          <a:xfrm>
            <a:off x="751374" y="3436509"/>
            <a:ext cx="611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>
                <a:cs typeface="B Nazanin" panose="00000400000000000000" pitchFamily="2" charset="-78"/>
              </a:rPr>
              <a:t>S</a:t>
            </a:r>
            <a:r>
              <a:rPr lang="en-US" sz="3200" baseline="-25000" dirty="0">
                <a:cs typeface="B Nazanin" panose="00000400000000000000" pitchFamily="2" charset="-78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11FF87-5D14-4371-A4B2-2408D44F9A86}"/>
              </a:ext>
            </a:extLst>
          </p:cNvPr>
          <p:cNvSpPr txBox="1"/>
          <p:nvPr/>
        </p:nvSpPr>
        <p:spPr>
          <a:xfrm>
            <a:off x="751374" y="4967016"/>
            <a:ext cx="497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>
                <a:cs typeface="B Nazanin" panose="00000400000000000000" pitchFamily="2" charset="-78"/>
              </a:rPr>
              <a:t>E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2771D3-81BD-4B4A-8EE4-45D2E19A1563}"/>
              </a:ext>
            </a:extLst>
          </p:cNvPr>
          <p:cNvSpPr txBox="1"/>
          <p:nvPr/>
        </p:nvSpPr>
        <p:spPr>
          <a:xfrm>
            <a:off x="3416781" y="1761969"/>
            <a:ext cx="611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>
                <a:cs typeface="B Nazanin" panose="00000400000000000000" pitchFamily="2" charset="-78"/>
              </a:rPr>
              <a:t>C</a:t>
            </a:r>
            <a:r>
              <a:rPr lang="en-US" sz="3200" baseline="-25000" dirty="0">
                <a:cs typeface="B Nazanin" panose="00000400000000000000" pitchFamily="2" charset="-78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AE59472-E89B-4231-BA83-946588B7116C}"/>
              </a:ext>
            </a:extLst>
          </p:cNvPr>
          <p:cNvSpPr txBox="1"/>
          <p:nvPr/>
        </p:nvSpPr>
        <p:spPr>
          <a:xfrm>
            <a:off x="4488788" y="3404907"/>
            <a:ext cx="33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>
                <a:cs typeface="B Nazanin" panose="00000400000000000000" pitchFamily="2" charset="-78"/>
              </a:rPr>
              <a:t>0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DC6F7A-FA6B-4356-ACA8-E3585C3CCF97}"/>
              </a:ext>
            </a:extLst>
          </p:cNvPr>
          <p:cNvSpPr txBox="1"/>
          <p:nvPr/>
        </p:nvSpPr>
        <p:spPr>
          <a:xfrm>
            <a:off x="4488788" y="3949094"/>
            <a:ext cx="33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>
                <a:cs typeface="B Nazanin" panose="00000400000000000000" pitchFamily="2" charset="-78"/>
              </a:rPr>
              <a:t>1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39B1F86-61B0-419F-B642-214B7A110345}"/>
              </a:ext>
            </a:extLst>
          </p:cNvPr>
          <p:cNvSpPr txBox="1"/>
          <p:nvPr/>
        </p:nvSpPr>
        <p:spPr>
          <a:xfrm>
            <a:off x="4503541" y="4674628"/>
            <a:ext cx="33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>
                <a:cs typeface="B Nazanin" panose="00000400000000000000" pitchFamily="2" charset="-78"/>
              </a:rPr>
              <a:t>2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13E749C-238F-471D-B3C1-D2657B9D6DB7}"/>
              </a:ext>
            </a:extLst>
          </p:cNvPr>
          <p:cNvSpPr txBox="1"/>
          <p:nvPr/>
        </p:nvSpPr>
        <p:spPr>
          <a:xfrm>
            <a:off x="4491966" y="5293629"/>
            <a:ext cx="335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>
                <a:cs typeface="B Nazanin" panose="00000400000000000000" pitchFamily="2" charset="-78"/>
              </a:rPr>
              <a:t>3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26E411-3B5E-431C-A315-D59F343EA0BA}"/>
              </a:ext>
            </a:extLst>
          </p:cNvPr>
          <p:cNvSpPr txBox="1"/>
          <p:nvPr/>
        </p:nvSpPr>
        <p:spPr>
          <a:xfrm>
            <a:off x="3416781" y="996715"/>
            <a:ext cx="611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>
                <a:cs typeface="B Nazanin" panose="00000400000000000000" pitchFamily="2" charset="-78"/>
              </a:rPr>
              <a:t>B</a:t>
            </a:r>
            <a:r>
              <a:rPr lang="en-US" sz="3200" baseline="-25000" dirty="0">
                <a:cs typeface="B Nazanin" panose="00000400000000000000" pitchFamily="2" charset="-78"/>
              </a:rPr>
              <a:t>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457A7B-BB9D-4EE5-8922-E7EA292053F6}"/>
              </a:ext>
            </a:extLst>
          </p:cNvPr>
          <p:cNvSpPr txBox="1"/>
          <p:nvPr/>
        </p:nvSpPr>
        <p:spPr>
          <a:xfrm>
            <a:off x="3437696" y="231461"/>
            <a:ext cx="611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>
                <a:cs typeface="B Nazanin" panose="00000400000000000000" pitchFamily="2" charset="-78"/>
              </a:rPr>
              <a:t>A</a:t>
            </a:r>
            <a:r>
              <a:rPr lang="en-US" sz="3200" baseline="-25000" dirty="0">
                <a:cs typeface="B Nazanin" panose="00000400000000000000" pitchFamily="2" charset="-78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5B79F3-E9A7-4207-94DD-31F5B30721D9}"/>
              </a:ext>
            </a:extLst>
          </p:cNvPr>
          <p:cNvSpPr txBox="1"/>
          <p:nvPr/>
        </p:nvSpPr>
        <p:spPr>
          <a:xfrm>
            <a:off x="3474621" y="2416575"/>
            <a:ext cx="611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dirty="0">
                <a:cs typeface="B Nazanin" panose="00000400000000000000" pitchFamily="2" charset="-78"/>
              </a:rPr>
              <a:t>D</a:t>
            </a:r>
            <a:r>
              <a:rPr lang="en-US" sz="3200" baseline="-25000" dirty="0">
                <a:cs typeface="B Nazanin" panose="00000400000000000000" pitchFamily="2" charset="-78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B9C5CD-25E0-422A-A3F8-5803162544CA}"/>
              </a:ext>
            </a:extLst>
          </p:cNvPr>
          <p:cNvSpPr txBox="1"/>
          <p:nvPr/>
        </p:nvSpPr>
        <p:spPr>
          <a:xfrm>
            <a:off x="9062064" y="262238"/>
            <a:ext cx="290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800" dirty="0">
                <a:cs typeface="B Nazanin" panose="00000400000000000000" pitchFamily="2" charset="-78"/>
              </a:rPr>
              <a:t>خط گذرگاه برای بیت </a:t>
            </a:r>
            <a:r>
              <a:rPr lang="en-US" sz="2800" dirty="0">
                <a:cs typeface="B Nazanin" panose="00000400000000000000" pitchFamily="2" charset="-78"/>
              </a:rPr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366CA75-7124-4B66-951D-2E9760430804}"/>
              </a:ext>
            </a:extLst>
          </p:cNvPr>
          <p:cNvSpPr/>
          <p:nvPr/>
        </p:nvSpPr>
        <p:spPr>
          <a:xfrm>
            <a:off x="31676" y="6280110"/>
            <a:ext cx="7697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0506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748CC8F-BF0F-41B6-860D-2931C6A11056}"/>
              </a:ext>
            </a:extLst>
          </p:cNvPr>
          <p:cNvSpPr/>
          <p:nvPr/>
        </p:nvSpPr>
        <p:spPr>
          <a:xfrm rot="5400000">
            <a:off x="3602771" y="422336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AD96B2-3F5A-4F80-A9A3-9DE670E31617}"/>
              </a:ext>
            </a:extLst>
          </p:cNvPr>
          <p:cNvCxnSpPr>
            <a:cxnSpLocks/>
            <a:stCxn id="64" idx="3"/>
          </p:cNvCxnSpPr>
          <p:nvPr/>
        </p:nvCxnSpPr>
        <p:spPr>
          <a:xfrm flipH="1">
            <a:off x="3134873" y="551612"/>
            <a:ext cx="475697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F7C7BF7-DBBA-4C64-A6F6-E78EE748AA54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869121" y="551612"/>
            <a:ext cx="13650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945B8682-65A8-4BB7-AC5B-816CAA5DEDD7}"/>
              </a:ext>
            </a:extLst>
          </p:cNvPr>
          <p:cNvSpPr/>
          <p:nvPr/>
        </p:nvSpPr>
        <p:spPr>
          <a:xfrm rot="5400000">
            <a:off x="3840620" y="753170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C9E667D-A5D8-4792-9207-48929690A9F0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3134873" y="882446"/>
            <a:ext cx="713545" cy="1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947487D-AA91-43E5-942C-F4C3408460E1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4106969" y="880711"/>
            <a:ext cx="498048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86AAD005-7DC3-4BFB-BB1E-A146C3699AC8}"/>
              </a:ext>
            </a:extLst>
          </p:cNvPr>
          <p:cNvSpPr/>
          <p:nvPr/>
        </p:nvSpPr>
        <p:spPr>
          <a:xfrm rot="5400000">
            <a:off x="4107260" y="1082271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0DA4BC-4AFE-4D68-A4A2-3BEDD70EAD4D}"/>
              </a:ext>
            </a:extLst>
          </p:cNvPr>
          <p:cNvCxnSpPr>
            <a:cxnSpLocks/>
            <a:stCxn id="77" idx="3"/>
          </p:cNvCxnSpPr>
          <p:nvPr/>
        </p:nvCxnSpPr>
        <p:spPr>
          <a:xfrm flipH="1">
            <a:off x="3134873" y="1211547"/>
            <a:ext cx="9801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3130450-3BD3-4C92-A3F6-55F260AA05A5}"/>
              </a:ext>
            </a:extLst>
          </p:cNvPr>
          <p:cNvCxnSpPr>
            <a:cxnSpLocks/>
            <a:endCxn id="77" idx="0"/>
          </p:cNvCxnSpPr>
          <p:nvPr/>
        </p:nvCxnSpPr>
        <p:spPr>
          <a:xfrm flipH="1">
            <a:off x="4373609" y="1209812"/>
            <a:ext cx="442481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F2F7D8B-A8B1-495A-813B-F3DF7AAD7884}"/>
              </a:ext>
            </a:extLst>
          </p:cNvPr>
          <p:cNvSpPr/>
          <p:nvPr/>
        </p:nvSpPr>
        <p:spPr>
          <a:xfrm rot="5400000">
            <a:off x="4374231" y="1391016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53FED5B-BB6C-4198-B561-CD436223672F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3134873" y="1520292"/>
            <a:ext cx="12471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B7A0CF0-7359-4D4E-9021-93A3A2A0071F}"/>
              </a:ext>
            </a:extLst>
          </p:cNvPr>
          <p:cNvCxnSpPr>
            <a:cxnSpLocks/>
            <a:endCxn id="83" idx="0"/>
          </p:cNvCxnSpPr>
          <p:nvPr/>
        </p:nvCxnSpPr>
        <p:spPr>
          <a:xfrm flipH="1">
            <a:off x="4640581" y="1518557"/>
            <a:ext cx="368027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2FDA164-F740-4605-B554-651013366CAC}"/>
              </a:ext>
            </a:extLst>
          </p:cNvPr>
          <p:cNvCxnSpPr>
            <a:cxnSpLocks/>
          </p:cNvCxnSpPr>
          <p:nvPr/>
        </p:nvCxnSpPr>
        <p:spPr>
          <a:xfrm>
            <a:off x="4605018" y="551612"/>
            <a:ext cx="0" cy="329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5E4932F-A710-4987-B56F-AFADA454D543}"/>
              </a:ext>
            </a:extLst>
          </p:cNvPr>
          <p:cNvCxnSpPr>
            <a:cxnSpLocks/>
          </p:cNvCxnSpPr>
          <p:nvPr/>
        </p:nvCxnSpPr>
        <p:spPr>
          <a:xfrm>
            <a:off x="4816091" y="551612"/>
            <a:ext cx="0" cy="658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D32F4B7-1903-4011-A658-0BC4EA583C96}"/>
              </a:ext>
            </a:extLst>
          </p:cNvPr>
          <p:cNvCxnSpPr>
            <a:cxnSpLocks/>
          </p:cNvCxnSpPr>
          <p:nvPr/>
        </p:nvCxnSpPr>
        <p:spPr>
          <a:xfrm>
            <a:off x="5008608" y="551612"/>
            <a:ext cx="0" cy="966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65C24D69-897B-4E7A-B478-A31C2B56099F}"/>
              </a:ext>
            </a:extLst>
          </p:cNvPr>
          <p:cNvSpPr/>
          <p:nvPr/>
        </p:nvSpPr>
        <p:spPr>
          <a:xfrm>
            <a:off x="2407318" y="1625747"/>
            <a:ext cx="1019004" cy="126755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Decoder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2*4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88AD698-A0D1-46F0-B87E-67774A0C7F5F}"/>
              </a:ext>
            </a:extLst>
          </p:cNvPr>
          <p:cNvCxnSpPr>
            <a:cxnSpLocks/>
            <a:stCxn id="64" idx="5"/>
          </p:cNvCxnSpPr>
          <p:nvPr/>
        </p:nvCxnSpPr>
        <p:spPr>
          <a:xfrm>
            <a:off x="3739845" y="620149"/>
            <a:ext cx="7283" cy="12692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9FA13D8-B3C1-434F-9E6F-781F5EB7E885}"/>
              </a:ext>
            </a:extLst>
          </p:cNvPr>
          <p:cNvCxnSpPr>
            <a:cxnSpLocks/>
          </p:cNvCxnSpPr>
          <p:nvPr/>
        </p:nvCxnSpPr>
        <p:spPr>
          <a:xfrm flipH="1">
            <a:off x="3435645" y="1889438"/>
            <a:ext cx="304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E7F246E-C0C9-4533-B06C-FC1C58713C5D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3977693" y="950983"/>
            <a:ext cx="6198" cy="117993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7AA627A-FACC-40DA-AB54-392D32C65C9B}"/>
              </a:ext>
            </a:extLst>
          </p:cNvPr>
          <p:cNvCxnSpPr>
            <a:cxnSpLocks/>
          </p:cNvCxnSpPr>
          <p:nvPr/>
        </p:nvCxnSpPr>
        <p:spPr>
          <a:xfrm flipH="1">
            <a:off x="3423095" y="2130921"/>
            <a:ext cx="557824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CB9BB71-CA1E-48E4-BFFA-B5CA5E95ABF4}"/>
              </a:ext>
            </a:extLst>
          </p:cNvPr>
          <p:cNvCxnSpPr>
            <a:cxnSpLocks/>
            <a:stCxn id="77" idx="5"/>
          </p:cNvCxnSpPr>
          <p:nvPr/>
        </p:nvCxnSpPr>
        <p:spPr>
          <a:xfrm>
            <a:off x="4244334" y="1280083"/>
            <a:ext cx="6233" cy="114201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8EE8AA0-DFCC-4273-B619-5FFD552E0957}"/>
              </a:ext>
            </a:extLst>
          </p:cNvPr>
          <p:cNvCxnSpPr>
            <a:cxnSpLocks/>
          </p:cNvCxnSpPr>
          <p:nvPr/>
        </p:nvCxnSpPr>
        <p:spPr>
          <a:xfrm flipH="1">
            <a:off x="3433088" y="2422101"/>
            <a:ext cx="81747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6854B59-EAFA-43B1-ACF6-AF3DF4DC6483}"/>
              </a:ext>
            </a:extLst>
          </p:cNvPr>
          <p:cNvCxnSpPr>
            <a:cxnSpLocks/>
            <a:stCxn id="83" idx="5"/>
          </p:cNvCxnSpPr>
          <p:nvPr/>
        </p:nvCxnSpPr>
        <p:spPr>
          <a:xfrm>
            <a:off x="4511305" y="1588829"/>
            <a:ext cx="2676" cy="1099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7DEA5E2-0E17-4472-B78B-C491E2D09634}"/>
              </a:ext>
            </a:extLst>
          </p:cNvPr>
          <p:cNvCxnSpPr>
            <a:cxnSpLocks/>
          </p:cNvCxnSpPr>
          <p:nvPr/>
        </p:nvCxnSpPr>
        <p:spPr>
          <a:xfrm flipH="1">
            <a:off x="3426321" y="2688099"/>
            <a:ext cx="10814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B112FD-8B63-4F0B-A2AF-A3B07B2FDB79}"/>
              </a:ext>
            </a:extLst>
          </p:cNvPr>
          <p:cNvCxnSpPr/>
          <p:nvPr/>
        </p:nvCxnSpPr>
        <p:spPr>
          <a:xfrm>
            <a:off x="1869615" y="1921623"/>
            <a:ext cx="5377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24AEB44-FFEC-4D3F-95F7-6C9D29674534}"/>
              </a:ext>
            </a:extLst>
          </p:cNvPr>
          <p:cNvCxnSpPr/>
          <p:nvPr/>
        </p:nvCxnSpPr>
        <p:spPr>
          <a:xfrm>
            <a:off x="1869615" y="2130921"/>
            <a:ext cx="5377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DEA91B-A14C-4DF5-850D-75AADA1D1DEA}"/>
              </a:ext>
            </a:extLst>
          </p:cNvPr>
          <p:cNvCxnSpPr/>
          <p:nvPr/>
        </p:nvCxnSpPr>
        <p:spPr>
          <a:xfrm>
            <a:off x="1869615" y="2539190"/>
            <a:ext cx="53770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9BC22A5F-6D04-414E-B576-4119D823DF98}"/>
              </a:ext>
            </a:extLst>
          </p:cNvPr>
          <p:cNvSpPr txBox="1"/>
          <p:nvPr/>
        </p:nvSpPr>
        <p:spPr>
          <a:xfrm>
            <a:off x="2352323" y="1968039"/>
            <a:ext cx="327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S</a:t>
            </a:r>
            <a:r>
              <a:rPr lang="en-US" sz="1400" baseline="-25000" dirty="0">
                <a:cs typeface="B Nazanin" panose="00000400000000000000" pitchFamily="2" charset="-78"/>
              </a:rPr>
              <a:t>0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62F482E-3118-4A09-AE2A-28D9293D162C}"/>
              </a:ext>
            </a:extLst>
          </p:cNvPr>
          <p:cNvSpPr txBox="1"/>
          <p:nvPr/>
        </p:nvSpPr>
        <p:spPr>
          <a:xfrm>
            <a:off x="2286811" y="1755188"/>
            <a:ext cx="398082" cy="2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S</a:t>
            </a:r>
            <a:r>
              <a:rPr lang="en-US" sz="1400" baseline="-25000" dirty="0">
                <a:cs typeface="B Nazanin" panose="00000400000000000000" pitchFamily="2" charset="-78"/>
              </a:rPr>
              <a:t>1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DE30AED-C34D-4F99-B634-016247D21C87}"/>
              </a:ext>
            </a:extLst>
          </p:cNvPr>
          <p:cNvSpPr txBox="1"/>
          <p:nvPr/>
        </p:nvSpPr>
        <p:spPr>
          <a:xfrm>
            <a:off x="2405771" y="2386978"/>
            <a:ext cx="222850" cy="2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E</a:t>
            </a:r>
            <a:endParaRPr lang="en-US" sz="2400" baseline="-25000" dirty="0">
              <a:cs typeface="B Nazanin" panose="00000400000000000000" pitchFamily="2" charset="-78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86CE9B7-74F6-4448-A908-47137E0731B8}"/>
              </a:ext>
            </a:extLst>
          </p:cNvPr>
          <p:cNvSpPr txBox="1"/>
          <p:nvPr/>
        </p:nvSpPr>
        <p:spPr>
          <a:xfrm>
            <a:off x="2634733" y="1074473"/>
            <a:ext cx="40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C</a:t>
            </a:r>
            <a:r>
              <a:rPr lang="en-US" sz="1400" baseline="-25000" dirty="0">
                <a:cs typeface="B Nazanin" panose="00000400000000000000" pitchFamily="2" charset="-78"/>
              </a:rPr>
              <a:t>0</a:t>
            </a:r>
            <a:endParaRPr lang="en-US" sz="1600" baseline="-25000" dirty="0">
              <a:cs typeface="B Nazanin" panose="00000400000000000000" pitchFamily="2" charset="-78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EAD196-5158-4CA6-8BB5-2FDC6D43D050}"/>
              </a:ext>
            </a:extLst>
          </p:cNvPr>
          <p:cNvSpPr txBox="1"/>
          <p:nvPr/>
        </p:nvSpPr>
        <p:spPr>
          <a:xfrm>
            <a:off x="3241635" y="1762531"/>
            <a:ext cx="150171" cy="2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0</a:t>
            </a:r>
            <a:endParaRPr lang="en-US" sz="1600" baseline="-25000" dirty="0">
              <a:cs typeface="B Nazanin" panose="00000400000000000000" pitchFamily="2" charset="-78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3D918A4-B27C-484C-9689-C7EE611CFA38}"/>
              </a:ext>
            </a:extLst>
          </p:cNvPr>
          <p:cNvSpPr txBox="1"/>
          <p:nvPr/>
        </p:nvSpPr>
        <p:spPr>
          <a:xfrm>
            <a:off x="3241635" y="1990436"/>
            <a:ext cx="150171" cy="2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1</a:t>
            </a:r>
            <a:endParaRPr lang="en-US" sz="1400" baseline="-25000" dirty="0">
              <a:cs typeface="B Nazanin" panose="00000400000000000000" pitchFamily="2" charset="-7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FFEAE53-45B9-4AB7-864E-E6C7F558A289}"/>
              </a:ext>
            </a:extLst>
          </p:cNvPr>
          <p:cNvSpPr txBox="1"/>
          <p:nvPr/>
        </p:nvSpPr>
        <p:spPr>
          <a:xfrm>
            <a:off x="3248249" y="2294287"/>
            <a:ext cx="150171" cy="2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2</a:t>
            </a:r>
            <a:endParaRPr lang="en-US" sz="1600" baseline="-25000" dirty="0">
              <a:cs typeface="B Nazanin" panose="00000400000000000000" pitchFamily="2" charset="-78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C7AA601-08A2-4D9F-BC42-2A754283F388}"/>
              </a:ext>
            </a:extLst>
          </p:cNvPr>
          <p:cNvSpPr txBox="1"/>
          <p:nvPr/>
        </p:nvSpPr>
        <p:spPr>
          <a:xfrm>
            <a:off x="3243060" y="2553523"/>
            <a:ext cx="150171" cy="2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3</a:t>
            </a:r>
            <a:endParaRPr lang="en-US" sz="1400" baseline="-25000" dirty="0">
              <a:cs typeface="B Nazanin" panose="00000400000000000000" pitchFamily="2" charset="-78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AE6EA9-AA69-4AC5-91AF-373D3A871084}"/>
              </a:ext>
            </a:extLst>
          </p:cNvPr>
          <p:cNvSpPr txBox="1"/>
          <p:nvPr/>
        </p:nvSpPr>
        <p:spPr>
          <a:xfrm>
            <a:off x="2651390" y="753987"/>
            <a:ext cx="383946" cy="2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B</a:t>
            </a:r>
            <a:r>
              <a:rPr lang="en-US" sz="1400" baseline="-25000" dirty="0">
                <a:cs typeface="B Nazanin" panose="00000400000000000000" pitchFamily="2" charset="-78"/>
              </a:rPr>
              <a:t>0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8CE80F3-FF61-44B3-A239-A9EA44D9D7DA}"/>
              </a:ext>
            </a:extLst>
          </p:cNvPr>
          <p:cNvSpPr txBox="1"/>
          <p:nvPr/>
        </p:nvSpPr>
        <p:spPr>
          <a:xfrm>
            <a:off x="2644107" y="433500"/>
            <a:ext cx="400603" cy="2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A</a:t>
            </a:r>
            <a:r>
              <a:rPr lang="en-US" sz="1400" baseline="-25000" dirty="0">
                <a:cs typeface="B Nazanin" panose="00000400000000000000" pitchFamily="2" charset="-78"/>
              </a:rPr>
              <a:t>0</a:t>
            </a:r>
            <a:endParaRPr lang="en-US" sz="1600" baseline="-25000" dirty="0">
              <a:cs typeface="B Nazanin" panose="00000400000000000000" pitchFamily="2" charset="-78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EE14101-8ABF-4EF2-8A1D-C99D3CA7D0F1}"/>
              </a:ext>
            </a:extLst>
          </p:cNvPr>
          <p:cNvSpPr txBox="1"/>
          <p:nvPr/>
        </p:nvSpPr>
        <p:spPr>
          <a:xfrm>
            <a:off x="2634732" y="1348620"/>
            <a:ext cx="42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D</a:t>
            </a:r>
            <a:r>
              <a:rPr lang="en-US" sz="1400" baseline="-25000" dirty="0">
                <a:cs typeface="B Nazanin" panose="00000400000000000000" pitchFamily="2" charset="-78"/>
              </a:rPr>
              <a:t>0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165" name="Isosceles Triangle 164">
            <a:extLst>
              <a:ext uri="{FF2B5EF4-FFF2-40B4-BE49-F238E27FC236}">
                <a16:creationId xmlns:a16="http://schemas.microsoft.com/office/drawing/2014/main" id="{175EA65D-BB02-484B-B003-FBFE38970CBC}"/>
              </a:ext>
            </a:extLst>
          </p:cNvPr>
          <p:cNvSpPr/>
          <p:nvPr/>
        </p:nvSpPr>
        <p:spPr>
          <a:xfrm rot="5400000">
            <a:off x="3672101" y="3011010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AE1AEDC7-724B-40C9-80D5-BC5208CDE066}"/>
              </a:ext>
            </a:extLst>
          </p:cNvPr>
          <p:cNvCxnSpPr>
            <a:cxnSpLocks/>
            <a:stCxn id="165" idx="3"/>
          </p:cNvCxnSpPr>
          <p:nvPr/>
        </p:nvCxnSpPr>
        <p:spPr>
          <a:xfrm flipH="1">
            <a:off x="3204203" y="3140286"/>
            <a:ext cx="475697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706A9E17-D8BF-4191-AAC3-E44FA5059714}"/>
              </a:ext>
            </a:extLst>
          </p:cNvPr>
          <p:cNvCxnSpPr>
            <a:cxnSpLocks/>
            <a:endCxn id="165" idx="0"/>
          </p:cNvCxnSpPr>
          <p:nvPr/>
        </p:nvCxnSpPr>
        <p:spPr>
          <a:xfrm flipH="1">
            <a:off x="3938451" y="3140286"/>
            <a:ext cx="13650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Isosceles Triangle 161">
            <a:extLst>
              <a:ext uri="{FF2B5EF4-FFF2-40B4-BE49-F238E27FC236}">
                <a16:creationId xmlns:a16="http://schemas.microsoft.com/office/drawing/2014/main" id="{EB5F63B8-ABFA-40CB-B985-6A9939D59D37}"/>
              </a:ext>
            </a:extLst>
          </p:cNvPr>
          <p:cNvSpPr/>
          <p:nvPr/>
        </p:nvSpPr>
        <p:spPr>
          <a:xfrm rot="5400000">
            <a:off x="3909950" y="3341844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1267A159-8454-407B-AD5F-31B7F774A19E}"/>
              </a:ext>
            </a:extLst>
          </p:cNvPr>
          <p:cNvCxnSpPr>
            <a:cxnSpLocks/>
            <a:stCxn id="162" idx="3"/>
          </p:cNvCxnSpPr>
          <p:nvPr/>
        </p:nvCxnSpPr>
        <p:spPr>
          <a:xfrm flipH="1">
            <a:off x="3204203" y="3471120"/>
            <a:ext cx="713545" cy="1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31FFBD82-6C39-42D8-8604-EA2123D677D2}"/>
              </a:ext>
            </a:extLst>
          </p:cNvPr>
          <p:cNvCxnSpPr>
            <a:cxnSpLocks/>
            <a:endCxn id="162" idx="0"/>
          </p:cNvCxnSpPr>
          <p:nvPr/>
        </p:nvCxnSpPr>
        <p:spPr>
          <a:xfrm flipH="1">
            <a:off x="4176299" y="3469385"/>
            <a:ext cx="498048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Isosceles Triangle 158">
            <a:extLst>
              <a:ext uri="{FF2B5EF4-FFF2-40B4-BE49-F238E27FC236}">
                <a16:creationId xmlns:a16="http://schemas.microsoft.com/office/drawing/2014/main" id="{61705C05-55C5-4830-A613-0E00FFC8DE49}"/>
              </a:ext>
            </a:extLst>
          </p:cNvPr>
          <p:cNvSpPr/>
          <p:nvPr/>
        </p:nvSpPr>
        <p:spPr>
          <a:xfrm rot="5400000">
            <a:off x="4176590" y="3670945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808EC88-1FB7-480D-8C72-B5EC73A554B6}"/>
              </a:ext>
            </a:extLst>
          </p:cNvPr>
          <p:cNvCxnSpPr>
            <a:cxnSpLocks/>
            <a:stCxn id="159" idx="3"/>
          </p:cNvCxnSpPr>
          <p:nvPr/>
        </p:nvCxnSpPr>
        <p:spPr>
          <a:xfrm flipH="1">
            <a:off x="3204203" y="3800221"/>
            <a:ext cx="9801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12AC1D2-C166-43F6-812F-77A196C18C3F}"/>
              </a:ext>
            </a:extLst>
          </p:cNvPr>
          <p:cNvCxnSpPr>
            <a:cxnSpLocks/>
            <a:endCxn id="159" idx="0"/>
          </p:cNvCxnSpPr>
          <p:nvPr/>
        </p:nvCxnSpPr>
        <p:spPr>
          <a:xfrm flipH="1">
            <a:off x="4442939" y="3798486"/>
            <a:ext cx="442481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Isosceles Triangle 155">
            <a:extLst>
              <a:ext uri="{FF2B5EF4-FFF2-40B4-BE49-F238E27FC236}">
                <a16:creationId xmlns:a16="http://schemas.microsoft.com/office/drawing/2014/main" id="{760A4C2A-B86D-4964-9D04-9D9D61AB8AA3}"/>
              </a:ext>
            </a:extLst>
          </p:cNvPr>
          <p:cNvSpPr/>
          <p:nvPr/>
        </p:nvSpPr>
        <p:spPr>
          <a:xfrm rot="5400000">
            <a:off x="4443561" y="3979690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57F575B-9C5F-4AB7-97C7-EB346007ED5B}"/>
              </a:ext>
            </a:extLst>
          </p:cNvPr>
          <p:cNvCxnSpPr>
            <a:cxnSpLocks/>
            <a:stCxn id="156" idx="3"/>
          </p:cNvCxnSpPr>
          <p:nvPr/>
        </p:nvCxnSpPr>
        <p:spPr>
          <a:xfrm flipH="1">
            <a:off x="3204203" y="4108966"/>
            <a:ext cx="12471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9D9C051B-F53F-4F01-9AAA-E7D9D94B2557}"/>
              </a:ext>
            </a:extLst>
          </p:cNvPr>
          <p:cNvCxnSpPr>
            <a:cxnSpLocks/>
            <a:endCxn id="156" idx="0"/>
          </p:cNvCxnSpPr>
          <p:nvPr/>
        </p:nvCxnSpPr>
        <p:spPr>
          <a:xfrm flipH="1">
            <a:off x="4709911" y="4107231"/>
            <a:ext cx="368027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B9DAB215-C08A-4A97-9156-7FD7597ABF7C}"/>
              </a:ext>
            </a:extLst>
          </p:cNvPr>
          <p:cNvCxnSpPr>
            <a:cxnSpLocks/>
          </p:cNvCxnSpPr>
          <p:nvPr/>
        </p:nvCxnSpPr>
        <p:spPr>
          <a:xfrm>
            <a:off x="4674348" y="3140286"/>
            <a:ext cx="0" cy="329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1FABC082-459E-4738-8AF5-26AFE362CA2F}"/>
              </a:ext>
            </a:extLst>
          </p:cNvPr>
          <p:cNvCxnSpPr>
            <a:cxnSpLocks/>
          </p:cNvCxnSpPr>
          <p:nvPr/>
        </p:nvCxnSpPr>
        <p:spPr>
          <a:xfrm>
            <a:off x="4885421" y="3140286"/>
            <a:ext cx="0" cy="658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95A2847-89F3-456C-B869-2A838479FE2C}"/>
              </a:ext>
            </a:extLst>
          </p:cNvPr>
          <p:cNvCxnSpPr>
            <a:cxnSpLocks/>
          </p:cNvCxnSpPr>
          <p:nvPr/>
        </p:nvCxnSpPr>
        <p:spPr>
          <a:xfrm>
            <a:off x="5077938" y="3140286"/>
            <a:ext cx="0" cy="966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22ACF7A7-53EA-4657-A97A-7AA5187E6773}"/>
              </a:ext>
            </a:extLst>
          </p:cNvPr>
          <p:cNvCxnSpPr>
            <a:cxnSpLocks/>
            <a:stCxn id="165" idx="5"/>
          </p:cNvCxnSpPr>
          <p:nvPr/>
        </p:nvCxnSpPr>
        <p:spPr>
          <a:xfrm>
            <a:off x="3809174" y="3208822"/>
            <a:ext cx="1" cy="159623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F90CFE6C-2D14-49E9-BC85-A772F1E563D0}"/>
              </a:ext>
            </a:extLst>
          </p:cNvPr>
          <p:cNvCxnSpPr>
            <a:cxnSpLocks/>
          </p:cNvCxnSpPr>
          <p:nvPr/>
        </p:nvCxnSpPr>
        <p:spPr>
          <a:xfrm flipH="1">
            <a:off x="3504974" y="3368445"/>
            <a:ext cx="304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A11C38B-49B2-43C0-B3AA-F5BD7F8B50FC}"/>
              </a:ext>
            </a:extLst>
          </p:cNvPr>
          <p:cNvCxnSpPr>
            <a:cxnSpLocks/>
            <a:stCxn id="162" idx="5"/>
          </p:cNvCxnSpPr>
          <p:nvPr/>
        </p:nvCxnSpPr>
        <p:spPr>
          <a:xfrm>
            <a:off x="4047023" y="3539656"/>
            <a:ext cx="0" cy="12349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3239DB7D-AAD9-495E-8E65-3B0FE58AC7D2}"/>
              </a:ext>
            </a:extLst>
          </p:cNvPr>
          <p:cNvCxnSpPr>
            <a:cxnSpLocks/>
            <a:stCxn id="159" idx="5"/>
          </p:cNvCxnSpPr>
          <p:nvPr/>
        </p:nvCxnSpPr>
        <p:spPr>
          <a:xfrm>
            <a:off x="4313663" y="3868757"/>
            <a:ext cx="1" cy="439336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69AFF5F-2E78-44FA-ADEC-3C303CBD539F}"/>
              </a:ext>
            </a:extLst>
          </p:cNvPr>
          <p:cNvCxnSpPr>
            <a:cxnSpLocks/>
            <a:stCxn id="156" idx="5"/>
          </p:cNvCxnSpPr>
          <p:nvPr/>
        </p:nvCxnSpPr>
        <p:spPr>
          <a:xfrm>
            <a:off x="4580634" y="4177502"/>
            <a:ext cx="1" cy="3196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648D82AF-8B7A-450F-8601-332B59570588}"/>
              </a:ext>
            </a:extLst>
          </p:cNvPr>
          <p:cNvCxnSpPr>
            <a:cxnSpLocks/>
          </p:cNvCxnSpPr>
          <p:nvPr/>
        </p:nvCxnSpPr>
        <p:spPr>
          <a:xfrm flipH="1">
            <a:off x="4415844" y="4492796"/>
            <a:ext cx="161771" cy="21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58EFABA4-37C0-4F97-BBEE-9B5A807A7A64}"/>
              </a:ext>
            </a:extLst>
          </p:cNvPr>
          <p:cNvSpPr txBox="1"/>
          <p:nvPr/>
        </p:nvSpPr>
        <p:spPr>
          <a:xfrm>
            <a:off x="2704063" y="3663147"/>
            <a:ext cx="40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C</a:t>
            </a:r>
            <a:r>
              <a:rPr lang="en-US" sz="1400" baseline="-25000" dirty="0">
                <a:cs typeface="B Nazanin" panose="00000400000000000000" pitchFamily="2" charset="-78"/>
              </a:rPr>
              <a:t>1</a:t>
            </a:r>
            <a:endParaRPr lang="en-US" sz="1600" baseline="-25000" dirty="0">
              <a:cs typeface="B Nazanin" panose="00000400000000000000" pitchFamily="2" charset="-78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7E9D155-4A92-4833-BAD6-E47E03D3391D}"/>
              </a:ext>
            </a:extLst>
          </p:cNvPr>
          <p:cNvSpPr txBox="1"/>
          <p:nvPr/>
        </p:nvSpPr>
        <p:spPr>
          <a:xfrm>
            <a:off x="2720719" y="3342661"/>
            <a:ext cx="38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B</a:t>
            </a:r>
            <a:r>
              <a:rPr lang="en-US" sz="1400" baseline="-25000" dirty="0">
                <a:cs typeface="B Nazanin" panose="00000400000000000000" pitchFamily="2" charset="-78"/>
              </a:rPr>
              <a:t>1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8D38F21-1A01-4EA8-8DE7-DEC44BACA25E}"/>
              </a:ext>
            </a:extLst>
          </p:cNvPr>
          <p:cNvSpPr txBox="1"/>
          <p:nvPr/>
        </p:nvSpPr>
        <p:spPr>
          <a:xfrm>
            <a:off x="2713437" y="3022174"/>
            <a:ext cx="40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A</a:t>
            </a:r>
            <a:r>
              <a:rPr lang="en-US" sz="1400" baseline="-25000" dirty="0">
                <a:cs typeface="B Nazanin" panose="00000400000000000000" pitchFamily="2" charset="-78"/>
              </a:rPr>
              <a:t>1</a:t>
            </a:r>
            <a:endParaRPr lang="en-US" sz="1600" baseline="-25000" dirty="0">
              <a:cs typeface="B Nazanin" panose="00000400000000000000" pitchFamily="2" charset="-78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2BF753B-CFE5-4D39-A2A5-D7DC678B95C5}"/>
              </a:ext>
            </a:extLst>
          </p:cNvPr>
          <p:cNvSpPr txBox="1"/>
          <p:nvPr/>
        </p:nvSpPr>
        <p:spPr>
          <a:xfrm>
            <a:off x="2704062" y="3937294"/>
            <a:ext cx="42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D</a:t>
            </a:r>
            <a:r>
              <a:rPr lang="en-US" sz="1400" baseline="-25000" dirty="0">
                <a:cs typeface="B Nazanin" panose="00000400000000000000" pitchFamily="2" charset="-78"/>
              </a:rPr>
              <a:t>1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212" name="Isosceles Triangle 211">
            <a:extLst>
              <a:ext uri="{FF2B5EF4-FFF2-40B4-BE49-F238E27FC236}">
                <a16:creationId xmlns:a16="http://schemas.microsoft.com/office/drawing/2014/main" id="{D51C85BB-E4C2-42C8-ADEA-C35006E83E16}"/>
              </a:ext>
            </a:extLst>
          </p:cNvPr>
          <p:cNvSpPr/>
          <p:nvPr/>
        </p:nvSpPr>
        <p:spPr>
          <a:xfrm rot="5400000">
            <a:off x="8870763" y="407943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D18ECA14-E2C1-4F11-9DEE-ACE9DC2AAE9F}"/>
              </a:ext>
            </a:extLst>
          </p:cNvPr>
          <p:cNvCxnSpPr>
            <a:cxnSpLocks/>
            <a:stCxn id="212" idx="3"/>
          </p:cNvCxnSpPr>
          <p:nvPr/>
        </p:nvCxnSpPr>
        <p:spPr>
          <a:xfrm flipH="1">
            <a:off x="8402865" y="537219"/>
            <a:ext cx="475697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C81702FB-4677-48B3-B474-925BA868AB5C}"/>
              </a:ext>
            </a:extLst>
          </p:cNvPr>
          <p:cNvCxnSpPr>
            <a:cxnSpLocks/>
            <a:endCxn id="212" idx="0"/>
          </p:cNvCxnSpPr>
          <p:nvPr/>
        </p:nvCxnSpPr>
        <p:spPr>
          <a:xfrm flipH="1">
            <a:off x="9137113" y="537219"/>
            <a:ext cx="13650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Isosceles Triangle 208">
            <a:extLst>
              <a:ext uri="{FF2B5EF4-FFF2-40B4-BE49-F238E27FC236}">
                <a16:creationId xmlns:a16="http://schemas.microsoft.com/office/drawing/2014/main" id="{E70A8585-C835-42BD-8CD2-118A994F0DC8}"/>
              </a:ext>
            </a:extLst>
          </p:cNvPr>
          <p:cNvSpPr/>
          <p:nvPr/>
        </p:nvSpPr>
        <p:spPr>
          <a:xfrm rot="5400000">
            <a:off x="9108612" y="738777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FAC23E3-F68A-467C-8CA5-E4A444A874A0}"/>
              </a:ext>
            </a:extLst>
          </p:cNvPr>
          <p:cNvCxnSpPr>
            <a:cxnSpLocks/>
            <a:stCxn id="209" idx="3"/>
          </p:cNvCxnSpPr>
          <p:nvPr/>
        </p:nvCxnSpPr>
        <p:spPr>
          <a:xfrm flipH="1">
            <a:off x="8402865" y="868053"/>
            <a:ext cx="713545" cy="1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C16780A-0A1C-4D27-86F7-B42E960CEEBE}"/>
              </a:ext>
            </a:extLst>
          </p:cNvPr>
          <p:cNvCxnSpPr>
            <a:cxnSpLocks/>
            <a:endCxn id="209" idx="0"/>
          </p:cNvCxnSpPr>
          <p:nvPr/>
        </p:nvCxnSpPr>
        <p:spPr>
          <a:xfrm flipH="1">
            <a:off x="9374961" y="866318"/>
            <a:ext cx="498048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F014E43C-01CD-4AE0-865E-9B0FA29CCF38}"/>
              </a:ext>
            </a:extLst>
          </p:cNvPr>
          <p:cNvSpPr/>
          <p:nvPr/>
        </p:nvSpPr>
        <p:spPr>
          <a:xfrm rot="5400000">
            <a:off x="9375252" y="1067878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6946D7C-F721-4DF0-A5E0-CC5BCD7F1B32}"/>
              </a:ext>
            </a:extLst>
          </p:cNvPr>
          <p:cNvCxnSpPr>
            <a:cxnSpLocks/>
            <a:stCxn id="206" idx="3"/>
          </p:cNvCxnSpPr>
          <p:nvPr/>
        </p:nvCxnSpPr>
        <p:spPr>
          <a:xfrm flipH="1">
            <a:off x="8402865" y="1197154"/>
            <a:ext cx="9801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2299B96C-2990-45C7-B10A-BF42191A0A3E}"/>
              </a:ext>
            </a:extLst>
          </p:cNvPr>
          <p:cNvCxnSpPr>
            <a:cxnSpLocks/>
            <a:endCxn id="206" idx="0"/>
          </p:cNvCxnSpPr>
          <p:nvPr/>
        </p:nvCxnSpPr>
        <p:spPr>
          <a:xfrm flipH="1">
            <a:off x="9641601" y="1195419"/>
            <a:ext cx="442481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Isosceles Triangle 202">
            <a:extLst>
              <a:ext uri="{FF2B5EF4-FFF2-40B4-BE49-F238E27FC236}">
                <a16:creationId xmlns:a16="http://schemas.microsoft.com/office/drawing/2014/main" id="{162108EF-4E68-46EA-9447-DBD92B4707BF}"/>
              </a:ext>
            </a:extLst>
          </p:cNvPr>
          <p:cNvSpPr/>
          <p:nvPr/>
        </p:nvSpPr>
        <p:spPr>
          <a:xfrm rot="5400000">
            <a:off x="9642223" y="1376623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88CB998A-FE37-4555-84C6-E89D7173ED9D}"/>
              </a:ext>
            </a:extLst>
          </p:cNvPr>
          <p:cNvCxnSpPr>
            <a:cxnSpLocks/>
            <a:stCxn id="203" idx="3"/>
          </p:cNvCxnSpPr>
          <p:nvPr/>
        </p:nvCxnSpPr>
        <p:spPr>
          <a:xfrm flipH="1">
            <a:off x="8402865" y="1505899"/>
            <a:ext cx="12471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7F3DFFD8-48B3-4FB3-9A8B-DD03A09C86F3}"/>
              </a:ext>
            </a:extLst>
          </p:cNvPr>
          <p:cNvCxnSpPr>
            <a:cxnSpLocks/>
            <a:endCxn id="203" idx="0"/>
          </p:cNvCxnSpPr>
          <p:nvPr/>
        </p:nvCxnSpPr>
        <p:spPr>
          <a:xfrm flipH="1">
            <a:off x="9908573" y="1504164"/>
            <a:ext cx="368027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01EEF54-CBAA-4815-AAB0-F86C077A1B0E}"/>
              </a:ext>
            </a:extLst>
          </p:cNvPr>
          <p:cNvCxnSpPr>
            <a:cxnSpLocks/>
          </p:cNvCxnSpPr>
          <p:nvPr/>
        </p:nvCxnSpPr>
        <p:spPr>
          <a:xfrm>
            <a:off x="9873010" y="537219"/>
            <a:ext cx="0" cy="329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7EE293D2-939A-4F07-90AB-303C9499AFA8}"/>
              </a:ext>
            </a:extLst>
          </p:cNvPr>
          <p:cNvCxnSpPr>
            <a:cxnSpLocks/>
          </p:cNvCxnSpPr>
          <p:nvPr/>
        </p:nvCxnSpPr>
        <p:spPr>
          <a:xfrm>
            <a:off x="10084083" y="537219"/>
            <a:ext cx="0" cy="658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FDB7E6B-F222-4AC9-96A1-535584C138BA}"/>
              </a:ext>
            </a:extLst>
          </p:cNvPr>
          <p:cNvCxnSpPr>
            <a:cxnSpLocks/>
          </p:cNvCxnSpPr>
          <p:nvPr/>
        </p:nvCxnSpPr>
        <p:spPr>
          <a:xfrm>
            <a:off x="10276600" y="537219"/>
            <a:ext cx="0" cy="966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A2C4109E-23D3-4229-9C84-CA9C06FFDF90}"/>
              </a:ext>
            </a:extLst>
          </p:cNvPr>
          <p:cNvCxnSpPr>
            <a:cxnSpLocks/>
            <a:stCxn id="212" idx="5"/>
          </p:cNvCxnSpPr>
          <p:nvPr/>
        </p:nvCxnSpPr>
        <p:spPr>
          <a:xfrm>
            <a:off x="9007837" y="605756"/>
            <a:ext cx="7283" cy="12692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DEA895B-546E-45A0-B5B6-3E04406B06C2}"/>
              </a:ext>
            </a:extLst>
          </p:cNvPr>
          <p:cNvCxnSpPr>
            <a:cxnSpLocks/>
          </p:cNvCxnSpPr>
          <p:nvPr/>
        </p:nvCxnSpPr>
        <p:spPr>
          <a:xfrm flipH="1">
            <a:off x="8703637" y="1875045"/>
            <a:ext cx="304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4119902-D3D9-4AE7-98C5-04C473C8B29B}"/>
              </a:ext>
            </a:extLst>
          </p:cNvPr>
          <p:cNvCxnSpPr>
            <a:cxnSpLocks/>
            <a:stCxn id="209" idx="5"/>
          </p:cNvCxnSpPr>
          <p:nvPr/>
        </p:nvCxnSpPr>
        <p:spPr>
          <a:xfrm>
            <a:off x="9245685" y="936590"/>
            <a:ext cx="6198" cy="117993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50C7C58-A523-4DA4-9044-4E70D0576530}"/>
              </a:ext>
            </a:extLst>
          </p:cNvPr>
          <p:cNvCxnSpPr>
            <a:cxnSpLocks/>
          </p:cNvCxnSpPr>
          <p:nvPr/>
        </p:nvCxnSpPr>
        <p:spPr>
          <a:xfrm flipH="1">
            <a:off x="8691087" y="2116528"/>
            <a:ext cx="557824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B25FA676-0A0D-4612-B020-F13B1D6F826F}"/>
              </a:ext>
            </a:extLst>
          </p:cNvPr>
          <p:cNvCxnSpPr>
            <a:cxnSpLocks/>
            <a:stCxn id="206" idx="5"/>
          </p:cNvCxnSpPr>
          <p:nvPr/>
        </p:nvCxnSpPr>
        <p:spPr>
          <a:xfrm>
            <a:off x="9512326" y="1265690"/>
            <a:ext cx="6233" cy="114201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E89A373-A30F-4312-8A34-C6B0D8885043}"/>
              </a:ext>
            </a:extLst>
          </p:cNvPr>
          <p:cNvCxnSpPr>
            <a:cxnSpLocks/>
          </p:cNvCxnSpPr>
          <p:nvPr/>
        </p:nvCxnSpPr>
        <p:spPr>
          <a:xfrm flipH="1">
            <a:off x="8701080" y="2407708"/>
            <a:ext cx="81747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B24DCCCD-489A-43E4-85B2-36B77D0A9907}"/>
              </a:ext>
            </a:extLst>
          </p:cNvPr>
          <p:cNvCxnSpPr>
            <a:cxnSpLocks/>
            <a:stCxn id="203" idx="5"/>
          </p:cNvCxnSpPr>
          <p:nvPr/>
        </p:nvCxnSpPr>
        <p:spPr>
          <a:xfrm>
            <a:off x="9779297" y="1574436"/>
            <a:ext cx="2676" cy="1099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65DAB571-5C34-4C6D-96A3-BA6D0C01965A}"/>
              </a:ext>
            </a:extLst>
          </p:cNvPr>
          <p:cNvCxnSpPr>
            <a:cxnSpLocks/>
          </p:cNvCxnSpPr>
          <p:nvPr/>
        </p:nvCxnSpPr>
        <p:spPr>
          <a:xfrm flipH="1">
            <a:off x="8694313" y="2673706"/>
            <a:ext cx="10814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4155BC5-4972-4B24-A110-6D177037947F}"/>
              </a:ext>
            </a:extLst>
          </p:cNvPr>
          <p:cNvSpPr txBox="1"/>
          <p:nvPr/>
        </p:nvSpPr>
        <p:spPr>
          <a:xfrm>
            <a:off x="7902725" y="1060080"/>
            <a:ext cx="40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C</a:t>
            </a:r>
            <a:r>
              <a:rPr lang="en-US" sz="1400" baseline="-25000" dirty="0">
                <a:cs typeface="B Nazanin" panose="00000400000000000000" pitchFamily="2" charset="-78"/>
              </a:rPr>
              <a:t>2</a:t>
            </a:r>
            <a:endParaRPr lang="en-US" sz="1600" baseline="-25000" dirty="0">
              <a:cs typeface="B Nazanin" panose="00000400000000000000" pitchFamily="2" charset="-78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0114FC2-52B6-4D28-8FF3-03AA3A1679BF}"/>
              </a:ext>
            </a:extLst>
          </p:cNvPr>
          <p:cNvSpPr txBox="1"/>
          <p:nvPr/>
        </p:nvSpPr>
        <p:spPr>
          <a:xfrm>
            <a:off x="7919381" y="739594"/>
            <a:ext cx="38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B</a:t>
            </a:r>
            <a:r>
              <a:rPr lang="en-US" sz="1400" baseline="-25000" dirty="0">
                <a:cs typeface="B Nazanin" panose="00000400000000000000" pitchFamily="2" charset="-78"/>
              </a:rPr>
              <a:t>2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41CD7AD-8E5B-44AB-9E79-D8D9E45F9D50}"/>
              </a:ext>
            </a:extLst>
          </p:cNvPr>
          <p:cNvSpPr txBox="1"/>
          <p:nvPr/>
        </p:nvSpPr>
        <p:spPr>
          <a:xfrm>
            <a:off x="7912099" y="419107"/>
            <a:ext cx="40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A</a:t>
            </a:r>
            <a:r>
              <a:rPr lang="en-US" sz="1400" baseline="-25000" dirty="0">
                <a:cs typeface="B Nazanin" panose="00000400000000000000" pitchFamily="2" charset="-78"/>
              </a:rPr>
              <a:t>2</a:t>
            </a:r>
            <a:endParaRPr lang="en-US" sz="1600" baseline="-25000" dirty="0">
              <a:cs typeface="B Nazanin" panose="00000400000000000000" pitchFamily="2" charset="-78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DC93079-050C-4D67-9D0E-E058B991E28B}"/>
              </a:ext>
            </a:extLst>
          </p:cNvPr>
          <p:cNvSpPr txBox="1"/>
          <p:nvPr/>
        </p:nvSpPr>
        <p:spPr>
          <a:xfrm>
            <a:off x="7902724" y="1334227"/>
            <a:ext cx="42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D</a:t>
            </a:r>
            <a:r>
              <a:rPr lang="en-US" sz="1400" baseline="-25000" dirty="0">
                <a:cs typeface="B Nazanin" panose="00000400000000000000" pitchFamily="2" charset="-78"/>
              </a:rPr>
              <a:t>2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259" name="Isosceles Triangle 258">
            <a:extLst>
              <a:ext uri="{FF2B5EF4-FFF2-40B4-BE49-F238E27FC236}">
                <a16:creationId xmlns:a16="http://schemas.microsoft.com/office/drawing/2014/main" id="{D072F981-8853-41C3-B9AE-7241D1AA38A4}"/>
              </a:ext>
            </a:extLst>
          </p:cNvPr>
          <p:cNvSpPr/>
          <p:nvPr/>
        </p:nvSpPr>
        <p:spPr>
          <a:xfrm rot="5400000">
            <a:off x="8870763" y="3011141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3A00E16B-3BEC-45B2-925D-7FF9250D1F23}"/>
              </a:ext>
            </a:extLst>
          </p:cNvPr>
          <p:cNvCxnSpPr>
            <a:cxnSpLocks/>
            <a:stCxn id="259" idx="3"/>
          </p:cNvCxnSpPr>
          <p:nvPr/>
        </p:nvCxnSpPr>
        <p:spPr>
          <a:xfrm flipH="1">
            <a:off x="8402865" y="3140417"/>
            <a:ext cx="475697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A42D0D2E-EC83-443A-B8A5-C6D773B6DA50}"/>
              </a:ext>
            </a:extLst>
          </p:cNvPr>
          <p:cNvCxnSpPr>
            <a:cxnSpLocks/>
            <a:endCxn id="259" idx="0"/>
          </p:cNvCxnSpPr>
          <p:nvPr/>
        </p:nvCxnSpPr>
        <p:spPr>
          <a:xfrm flipH="1">
            <a:off x="9137113" y="3140417"/>
            <a:ext cx="13650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Isosceles Triangle 255">
            <a:extLst>
              <a:ext uri="{FF2B5EF4-FFF2-40B4-BE49-F238E27FC236}">
                <a16:creationId xmlns:a16="http://schemas.microsoft.com/office/drawing/2014/main" id="{00BA923E-8636-43A7-9E82-EF05B59891A5}"/>
              </a:ext>
            </a:extLst>
          </p:cNvPr>
          <p:cNvSpPr/>
          <p:nvPr/>
        </p:nvSpPr>
        <p:spPr>
          <a:xfrm rot="5400000">
            <a:off x="9108612" y="3341975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1633F8F2-DB54-4D5E-82AE-84D56A94D17B}"/>
              </a:ext>
            </a:extLst>
          </p:cNvPr>
          <p:cNvCxnSpPr>
            <a:cxnSpLocks/>
            <a:stCxn id="256" idx="3"/>
          </p:cNvCxnSpPr>
          <p:nvPr/>
        </p:nvCxnSpPr>
        <p:spPr>
          <a:xfrm flipH="1">
            <a:off x="8402865" y="3471251"/>
            <a:ext cx="713545" cy="1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DB9B8E6C-B7F1-4997-B88E-AB23E489C87A}"/>
              </a:ext>
            </a:extLst>
          </p:cNvPr>
          <p:cNvCxnSpPr>
            <a:cxnSpLocks/>
            <a:endCxn id="256" idx="0"/>
          </p:cNvCxnSpPr>
          <p:nvPr/>
        </p:nvCxnSpPr>
        <p:spPr>
          <a:xfrm flipH="1">
            <a:off x="9374961" y="3469516"/>
            <a:ext cx="498048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Isosceles Triangle 252">
            <a:extLst>
              <a:ext uri="{FF2B5EF4-FFF2-40B4-BE49-F238E27FC236}">
                <a16:creationId xmlns:a16="http://schemas.microsoft.com/office/drawing/2014/main" id="{E4C6021A-734D-47C7-B3E4-88CA2B4667C9}"/>
              </a:ext>
            </a:extLst>
          </p:cNvPr>
          <p:cNvSpPr/>
          <p:nvPr/>
        </p:nvSpPr>
        <p:spPr>
          <a:xfrm rot="5400000">
            <a:off x="9375252" y="3671076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95CA30E-8392-476B-9A68-A19FFB4A4A3C}"/>
              </a:ext>
            </a:extLst>
          </p:cNvPr>
          <p:cNvCxnSpPr>
            <a:cxnSpLocks/>
            <a:stCxn id="253" idx="3"/>
          </p:cNvCxnSpPr>
          <p:nvPr/>
        </p:nvCxnSpPr>
        <p:spPr>
          <a:xfrm flipH="1">
            <a:off x="8402865" y="3800352"/>
            <a:ext cx="9801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005600DB-1013-473C-B891-71F66F642F97}"/>
              </a:ext>
            </a:extLst>
          </p:cNvPr>
          <p:cNvCxnSpPr>
            <a:cxnSpLocks/>
            <a:endCxn id="253" idx="0"/>
          </p:cNvCxnSpPr>
          <p:nvPr/>
        </p:nvCxnSpPr>
        <p:spPr>
          <a:xfrm flipH="1">
            <a:off x="9641601" y="3798617"/>
            <a:ext cx="442481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Isosceles Triangle 249">
            <a:extLst>
              <a:ext uri="{FF2B5EF4-FFF2-40B4-BE49-F238E27FC236}">
                <a16:creationId xmlns:a16="http://schemas.microsoft.com/office/drawing/2014/main" id="{CED15493-3FA2-461D-98C5-F98F6D6F119B}"/>
              </a:ext>
            </a:extLst>
          </p:cNvPr>
          <p:cNvSpPr/>
          <p:nvPr/>
        </p:nvSpPr>
        <p:spPr>
          <a:xfrm rot="5400000">
            <a:off x="9642223" y="3979821"/>
            <a:ext cx="274147" cy="25855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6DB2B7B-C57A-4B97-AC2F-18D942188BC9}"/>
              </a:ext>
            </a:extLst>
          </p:cNvPr>
          <p:cNvCxnSpPr>
            <a:cxnSpLocks/>
            <a:stCxn id="250" idx="3"/>
          </p:cNvCxnSpPr>
          <p:nvPr/>
        </p:nvCxnSpPr>
        <p:spPr>
          <a:xfrm flipH="1">
            <a:off x="8402865" y="4109097"/>
            <a:ext cx="124715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4AB44CDD-EF2A-4FB7-A080-226D2591DE82}"/>
              </a:ext>
            </a:extLst>
          </p:cNvPr>
          <p:cNvCxnSpPr>
            <a:cxnSpLocks/>
            <a:endCxn id="250" idx="0"/>
          </p:cNvCxnSpPr>
          <p:nvPr/>
        </p:nvCxnSpPr>
        <p:spPr>
          <a:xfrm flipH="1">
            <a:off x="9908573" y="4107362"/>
            <a:ext cx="368027" cy="1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F9FCB8B0-948D-4E7E-AAB1-E0AED05B54C5}"/>
              </a:ext>
            </a:extLst>
          </p:cNvPr>
          <p:cNvCxnSpPr>
            <a:cxnSpLocks/>
          </p:cNvCxnSpPr>
          <p:nvPr/>
        </p:nvCxnSpPr>
        <p:spPr>
          <a:xfrm>
            <a:off x="9873010" y="3140417"/>
            <a:ext cx="0" cy="3291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B35981A5-66C3-4BC6-863B-22E232646298}"/>
              </a:ext>
            </a:extLst>
          </p:cNvPr>
          <p:cNvCxnSpPr>
            <a:cxnSpLocks/>
          </p:cNvCxnSpPr>
          <p:nvPr/>
        </p:nvCxnSpPr>
        <p:spPr>
          <a:xfrm>
            <a:off x="10084083" y="3140417"/>
            <a:ext cx="0" cy="658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F0F2305-2E69-4A68-B8E9-1BDE7D34CD9F}"/>
              </a:ext>
            </a:extLst>
          </p:cNvPr>
          <p:cNvCxnSpPr>
            <a:cxnSpLocks/>
          </p:cNvCxnSpPr>
          <p:nvPr/>
        </p:nvCxnSpPr>
        <p:spPr>
          <a:xfrm>
            <a:off x="10276600" y="3140417"/>
            <a:ext cx="0" cy="9669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DC42061-03B2-4FAC-BEE3-ABB6AB75E191}"/>
              </a:ext>
            </a:extLst>
          </p:cNvPr>
          <p:cNvCxnSpPr>
            <a:cxnSpLocks/>
            <a:stCxn id="259" idx="5"/>
          </p:cNvCxnSpPr>
          <p:nvPr/>
        </p:nvCxnSpPr>
        <p:spPr>
          <a:xfrm>
            <a:off x="9007837" y="3208954"/>
            <a:ext cx="7283" cy="126928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1FBAED35-A9D2-4A57-9C34-F27D4288FF86}"/>
              </a:ext>
            </a:extLst>
          </p:cNvPr>
          <p:cNvCxnSpPr>
            <a:cxnSpLocks/>
          </p:cNvCxnSpPr>
          <p:nvPr/>
        </p:nvCxnSpPr>
        <p:spPr>
          <a:xfrm flipH="1">
            <a:off x="8703637" y="4478243"/>
            <a:ext cx="3042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FE3BC1D2-0A0C-416A-9638-81C9947288F5}"/>
              </a:ext>
            </a:extLst>
          </p:cNvPr>
          <p:cNvCxnSpPr>
            <a:cxnSpLocks/>
            <a:stCxn id="256" idx="5"/>
          </p:cNvCxnSpPr>
          <p:nvPr/>
        </p:nvCxnSpPr>
        <p:spPr>
          <a:xfrm>
            <a:off x="9245685" y="3539788"/>
            <a:ext cx="6198" cy="117993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6C370D04-D81D-4AB6-A8CA-CF773B01CFA5}"/>
              </a:ext>
            </a:extLst>
          </p:cNvPr>
          <p:cNvCxnSpPr>
            <a:cxnSpLocks/>
          </p:cNvCxnSpPr>
          <p:nvPr/>
        </p:nvCxnSpPr>
        <p:spPr>
          <a:xfrm flipH="1">
            <a:off x="8691087" y="4719726"/>
            <a:ext cx="557824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C8EC11A7-DB03-4AA5-B89C-C2A90653D5EC}"/>
              </a:ext>
            </a:extLst>
          </p:cNvPr>
          <p:cNvCxnSpPr>
            <a:cxnSpLocks/>
            <a:stCxn id="253" idx="5"/>
          </p:cNvCxnSpPr>
          <p:nvPr/>
        </p:nvCxnSpPr>
        <p:spPr>
          <a:xfrm>
            <a:off x="9512326" y="3868888"/>
            <a:ext cx="6233" cy="114201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338DBA4-FD22-491D-A384-7FFCCFF991DD}"/>
              </a:ext>
            </a:extLst>
          </p:cNvPr>
          <p:cNvCxnSpPr>
            <a:cxnSpLocks/>
          </p:cNvCxnSpPr>
          <p:nvPr/>
        </p:nvCxnSpPr>
        <p:spPr>
          <a:xfrm flipH="1">
            <a:off x="8701080" y="5010906"/>
            <a:ext cx="817479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B1AD49E9-9D73-4C14-8021-202BAAD3F838}"/>
              </a:ext>
            </a:extLst>
          </p:cNvPr>
          <p:cNvCxnSpPr>
            <a:cxnSpLocks/>
            <a:stCxn id="250" idx="5"/>
          </p:cNvCxnSpPr>
          <p:nvPr/>
        </p:nvCxnSpPr>
        <p:spPr>
          <a:xfrm>
            <a:off x="9779297" y="4177634"/>
            <a:ext cx="2676" cy="10992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4F63DD0E-7C1D-446E-B8AA-DBEF05B23814}"/>
              </a:ext>
            </a:extLst>
          </p:cNvPr>
          <p:cNvCxnSpPr>
            <a:cxnSpLocks/>
          </p:cNvCxnSpPr>
          <p:nvPr/>
        </p:nvCxnSpPr>
        <p:spPr>
          <a:xfrm flipH="1">
            <a:off x="8694313" y="5276904"/>
            <a:ext cx="108147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E321A1FB-664F-404B-BD24-4A11AD31B5EC}"/>
              </a:ext>
            </a:extLst>
          </p:cNvPr>
          <p:cNvSpPr txBox="1"/>
          <p:nvPr/>
        </p:nvSpPr>
        <p:spPr>
          <a:xfrm>
            <a:off x="7902725" y="3663278"/>
            <a:ext cx="40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C</a:t>
            </a:r>
            <a:r>
              <a:rPr lang="en-US" sz="1400" baseline="-25000" dirty="0">
                <a:cs typeface="B Nazanin" panose="00000400000000000000" pitchFamily="2" charset="-78"/>
              </a:rPr>
              <a:t>3</a:t>
            </a:r>
            <a:endParaRPr lang="en-US" sz="1600" baseline="-25000" dirty="0">
              <a:cs typeface="B Nazanin" panose="00000400000000000000" pitchFamily="2" charset="-78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2134F57-DBE2-4A29-A0CD-179872D96A32}"/>
              </a:ext>
            </a:extLst>
          </p:cNvPr>
          <p:cNvSpPr txBox="1"/>
          <p:nvPr/>
        </p:nvSpPr>
        <p:spPr>
          <a:xfrm>
            <a:off x="7919381" y="3342792"/>
            <a:ext cx="383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B</a:t>
            </a:r>
            <a:r>
              <a:rPr lang="en-US" sz="1400" baseline="-25000" dirty="0">
                <a:cs typeface="B Nazanin" panose="00000400000000000000" pitchFamily="2" charset="-78"/>
              </a:rPr>
              <a:t>3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0FA1A63-BF4F-454D-9AC8-40E422793F8C}"/>
              </a:ext>
            </a:extLst>
          </p:cNvPr>
          <p:cNvSpPr txBox="1"/>
          <p:nvPr/>
        </p:nvSpPr>
        <p:spPr>
          <a:xfrm>
            <a:off x="7912099" y="3022305"/>
            <a:ext cx="400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A</a:t>
            </a:r>
            <a:r>
              <a:rPr lang="en-US" sz="1400" baseline="-25000" dirty="0">
                <a:cs typeface="B Nazanin" panose="00000400000000000000" pitchFamily="2" charset="-78"/>
              </a:rPr>
              <a:t>3</a:t>
            </a:r>
            <a:endParaRPr lang="en-US" sz="1600" baseline="-25000" dirty="0">
              <a:cs typeface="B Nazanin" panose="00000400000000000000" pitchFamily="2" charset="-78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0209088-D91B-4E55-8467-B494F032BD3F}"/>
              </a:ext>
            </a:extLst>
          </p:cNvPr>
          <p:cNvSpPr txBox="1"/>
          <p:nvPr/>
        </p:nvSpPr>
        <p:spPr>
          <a:xfrm>
            <a:off x="7902724" y="3937425"/>
            <a:ext cx="426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D</a:t>
            </a:r>
            <a:r>
              <a:rPr lang="en-US" sz="1400" baseline="-25000" dirty="0">
                <a:cs typeface="B Nazanin" panose="00000400000000000000" pitchFamily="2" charset="-78"/>
              </a:rPr>
              <a:t>3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251B74-7D23-4C76-A5DB-28E53D5869BB}"/>
              </a:ext>
            </a:extLst>
          </p:cNvPr>
          <p:cNvCxnSpPr>
            <a:cxnSpLocks/>
          </p:cNvCxnSpPr>
          <p:nvPr/>
        </p:nvCxnSpPr>
        <p:spPr>
          <a:xfrm flipH="1" flipV="1">
            <a:off x="1237577" y="1921623"/>
            <a:ext cx="632038" cy="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BCF1FA-DE4C-4959-8855-EB5BA95BCAE9}"/>
              </a:ext>
            </a:extLst>
          </p:cNvPr>
          <p:cNvCxnSpPr>
            <a:cxnSpLocks/>
          </p:cNvCxnSpPr>
          <p:nvPr/>
        </p:nvCxnSpPr>
        <p:spPr>
          <a:xfrm>
            <a:off x="1237577" y="1015274"/>
            <a:ext cx="0" cy="888321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35700FF-7F99-405D-A285-26AF75E5F9DB}"/>
              </a:ext>
            </a:extLst>
          </p:cNvPr>
          <p:cNvCxnSpPr>
            <a:cxnSpLocks/>
          </p:cNvCxnSpPr>
          <p:nvPr/>
        </p:nvCxnSpPr>
        <p:spPr>
          <a:xfrm>
            <a:off x="976660" y="1015274"/>
            <a:ext cx="0" cy="110125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D55DC15D-25D7-4185-96E3-7184AA3F7BC7}"/>
              </a:ext>
            </a:extLst>
          </p:cNvPr>
          <p:cNvCxnSpPr>
            <a:cxnSpLocks/>
          </p:cNvCxnSpPr>
          <p:nvPr/>
        </p:nvCxnSpPr>
        <p:spPr>
          <a:xfrm flipH="1" flipV="1">
            <a:off x="967783" y="2129976"/>
            <a:ext cx="916964" cy="945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5" name="TextBox 284">
            <a:extLst>
              <a:ext uri="{FF2B5EF4-FFF2-40B4-BE49-F238E27FC236}">
                <a16:creationId xmlns:a16="http://schemas.microsoft.com/office/drawing/2014/main" id="{B281BFBB-29A5-4BF6-8AA7-3C07143C87CF}"/>
              </a:ext>
            </a:extLst>
          </p:cNvPr>
          <p:cNvSpPr txBox="1"/>
          <p:nvPr/>
        </p:nvSpPr>
        <p:spPr>
          <a:xfrm>
            <a:off x="992537" y="638899"/>
            <a:ext cx="398082" cy="26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S</a:t>
            </a:r>
            <a:r>
              <a:rPr lang="en-US" sz="1400" baseline="-25000" dirty="0">
                <a:cs typeface="B Nazanin" panose="00000400000000000000" pitchFamily="2" charset="-78"/>
              </a:rPr>
              <a:t>1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7C3070D-7EC3-4F5F-B1A6-9274E7ED331E}"/>
              </a:ext>
            </a:extLst>
          </p:cNvPr>
          <p:cNvSpPr txBox="1"/>
          <p:nvPr/>
        </p:nvSpPr>
        <p:spPr>
          <a:xfrm>
            <a:off x="768742" y="638899"/>
            <a:ext cx="398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400" dirty="0">
                <a:cs typeface="B Nazanin" panose="00000400000000000000" pitchFamily="2" charset="-78"/>
              </a:rPr>
              <a:t>S</a:t>
            </a:r>
            <a:r>
              <a:rPr lang="en-US" sz="1400" baseline="-25000" dirty="0">
                <a:cs typeface="B Nazanin" panose="00000400000000000000" pitchFamily="2" charset="-78"/>
              </a:rPr>
              <a:t>0</a:t>
            </a:r>
            <a:endParaRPr lang="en-US" sz="3200" baseline="-25000" dirty="0">
              <a:cs typeface="B Nazanin" panose="00000400000000000000" pitchFamily="2" charset="-78"/>
            </a:endParaRPr>
          </a:p>
        </p:txBody>
      </p: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0280F2F3-BD92-4069-A951-350FDB452ADF}"/>
              </a:ext>
            </a:extLst>
          </p:cNvPr>
          <p:cNvCxnSpPr>
            <a:cxnSpLocks/>
          </p:cNvCxnSpPr>
          <p:nvPr/>
        </p:nvCxnSpPr>
        <p:spPr>
          <a:xfrm flipV="1">
            <a:off x="5219681" y="550336"/>
            <a:ext cx="141764" cy="125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11BAA293-D1A6-431B-8B23-21C447B1AEDB}"/>
              </a:ext>
            </a:extLst>
          </p:cNvPr>
          <p:cNvCxnSpPr>
            <a:cxnSpLocks/>
          </p:cNvCxnSpPr>
          <p:nvPr/>
        </p:nvCxnSpPr>
        <p:spPr>
          <a:xfrm>
            <a:off x="5351202" y="550336"/>
            <a:ext cx="0" cy="547599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7995385D-721A-46D7-B19B-975A1C41E573}"/>
              </a:ext>
            </a:extLst>
          </p:cNvPr>
          <p:cNvCxnSpPr>
            <a:cxnSpLocks/>
          </p:cNvCxnSpPr>
          <p:nvPr/>
        </p:nvCxnSpPr>
        <p:spPr>
          <a:xfrm>
            <a:off x="5303548" y="3140285"/>
            <a:ext cx="188811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DD68C9AF-4D79-46E0-8734-A6166358285C}"/>
              </a:ext>
            </a:extLst>
          </p:cNvPr>
          <p:cNvCxnSpPr>
            <a:cxnSpLocks/>
          </p:cNvCxnSpPr>
          <p:nvPr/>
        </p:nvCxnSpPr>
        <p:spPr>
          <a:xfrm>
            <a:off x="5485197" y="3140285"/>
            <a:ext cx="19806" cy="313697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28C79D39-523C-41C0-B9B0-8ED47205B7CC}"/>
              </a:ext>
            </a:extLst>
          </p:cNvPr>
          <p:cNvCxnSpPr>
            <a:cxnSpLocks/>
          </p:cNvCxnSpPr>
          <p:nvPr/>
        </p:nvCxnSpPr>
        <p:spPr>
          <a:xfrm>
            <a:off x="10502210" y="537219"/>
            <a:ext cx="225547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C6A5FACA-ED8E-4F07-B302-63782C5BE7F7}"/>
              </a:ext>
            </a:extLst>
          </p:cNvPr>
          <p:cNvCxnSpPr>
            <a:cxnSpLocks/>
          </p:cNvCxnSpPr>
          <p:nvPr/>
        </p:nvCxnSpPr>
        <p:spPr>
          <a:xfrm>
            <a:off x="10731567" y="537219"/>
            <a:ext cx="0" cy="599833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DCDE74E6-F5F1-4957-9D6C-60051A65EE55}"/>
              </a:ext>
            </a:extLst>
          </p:cNvPr>
          <p:cNvCxnSpPr>
            <a:cxnSpLocks/>
          </p:cNvCxnSpPr>
          <p:nvPr/>
        </p:nvCxnSpPr>
        <p:spPr>
          <a:xfrm>
            <a:off x="10502210" y="3140285"/>
            <a:ext cx="465577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48BEC4EA-31C9-4577-8649-13959ABACD5A}"/>
              </a:ext>
            </a:extLst>
          </p:cNvPr>
          <p:cNvCxnSpPr>
            <a:cxnSpLocks/>
          </p:cNvCxnSpPr>
          <p:nvPr/>
        </p:nvCxnSpPr>
        <p:spPr>
          <a:xfrm flipH="1">
            <a:off x="10967787" y="3140285"/>
            <a:ext cx="7620" cy="3615308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4026F613-F05D-4B20-A9CA-CAA46C9A735A}"/>
              </a:ext>
            </a:extLst>
          </p:cNvPr>
          <p:cNvSpPr txBox="1"/>
          <p:nvPr/>
        </p:nvSpPr>
        <p:spPr>
          <a:xfrm>
            <a:off x="3394087" y="5847487"/>
            <a:ext cx="138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بیت </a:t>
            </a:r>
            <a:r>
              <a:rPr lang="en-US" sz="1600" dirty="0">
                <a:cs typeface="B Nazanin" panose="00000400000000000000" pitchFamily="2" charset="-78"/>
              </a:rPr>
              <a:t>0</a:t>
            </a:r>
            <a:r>
              <a:rPr lang="fa-IR" sz="1600" dirty="0">
                <a:cs typeface="B Nazanin" panose="00000400000000000000" pitchFamily="2" charset="-78"/>
              </a:rPr>
              <a:t> گذرگاه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21743BC0-E2D7-4F12-9449-7A1EB658E564}"/>
              </a:ext>
            </a:extLst>
          </p:cNvPr>
          <p:cNvSpPr txBox="1"/>
          <p:nvPr/>
        </p:nvSpPr>
        <p:spPr>
          <a:xfrm>
            <a:off x="3401357" y="6089806"/>
            <a:ext cx="138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بیت </a:t>
            </a:r>
            <a:r>
              <a:rPr lang="en-US" sz="1600" dirty="0">
                <a:cs typeface="B Nazanin" panose="00000400000000000000" pitchFamily="2" charset="-78"/>
              </a:rPr>
              <a:t>1</a:t>
            </a:r>
            <a:r>
              <a:rPr lang="fa-IR" sz="1600" dirty="0">
                <a:cs typeface="B Nazanin" panose="00000400000000000000" pitchFamily="2" charset="-78"/>
              </a:rPr>
              <a:t> گذرگاه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C6AA0C7E-D1AE-4F22-B93A-B832CFEC78D4}"/>
              </a:ext>
            </a:extLst>
          </p:cNvPr>
          <p:cNvSpPr txBox="1"/>
          <p:nvPr/>
        </p:nvSpPr>
        <p:spPr>
          <a:xfrm>
            <a:off x="3394087" y="6311618"/>
            <a:ext cx="138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بیت </a:t>
            </a:r>
            <a:r>
              <a:rPr lang="en-US" sz="1600" dirty="0">
                <a:cs typeface="B Nazanin" panose="00000400000000000000" pitchFamily="2" charset="-78"/>
              </a:rPr>
              <a:t>2</a:t>
            </a:r>
            <a:r>
              <a:rPr lang="fa-IR" sz="1600" dirty="0">
                <a:cs typeface="B Nazanin" panose="00000400000000000000" pitchFamily="2" charset="-78"/>
              </a:rPr>
              <a:t> گذرگاه</a:t>
            </a:r>
            <a:endParaRPr lang="en-US" sz="1600" dirty="0">
              <a:cs typeface="B Nazanin" panose="00000400000000000000" pitchFamily="2" charset="-78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CCDC802-AAFF-4F04-90DD-ACE7928944A5}"/>
              </a:ext>
            </a:extLst>
          </p:cNvPr>
          <p:cNvSpPr txBox="1"/>
          <p:nvPr/>
        </p:nvSpPr>
        <p:spPr>
          <a:xfrm>
            <a:off x="3394087" y="6519446"/>
            <a:ext cx="1383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1600" dirty="0">
                <a:cs typeface="B Nazanin" panose="00000400000000000000" pitchFamily="2" charset="-78"/>
              </a:rPr>
              <a:t>بیت </a:t>
            </a:r>
            <a:r>
              <a:rPr lang="en-US" sz="1600" dirty="0">
                <a:cs typeface="B Nazanin" panose="00000400000000000000" pitchFamily="2" charset="-78"/>
              </a:rPr>
              <a:t>3</a:t>
            </a:r>
            <a:r>
              <a:rPr lang="fa-IR" sz="1600" dirty="0">
                <a:cs typeface="B Nazanin" panose="00000400000000000000" pitchFamily="2" charset="-78"/>
              </a:rPr>
              <a:t> گذرگاه</a:t>
            </a:r>
            <a:endParaRPr lang="en-US" sz="1600" dirty="0">
              <a:cs typeface="B Nazanin" panose="00000400000000000000" pitchFamily="2" charset="-78"/>
            </a:endParaRP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D8809994-D867-4A03-8A91-F708CBC9AAF3}"/>
              </a:ext>
            </a:extLst>
          </p:cNvPr>
          <p:cNvCxnSpPr>
            <a:cxnSpLocks/>
          </p:cNvCxnSpPr>
          <p:nvPr/>
        </p:nvCxnSpPr>
        <p:spPr>
          <a:xfrm flipH="1">
            <a:off x="4908885" y="6018969"/>
            <a:ext cx="637513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7B74D3D-6492-4389-B6F2-3FDDBD04073D}"/>
              </a:ext>
            </a:extLst>
          </p:cNvPr>
          <p:cNvCxnSpPr>
            <a:cxnSpLocks/>
          </p:cNvCxnSpPr>
          <p:nvPr/>
        </p:nvCxnSpPr>
        <p:spPr>
          <a:xfrm flipH="1">
            <a:off x="4885421" y="6277255"/>
            <a:ext cx="6398596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E2E8E9D1-40B9-4F5A-B306-243FE2E8FB3E}"/>
              </a:ext>
            </a:extLst>
          </p:cNvPr>
          <p:cNvCxnSpPr>
            <a:cxnSpLocks/>
          </p:cNvCxnSpPr>
          <p:nvPr/>
        </p:nvCxnSpPr>
        <p:spPr>
          <a:xfrm flipH="1">
            <a:off x="4908884" y="6535558"/>
            <a:ext cx="637513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885A50-885A-4197-9FD0-1032D769E027}"/>
              </a:ext>
            </a:extLst>
          </p:cNvPr>
          <p:cNvCxnSpPr>
            <a:cxnSpLocks/>
          </p:cNvCxnSpPr>
          <p:nvPr/>
        </p:nvCxnSpPr>
        <p:spPr>
          <a:xfrm flipH="1">
            <a:off x="4908883" y="6755593"/>
            <a:ext cx="6375134" cy="0"/>
          </a:xfrm>
          <a:prstGeom prst="line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CC11F119-ACC7-430D-AA88-97A768491953}"/>
              </a:ext>
            </a:extLst>
          </p:cNvPr>
          <p:cNvSpPr txBox="1"/>
          <p:nvPr/>
        </p:nvSpPr>
        <p:spPr>
          <a:xfrm>
            <a:off x="2437034" y="-69217"/>
            <a:ext cx="6023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000" dirty="0">
                <a:solidFill>
                  <a:srgbClr val="C00000"/>
                </a:solidFill>
                <a:cs typeface="B Nazanin" panose="00000400000000000000" pitchFamily="2" charset="-78"/>
              </a:rPr>
              <a:t>ساخت سیستم گذرگاه مشترک ( </a:t>
            </a:r>
            <a:r>
              <a:rPr lang="en-US" sz="2800" dirty="0">
                <a:solidFill>
                  <a:srgbClr val="C00000"/>
                </a:solidFill>
                <a:cs typeface="B Nazanin" panose="00000400000000000000" pitchFamily="2" charset="-78"/>
              </a:rPr>
              <a:t>BUS</a:t>
            </a:r>
            <a:r>
              <a:rPr lang="fa-IR" sz="2000" dirty="0">
                <a:solidFill>
                  <a:srgbClr val="C00000"/>
                </a:solidFill>
                <a:cs typeface="B Nazanin" panose="00000400000000000000" pitchFamily="2" charset="-78"/>
              </a:rPr>
              <a:t> )  با استفاده از </a:t>
            </a:r>
            <a:r>
              <a:rPr lang="en-US" sz="2000" dirty="0">
                <a:solidFill>
                  <a:srgbClr val="C00000"/>
                </a:solidFill>
                <a:cs typeface="B Nazanin" panose="00000400000000000000" pitchFamily="2" charset="-78"/>
              </a:rPr>
              <a:t>3 state Buffer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6FADFE97-0379-44F8-9038-8AD2343C75BF}"/>
              </a:ext>
            </a:extLst>
          </p:cNvPr>
          <p:cNvSpPr/>
          <p:nvPr/>
        </p:nvSpPr>
        <p:spPr>
          <a:xfrm>
            <a:off x="31676" y="6280110"/>
            <a:ext cx="76976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9/27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2A4B87E-4750-4762-8BE1-9AE453A00A94}"/>
              </a:ext>
            </a:extLst>
          </p:cNvPr>
          <p:cNvCxnSpPr>
            <a:cxnSpLocks/>
          </p:cNvCxnSpPr>
          <p:nvPr/>
        </p:nvCxnSpPr>
        <p:spPr>
          <a:xfrm>
            <a:off x="3743487" y="1875045"/>
            <a:ext cx="0" cy="109041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87D95237-D988-459C-8700-EC1B07F94EF9}"/>
              </a:ext>
            </a:extLst>
          </p:cNvPr>
          <p:cNvCxnSpPr>
            <a:cxnSpLocks/>
          </p:cNvCxnSpPr>
          <p:nvPr/>
        </p:nvCxnSpPr>
        <p:spPr>
          <a:xfrm>
            <a:off x="2628621" y="2972644"/>
            <a:ext cx="0" cy="39580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C7DA2DCC-ABB2-4615-AF83-1D1FEAE4C6BB}"/>
              </a:ext>
            </a:extLst>
          </p:cNvPr>
          <p:cNvCxnSpPr>
            <a:cxnSpLocks/>
          </p:cNvCxnSpPr>
          <p:nvPr/>
        </p:nvCxnSpPr>
        <p:spPr>
          <a:xfrm flipH="1" flipV="1">
            <a:off x="2635489" y="3367672"/>
            <a:ext cx="866930" cy="774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8845E1FE-66A8-40A7-8028-39F5FD3B3CAD}"/>
              </a:ext>
            </a:extLst>
          </p:cNvPr>
          <p:cNvCxnSpPr>
            <a:cxnSpLocks/>
          </p:cNvCxnSpPr>
          <p:nvPr/>
        </p:nvCxnSpPr>
        <p:spPr>
          <a:xfrm flipH="1">
            <a:off x="2628621" y="2963873"/>
            <a:ext cx="1118508" cy="1096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CAD7CD90-BDC5-41E4-8D08-C34BFA1B1FE3}"/>
              </a:ext>
            </a:extLst>
          </p:cNvPr>
          <p:cNvCxnSpPr>
            <a:cxnSpLocks/>
          </p:cNvCxnSpPr>
          <p:nvPr/>
        </p:nvCxnSpPr>
        <p:spPr>
          <a:xfrm flipH="1">
            <a:off x="3747129" y="1875045"/>
            <a:ext cx="5012508" cy="18129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4BDE0D66-AF36-46DF-8739-098D9CEB2356}"/>
              </a:ext>
            </a:extLst>
          </p:cNvPr>
          <p:cNvCxnSpPr>
            <a:cxnSpLocks/>
          </p:cNvCxnSpPr>
          <p:nvPr/>
        </p:nvCxnSpPr>
        <p:spPr>
          <a:xfrm>
            <a:off x="3984586" y="2133449"/>
            <a:ext cx="0" cy="115488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D760FD4C-7146-4054-BEF6-AE047C61F891}"/>
              </a:ext>
            </a:extLst>
          </p:cNvPr>
          <p:cNvCxnSpPr>
            <a:cxnSpLocks/>
          </p:cNvCxnSpPr>
          <p:nvPr/>
        </p:nvCxnSpPr>
        <p:spPr>
          <a:xfrm flipH="1">
            <a:off x="2427361" y="3288331"/>
            <a:ext cx="1557225" cy="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81C027DA-CB45-46C2-BA04-AEBA15B332A2}"/>
              </a:ext>
            </a:extLst>
          </p:cNvPr>
          <p:cNvCxnSpPr>
            <a:cxnSpLocks/>
          </p:cNvCxnSpPr>
          <p:nvPr/>
        </p:nvCxnSpPr>
        <p:spPr>
          <a:xfrm flipH="1" flipV="1">
            <a:off x="2437034" y="3650438"/>
            <a:ext cx="1609990" cy="12709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C676E8C9-D1DF-43AA-B2B9-C3A08CDCC8E8}"/>
              </a:ext>
            </a:extLst>
          </p:cNvPr>
          <p:cNvCxnSpPr>
            <a:cxnSpLocks/>
          </p:cNvCxnSpPr>
          <p:nvPr/>
        </p:nvCxnSpPr>
        <p:spPr>
          <a:xfrm flipV="1">
            <a:off x="2437034" y="3288331"/>
            <a:ext cx="0" cy="36419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059840C-71B3-498B-AA6D-ACBD8BE107A1}"/>
              </a:ext>
            </a:extLst>
          </p:cNvPr>
          <p:cNvCxnSpPr>
            <a:cxnSpLocks/>
          </p:cNvCxnSpPr>
          <p:nvPr/>
        </p:nvCxnSpPr>
        <p:spPr>
          <a:xfrm flipV="1">
            <a:off x="3980792" y="2116530"/>
            <a:ext cx="4720288" cy="1194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4F369EA9-645D-4FE4-91C8-FE80B618A6A3}"/>
              </a:ext>
            </a:extLst>
          </p:cNvPr>
          <p:cNvCxnSpPr>
            <a:cxnSpLocks/>
          </p:cNvCxnSpPr>
          <p:nvPr/>
        </p:nvCxnSpPr>
        <p:spPr>
          <a:xfrm>
            <a:off x="4244334" y="2431067"/>
            <a:ext cx="0" cy="119840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1D32328C-8C9F-4821-BEA4-39E3215B2762}"/>
              </a:ext>
            </a:extLst>
          </p:cNvPr>
          <p:cNvCxnSpPr>
            <a:cxnSpLocks/>
          </p:cNvCxnSpPr>
          <p:nvPr/>
        </p:nvCxnSpPr>
        <p:spPr>
          <a:xfrm>
            <a:off x="4121220" y="3610998"/>
            <a:ext cx="0" cy="705797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001D072D-2D3F-406D-BF6A-3C9ADE868F4D}"/>
              </a:ext>
            </a:extLst>
          </p:cNvPr>
          <p:cNvCxnSpPr>
            <a:cxnSpLocks/>
          </p:cNvCxnSpPr>
          <p:nvPr/>
        </p:nvCxnSpPr>
        <p:spPr>
          <a:xfrm flipH="1">
            <a:off x="4128008" y="4308093"/>
            <a:ext cx="185655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BA285385-9E3C-4351-A534-3FAB5E9A5A85}"/>
              </a:ext>
            </a:extLst>
          </p:cNvPr>
          <p:cNvCxnSpPr>
            <a:cxnSpLocks/>
          </p:cNvCxnSpPr>
          <p:nvPr/>
        </p:nvCxnSpPr>
        <p:spPr>
          <a:xfrm flipH="1">
            <a:off x="4128008" y="3623759"/>
            <a:ext cx="116325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802A65F8-D6BF-4FFE-936F-885E02FF9402}"/>
              </a:ext>
            </a:extLst>
          </p:cNvPr>
          <p:cNvCxnSpPr>
            <a:cxnSpLocks/>
          </p:cNvCxnSpPr>
          <p:nvPr/>
        </p:nvCxnSpPr>
        <p:spPr>
          <a:xfrm flipV="1">
            <a:off x="4244333" y="2402150"/>
            <a:ext cx="4468575" cy="5558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7C1BE4F6-CFCE-44A5-9D73-B25D4FBF877F}"/>
              </a:ext>
            </a:extLst>
          </p:cNvPr>
          <p:cNvCxnSpPr>
            <a:cxnSpLocks/>
          </p:cNvCxnSpPr>
          <p:nvPr/>
        </p:nvCxnSpPr>
        <p:spPr>
          <a:xfrm>
            <a:off x="4507794" y="2673706"/>
            <a:ext cx="3179" cy="12152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76262C2D-C03F-449F-BD28-58C03B2BB759}"/>
              </a:ext>
            </a:extLst>
          </p:cNvPr>
          <p:cNvCxnSpPr>
            <a:cxnSpLocks/>
          </p:cNvCxnSpPr>
          <p:nvPr/>
        </p:nvCxnSpPr>
        <p:spPr>
          <a:xfrm flipH="1">
            <a:off x="4409100" y="3880806"/>
            <a:ext cx="10990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35D371A-1E54-4725-9FF3-D9642FFA95FF}"/>
              </a:ext>
            </a:extLst>
          </p:cNvPr>
          <p:cNvCxnSpPr>
            <a:cxnSpLocks/>
          </p:cNvCxnSpPr>
          <p:nvPr/>
        </p:nvCxnSpPr>
        <p:spPr>
          <a:xfrm>
            <a:off x="4409100" y="3880806"/>
            <a:ext cx="7408" cy="614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F6A173BC-B5E0-444B-A7BD-5F329D786023}"/>
              </a:ext>
            </a:extLst>
          </p:cNvPr>
          <p:cNvCxnSpPr>
            <a:cxnSpLocks/>
          </p:cNvCxnSpPr>
          <p:nvPr/>
        </p:nvCxnSpPr>
        <p:spPr>
          <a:xfrm flipH="1">
            <a:off x="4507794" y="2662623"/>
            <a:ext cx="4209011" cy="178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A6B402B1-9E2F-44A6-AABF-C6462CA0105E}"/>
              </a:ext>
            </a:extLst>
          </p:cNvPr>
          <p:cNvCxnSpPr>
            <a:cxnSpLocks/>
          </p:cNvCxnSpPr>
          <p:nvPr/>
        </p:nvCxnSpPr>
        <p:spPr>
          <a:xfrm flipH="1">
            <a:off x="7200900" y="5284211"/>
            <a:ext cx="1500181" cy="6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CEF50E20-33A9-471F-A851-D3EA3A52D7AE}"/>
              </a:ext>
            </a:extLst>
          </p:cNvPr>
          <p:cNvCxnSpPr>
            <a:cxnSpLocks/>
          </p:cNvCxnSpPr>
          <p:nvPr/>
        </p:nvCxnSpPr>
        <p:spPr>
          <a:xfrm flipH="1">
            <a:off x="7208729" y="2665993"/>
            <a:ext cx="1530" cy="26245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10632BD9-4979-40EE-A807-8B574B6697FC}"/>
              </a:ext>
            </a:extLst>
          </p:cNvPr>
          <p:cNvCxnSpPr>
            <a:cxnSpLocks/>
          </p:cNvCxnSpPr>
          <p:nvPr/>
        </p:nvCxnSpPr>
        <p:spPr>
          <a:xfrm flipH="1">
            <a:off x="7756392" y="1862038"/>
            <a:ext cx="5733" cy="258825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46674853-0BF4-43F4-8796-E612C12A8F82}"/>
              </a:ext>
            </a:extLst>
          </p:cNvPr>
          <p:cNvCxnSpPr>
            <a:cxnSpLocks/>
          </p:cNvCxnSpPr>
          <p:nvPr/>
        </p:nvCxnSpPr>
        <p:spPr>
          <a:xfrm flipH="1" flipV="1">
            <a:off x="7747363" y="4463002"/>
            <a:ext cx="977271" cy="15241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4BF34DD7-DDD5-4348-8124-A44FA0FE837F}"/>
              </a:ext>
            </a:extLst>
          </p:cNvPr>
          <p:cNvCxnSpPr>
            <a:cxnSpLocks/>
          </p:cNvCxnSpPr>
          <p:nvPr/>
        </p:nvCxnSpPr>
        <p:spPr>
          <a:xfrm flipV="1">
            <a:off x="7589956" y="2111756"/>
            <a:ext cx="9180" cy="262258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20BCAA3-778C-48F3-9D8F-153E4F6759D8}"/>
              </a:ext>
            </a:extLst>
          </p:cNvPr>
          <p:cNvCxnSpPr>
            <a:cxnSpLocks/>
          </p:cNvCxnSpPr>
          <p:nvPr/>
        </p:nvCxnSpPr>
        <p:spPr>
          <a:xfrm flipH="1" flipV="1">
            <a:off x="7590964" y="4713120"/>
            <a:ext cx="1110116" cy="660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BDD2A667-88F4-4112-8F64-450930B3C713}"/>
              </a:ext>
            </a:extLst>
          </p:cNvPr>
          <p:cNvCxnSpPr>
            <a:cxnSpLocks/>
          </p:cNvCxnSpPr>
          <p:nvPr/>
        </p:nvCxnSpPr>
        <p:spPr>
          <a:xfrm flipH="1" flipV="1">
            <a:off x="7414642" y="2397311"/>
            <a:ext cx="39816" cy="262652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97A2F4AD-9B00-465B-A425-26EFD871CE07}"/>
              </a:ext>
            </a:extLst>
          </p:cNvPr>
          <p:cNvCxnSpPr>
            <a:cxnSpLocks/>
          </p:cNvCxnSpPr>
          <p:nvPr/>
        </p:nvCxnSpPr>
        <p:spPr>
          <a:xfrm flipH="1" flipV="1">
            <a:off x="7435868" y="5014777"/>
            <a:ext cx="1270974" cy="5184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1BFF4521-E412-D24F-BAB0-6482675B86F1}"/>
              </a:ext>
            </a:extLst>
          </p:cNvPr>
          <p:cNvSpPr txBox="1"/>
          <p:nvPr/>
        </p:nvSpPr>
        <p:spPr>
          <a:xfrm>
            <a:off x="1333074" y="6277255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>
                <a:cs typeface="B Nazanin" panose="00000400000000000000" pitchFamily="2" charset="-78"/>
              </a:rPr>
              <a:t>شکل ۴-۶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897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1948</Words>
  <Application>Microsoft Office PowerPoint</Application>
  <PresentationFormat>Widescreen</PresentationFormat>
  <Paragraphs>997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Arial Nova Light</vt:lpstr>
      <vt:lpstr>B Nazanin</vt:lpstr>
      <vt:lpstr>Calibri</vt:lpstr>
      <vt:lpstr>Calibri Light</vt:lpstr>
      <vt:lpstr>Wingdings</vt:lpstr>
      <vt:lpstr>Office Theme</vt:lpstr>
      <vt:lpstr>باسمه تعالی  درس معماری کامپیوتر</vt:lpstr>
      <vt:lpstr>مباحث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Types of Shifts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sina</dc:creator>
  <cp:lastModifiedBy>Dr Soryani</cp:lastModifiedBy>
  <cp:revision>206</cp:revision>
  <dcterms:created xsi:type="dcterms:W3CDTF">2021-01-31T14:22:32Z</dcterms:created>
  <dcterms:modified xsi:type="dcterms:W3CDTF">2021-10-09T12:22:57Z</dcterms:modified>
</cp:coreProperties>
</file>