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tr" panose="00000700000000000000" pitchFamily="2" charset="-78"/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smtClean="0"/>
              <a:t>to </a:t>
            </a:r>
            <a:r>
              <a:rPr lang="en-US" dirty="0" smtClean="0"/>
              <a:t>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</a:t>
            </a:r>
            <a:r>
              <a:rPr lang="en-US" dirty="0" smtClean="0"/>
              <a:t>edit </a:t>
            </a:r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D89-B7C8-488A-A969-70ADE713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6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D89-B7C8-488A-A969-70ADE713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13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 smtClean="0"/>
              <a:t>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D89-B7C8-488A-A969-70ADE713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4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Times New Roman" panose="02020603050405020304" pitchFamily="18" charset="0"/>
                <a:cs typeface="B Titr" panose="00000700000000000000" pitchFamily="2" charset="-78"/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smtClean="0"/>
              <a:t>to </a:t>
            </a:r>
            <a:r>
              <a:rPr lang="en-US" dirty="0" smtClean="0"/>
              <a:t>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+mn-cs"/>
              </a:defRPr>
            </a:lvl1pPr>
            <a:lvl2pPr>
              <a:defRPr>
                <a:latin typeface="Times New Roman" panose="02020603050405020304" pitchFamily="18" charset="0"/>
                <a:cs typeface="+mn-cs"/>
              </a:defRPr>
            </a:lvl2pPr>
            <a:lvl3pPr>
              <a:defRPr>
                <a:latin typeface="Times New Roman" panose="02020603050405020304" pitchFamily="18" charset="0"/>
                <a:cs typeface="+mn-cs"/>
              </a:defRPr>
            </a:lvl3pPr>
            <a:lvl4pPr>
              <a:defRPr>
                <a:latin typeface="Times New Roman" panose="02020603050405020304" pitchFamily="18" charset="0"/>
                <a:cs typeface="+mn-cs"/>
              </a:defRPr>
            </a:lvl4pPr>
            <a:lvl5pPr>
              <a:defRPr>
                <a:latin typeface="Times New Roman" panose="02020603050405020304" pitchFamily="18" charset="0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 smtClean="0"/>
              <a:t>to </a:t>
            </a:r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 smtClean="0"/>
              <a:t>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D89-B7C8-488A-A969-70ADE713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B Titr" panose="00000700000000000000" pitchFamily="2" charset="-78"/>
              </a:defRPr>
            </a:lvl1pPr>
          </a:lstStyle>
          <a:p>
            <a:r>
              <a:rPr lang="en-US" dirty="0" smtClean="0"/>
              <a:t>Click to </a:t>
            </a:r>
            <a:r>
              <a:rPr lang="en-US" dirty="0" smtClean="0"/>
              <a:t>edit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</a:t>
            </a:r>
            <a:r>
              <a:rPr lang="en-US" dirty="0" smtClean="0"/>
              <a:t>Master </a:t>
            </a:r>
            <a:r>
              <a:rPr lang="en-US" dirty="0" smtClean="0"/>
              <a:t>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D89-B7C8-488A-A969-70ADE713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22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Times New Roman" panose="02020603050405020304" pitchFamily="18" charset="0"/>
                <a:cs typeface="Titr" panose="000007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D89-B7C8-488A-A969-70ADE713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1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 smtClean="0"/>
              <a:t>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D89-B7C8-488A-A969-70ADE713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7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D89-B7C8-488A-A969-70ADE713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57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D89-B7C8-488A-A969-70ADE713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07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D89-B7C8-488A-A969-70ADE713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9D89-B7C8-488A-A969-70ADE713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49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9D89-B7C8-488A-A969-70ADE713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1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Titr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 Nazanin</vt:lpstr>
      <vt:lpstr>B Titr</vt:lpstr>
      <vt:lpstr>Times New Roman</vt:lpstr>
      <vt:lpstr>Titr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ProBook</dc:creator>
  <cp:lastModifiedBy>ProBook</cp:lastModifiedBy>
  <cp:revision>8</cp:revision>
  <dcterms:created xsi:type="dcterms:W3CDTF">2023-11-05T10:22:29Z</dcterms:created>
  <dcterms:modified xsi:type="dcterms:W3CDTF">2024-01-13T07:24:57Z</dcterms:modified>
</cp:coreProperties>
</file>