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5" r:id="rId13"/>
  </p:sldMasterIdLst>
  <p:sldIdLst>
    <p:sldId id="265" r:id="rId15"/>
    <p:sldId id="260" r:id="rId16"/>
    <p:sldId id="266" r:id="rId17"/>
    <p:sldId id="257" r:id="rId18"/>
    <p:sldId id="267" r:id="rId19"/>
    <p:sldId id="259" r:id="rId20"/>
    <p:sldId id="268" r:id="rId21"/>
    <p:sldId id="258" r:id="rId22"/>
    <p:sldId id="269" r:id="rId23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10/4/2018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120715541.jpe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035601448467.jpe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91311536334.jpe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278251616500.jpe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뷰티 꿀조합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bit-user/AppData/Roaming/PolarisOffice/ETemp/9632_7556472/fImage41207155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-143510"/>
            <a:ext cx="12155170" cy="714565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539105" y="3787775"/>
            <a:ext cx="10639425" cy="98806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뷰티 꿀조합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17475" y="-44450"/>
            <a:ext cx="12719050" cy="690308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864100" y="225933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문제점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뷰티 꿀조합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8255"/>
            <a:ext cx="12261850" cy="695134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4022725" y="1461135"/>
            <a:ext cx="4247515" cy="915035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해결방안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뷰티 꿀조합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80" y="-80645"/>
            <a:ext cx="12172950" cy="699262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77265" y="189992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이점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뷰티 꿀조합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최 수정</dc:creator>
  <cp:lastModifiedBy>최 수정</cp:lastModifiedBy>
</cp:coreProperties>
</file>