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9426"/>
  </p:normalViewPr>
  <p:slideViewPr>
    <p:cSldViewPr snapToObjects="1">
      <p:cViewPr varScale="1">
        <p:scale>
          <a:sx n="100" d="100"/>
          <a:sy n="100" d="100"/>
        </p:scale>
        <p:origin x="-660" y="-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불편했던 점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수치 데이터만을 보고서는 체감상 어느 정도 인지 알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테마 예보와 생활기상지수가 있지만 이러한 것들은 서비스 사업자 주도의 콘텐츠라서 </a:t>
            </a:r>
            <a:endParaRPr lang="ko-KR" altLang="en-US"/>
          </a:p>
          <a:p>
            <a:pPr>
              <a:defRPr/>
            </a:pPr>
            <a:r>
              <a:rPr lang="ko-KR" altLang="en-US"/>
              <a:t>  개인적인 이슈까지는 반영하지 못한다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기존의 이러한 문제점을 개선하기위한 서비스가 이미 있지만</a:t>
            </a:r>
            <a:r>
              <a:rPr lang="en-US" altLang="ko-KR"/>
              <a:t>(</a:t>
            </a:r>
            <a:r>
              <a:rPr lang="ko-KR" altLang="en-US"/>
              <a:t>옷차림 예보</a:t>
            </a:r>
            <a:r>
              <a:rPr lang="en-US" altLang="ko-KR"/>
              <a:t>,</a:t>
            </a:r>
            <a:r>
              <a:rPr lang="ko-KR" altLang="en-US"/>
              <a:t> 테마 날씨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 서비스들의 판단 기준은 획일적이다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://www.weather.go.kr/weather/main.jsp" TargetMode="External"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 noGrp="1"/>
          </p:cNvSpPr>
          <p:nvPr>
            <p:ph type="title" idx="0"/>
          </p:nvPr>
        </p:nvSpPr>
        <p:spPr>
          <a:xfrm>
            <a:off x="8395970" y="5024120"/>
            <a:ext cx="1404620" cy="1156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7200" b="0" strike="noStrike" cap="none">
                <a:latin typeface="맑은 고딕"/>
                <a:ea typeface="맑은 고딕"/>
              </a:rPr>
              <a:t>???</a:t>
            </a:r>
            <a:endParaRPr lang="ko-KR" altLang="en-US" sz="7200" b="0" strike="noStrike" cap="none">
              <a:latin typeface="맑은 고딕"/>
              <a:ea typeface="맑은 고딕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556895" y="481330"/>
            <a:ext cx="2735580" cy="5238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latin typeface="나눔스퀘어라운드 ExtraBold"/>
                <a:ea typeface="나눔스퀘어라운드 ExtraBold"/>
              </a:rPr>
              <a:t>1. 문제점</a:t>
            </a:r>
            <a:endParaRPr lang="ko-KR" altLang="en-US" sz="2800" b="0" strike="noStrike" cap="none">
              <a:latin typeface="나눔스퀘어라운드 ExtraBold"/>
              <a:ea typeface="나눔스퀘어라운드 ExtraBold"/>
            </a:endParaRPr>
          </a:p>
        </p:txBody>
      </p:sp>
      <p:pic>
        <p:nvPicPr>
          <p:cNvPr id="3" name="그림 2" descr="C:/Users/bit-user/AppData/Roaming/PolarisOffice/ETemp/6088_5179776/fImage5475931141.png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89555" y="1289685"/>
            <a:ext cx="4429760" cy="48964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6676" y="1005205"/>
            <a:ext cx="8118648" cy="5412432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556895" y="481330"/>
            <a:ext cx="2735580" cy="5238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latin typeface="나눔스퀘어라운드 ExtraBold"/>
                <a:ea typeface="나눔스퀘어라운드 ExtraBold"/>
              </a:rPr>
              <a:t>1. 문제점</a:t>
            </a:r>
            <a:endParaRPr lang="ko-KR" altLang="en-US" sz="2800" b="0" strike="noStrike" cap="none">
              <a:latin typeface="나눔스퀘어라운드 ExtraBold"/>
              <a:ea typeface="나눔스퀘어라운드 ExtraBol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303912" y="1124744"/>
            <a:ext cx="1800200" cy="440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/>
              <a:t>영하 </a:t>
            </a:r>
            <a:r>
              <a:rPr lang="en-US" altLang="ko-KR" sz="2300"/>
              <a:t>1</a:t>
            </a:r>
            <a:r>
              <a:rPr lang="ko-KR" altLang="en-US" sz="2300"/>
              <a:t>도</a:t>
            </a:r>
            <a:endParaRPr lang="ko-KR" altLang="en-US" sz="2300"/>
          </a:p>
        </p:txBody>
      </p:sp>
      <p:sp>
        <p:nvSpPr>
          <p:cNvPr id="9" name=""/>
          <p:cNvSpPr txBox="1"/>
          <p:nvPr/>
        </p:nvSpPr>
        <p:spPr>
          <a:xfrm>
            <a:off x="7104112" y="1922969"/>
            <a:ext cx="1584176" cy="6419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나눔바른고딕 Light"/>
                <a:ea typeface="나눔바른고딕 Light"/>
              </a:rPr>
              <a:t>오들오들 떨게 하는 날씨</a:t>
            </a:r>
            <a:endParaRPr lang="ko-KR" altLang="en-US">
              <a:solidFill>
                <a:schemeClr val="lt1"/>
              </a:solidFill>
              <a:latin typeface="나눔바른고딕 Light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688288" y="2348880"/>
            <a:ext cx="1584176" cy="90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나눔바른고딕 Light"/>
                <a:ea typeface="나눔바른고딕 Light"/>
              </a:rPr>
              <a:t>따뜻한 음식 재료를 더 준비하자</a:t>
            </a:r>
            <a:endParaRPr lang="ko-KR" altLang="en-US">
              <a:solidFill>
                <a:schemeClr val="lt1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128" y="3356992"/>
            <a:ext cx="1584176" cy="5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latin typeface="나눔바른고딕 Light"/>
                <a:ea typeface="나눔바른고딕 Light"/>
              </a:rPr>
              <a:t>코트 하나면 충분한데</a:t>
            </a:r>
            <a:r>
              <a:rPr lang="en-US" altLang="ko-KR" sz="1600">
                <a:solidFill>
                  <a:schemeClr val="lt1"/>
                </a:solidFill>
                <a:latin typeface="나눔바른고딕 Light"/>
                <a:ea typeface="나눔바른고딕 Light"/>
              </a:rPr>
              <a:t>?</a:t>
            </a:r>
            <a:endParaRPr lang="en-US" altLang="ko-KR" sz="1600">
              <a:solidFill>
                <a:schemeClr val="lt1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207568" y="2425130"/>
            <a:ext cx="1584176" cy="64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나눔바른고딕 Light"/>
                <a:ea typeface="나눔바른고딕 Light"/>
              </a:rPr>
              <a:t>진행중인 공사에 차질</a:t>
            </a:r>
            <a:r>
              <a:rPr lang="en-US" altLang="ko-KR">
                <a:solidFill>
                  <a:schemeClr val="lt1"/>
                </a:solidFill>
                <a:latin typeface="나눔바른고딕 Light"/>
                <a:ea typeface="나눔바른고딕 Light"/>
              </a:rPr>
              <a:t>!!</a:t>
            </a:r>
            <a:endParaRPr lang="en-US" altLang="ko-KR">
              <a:solidFill>
                <a:schemeClr val="lt1"/>
              </a:solidFill>
              <a:latin typeface="나눔바른고딕 Light"/>
              <a:ea typeface="나눔바른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556895" y="481330"/>
            <a:ext cx="2735580" cy="5238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latin typeface="나눔스퀘어라운드 ExtraBold"/>
                <a:ea typeface="나눔스퀘어라운드 ExtraBold"/>
              </a:rPr>
              <a:t>2. </a:t>
            </a:r>
            <a:r>
              <a:rPr lang="ko-KR" altLang="en-US" sz="2800" b="0" strike="noStrike" cap="none">
                <a:latin typeface="나눔스퀘어라운드 ExtraBold"/>
                <a:ea typeface="나눔스퀘어라운드 ExtraBold"/>
              </a:rPr>
              <a:t>현황</a:t>
            </a:r>
            <a:endParaRPr lang="ko-KR" altLang="en-US" sz="2800" b="0" strike="noStrike" cap="none">
              <a:latin typeface="나눔스퀘어라운드 ExtraBold"/>
              <a:ea typeface="나눔스퀘어라운드 ExtraBold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b="8400"/>
          <a:stretch>
            <a:fillRect/>
          </a:stretch>
        </p:blipFill>
        <p:spPr>
          <a:xfrm>
            <a:off x="2351584" y="708424"/>
            <a:ext cx="3292252" cy="544115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2226" y="708424"/>
            <a:ext cx="3292125" cy="5441151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556895" y="481330"/>
            <a:ext cx="2183765" cy="5238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latin typeface="나눔스퀘어라운드 ExtraBold"/>
                <a:ea typeface="나눔스퀘어라운드 ExtraBold"/>
              </a:rPr>
              <a:t>3. 해결방안</a:t>
            </a:r>
            <a:endParaRPr lang="ko-KR" altLang="en-US" sz="2800" b="0" strike="noStrike" cap="none">
              <a:latin typeface="나눔스퀘어라운드 ExtraBold"/>
              <a:ea typeface="나눔스퀘어라운드 ExtraBold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556895" y="1005205"/>
            <a:ext cx="9798685" cy="14033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나눔바른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나눔바른고딕"/>
                <a:ea typeface="나눔바른고딕"/>
              </a:rPr>
              <a:t>- 날씨</a:t>
            </a:r>
            <a:r>
              <a:rPr lang="ko-KR" altLang="en-US" sz="1800" b="0" strike="noStrike" cap="none">
                <a:latin typeface="나눔바른고딕"/>
                <a:ea typeface="나눔바른고딕"/>
              </a:rPr>
              <a:t> 표현의</a:t>
            </a:r>
            <a:r>
              <a:rPr lang="en-US" altLang="ko-KR" sz="1800" b="0" strike="noStrike" cap="none">
                <a:latin typeface="나눔바른고딕"/>
                <a:ea typeface="나눔바른고딕"/>
              </a:rPr>
              <a:t> </a:t>
            </a:r>
            <a:r>
              <a:rPr lang="en-US" altLang="ko-KR" sz="2500" b="0" strike="noStrike" cap="none">
                <a:latin typeface="나눔바른고딕"/>
                <a:ea typeface="나눔바른고딕"/>
              </a:rPr>
              <a:t>개인화</a:t>
            </a:r>
            <a:endParaRPr lang="en-US" altLang="ko-KR" sz="2500" b="0" strike="noStrike" cap="none">
              <a:latin typeface="나눔바른고딕"/>
              <a:ea typeface="나눔바른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나눔바른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나눔바른고딕"/>
                <a:ea typeface="나눔바른고딕"/>
              </a:rPr>
              <a:t>- </a:t>
            </a:r>
            <a:r>
              <a:rPr lang="ko-KR" altLang="en-US" sz="1800" b="0" strike="noStrike" cap="none">
                <a:latin typeface="나눔바른고딕"/>
                <a:ea typeface="나눔바른고딕"/>
              </a:rPr>
              <a:t>알람 조건의 </a:t>
            </a:r>
            <a:r>
              <a:rPr lang="ko-KR" altLang="en-US" sz="2500" b="0" strike="noStrike" cap="none">
                <a:latin typeface="나눔바른고딕"/>
                <a:ea typeface="나눔바른고딕"/>
              </a:rPr>
              <a:t>개인화</a:t>
            </a:r>
            <a:endParaRPr lang="ko-KR" altLang="en-US" sz="2500" b="0" strike="noStrike" cap="none">
              <a:latin typeface="나눔바른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3712" y="216024"/>
            <a:ext cx="3587703" cy="638132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948988" y="3717032"/>
            <a:ext cx="2459380" cy="13681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>
                <a:solidFill>
                  <a:schemeClr val="tx1"/>
                </a:solidFill>
              </a:rPr>
              <a:t>개인 메시지</a:t>
            </a:r>
            <a:endParaRPr lang="ko-KR" altLang="en-US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556895" y="481330"/>
            <a:ext cx="1866265" cy="5238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latin typeface="나눔스퀘어라운드 ExtraBold"/>
                <a:ea typeface="나눔스퀘어라운드 ExtraBold"/>
              </a:rPr>
              <a:t>4. 이점</a:t>
            </a:r>
            <a:endParaRPr lang="ko-KR" altLang="en-US" sz="2800" b="0" strike="noStrike" cap="none">
              <a:latin typeface="나눔스퀘어라운드 ExtraBold"/>
              <a:ea typeface="나눔스퀘어라운드 ExtraBold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719455" y="1700808"/>
            <a:ext cx="11176635" cy="3111098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각 분야에 활용 가능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- 농</a:t>
            </a:r>
            <a:r>
              <a:rPr lang="ko-KR" altLang="en-US" sz="1800" b="0" strike="noStrike" cap="none">
                <a:latin typeface="맑은 고딕"/>
                <a:ea typeface="맑은 고딕"/>
              </a:rPr>
              <a:t>업</a:t>
            </a: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- 레저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- 건설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- 개인</a:t>
            </a: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 b="0" strike="noStrike" cap="none"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지극히 개인적인 이슈 마저도 반영 가능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/>
  <ep:Paragraphs>20</ep:Paragraphs>
  <ep:Slides>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theme default</vt:lpstr>
      <vt:lpstr>???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 인진</dc:creator>
  <cp:lastModifiedBy>injin</cp:lastModifiedBy>
  <dcterms:modified xsi:type="dcterms:W3CDTF">2018-10-05T00:29:08.919</dcterms:modified>
  <cp:revision>41</cp:revision>
  <cp:version>1000.0000.01</cp:version>
</cp:coreProperties>
</file>