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영</a:t>
            </a:r>
            <a:r>
              <a:rPr lang="ko" sz="1800"/>
              <a:t>화 감상이 취미인 제게 새로운 영화 찾기가 너무 힘이 들어서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이 아이디어를 생각하게 되었습니다.</a:t>
            </a:r>
            <a:br>
              <a:rPr lang="ko" sz="1800"/>
            </a:br>
            <a:r>
              <a:rPr lang="ko" sz="1800"/>
              <a:t>제가 생각한 아이디어는 사용자들 끼리 영화감상 리뷰를 SNS로 공유하는 서비스 입니다.</a:t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1ad1acc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1ad1acc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Netflix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사용자 리뷰가 없음. 추천 목록이나 비슷한 콘텐츠만으로는 내가 원하는것을 찾기 쉽지 않다</a:t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1ad1ac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1ad1ac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Watcha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추천 콘텐츠, 비슷한 콘텐츠 존재하지만, 빈약하다.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 리뷰에 많은 정보를 한번에 볼 수 없다.</a:t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31ad1ac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31ad1ac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Youtube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짧게는 5초 짜리 광고를 봐야하며 10분 남짓 영상을 보고 내가 원하는 영화가 아니면 시간낭비다.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/>
              <a:t>그외 블로그들도 많지만 별반 다르지 않다.</a:t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1ad1acc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1ad1acc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그래서 해결 방안으로 </a:t>
            </a:r>
            <a:r>
              <a:rPr lang="ko" sz="1800">
                <a:solidFill>
                  <a:schemeClr val="dk1"/>
                </a:solidFill>
              </a:rPr>
              <a:t>영화 정보 모음 API를 활용하여 “영화 리뷰 SNS”를 고안하게 되었다.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영화 리뷰 SNS는 실시간 영화 리뷰등과 같은 정보 공유, 사용자 간의 상호 작용, 집단 지성 등의 장점을 가지고 있습니다.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1ad1acc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1ad1acc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그리</a:t>
            </a:r>
            <a:r>
              <a:rPr lang="ko" sz="1800"/>
              <a:t>고,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영화 API에서 제공하는 정보들로,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키워드를 체크박스 형식으로 검색해서 공통 분모를 찾아,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사용자 취향 분석을 더 세밀화 해서 영화 추천을 가능하게 할 수 있게 만들어 보려 합니다.</a:t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1ad1ac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1ad1ac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결론적으로 “영화 리뷰 SNS” 서비스의 이점은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사용자간의 상호작용과 실시간 공유로 다양하고 무작위적인 영화 정보를 추천 받을 수도 있고,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API를 통한 취향 저격 영화를 검색 또는 추천 받을 수도 있어서,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사용자의 영화 감상 취미 생활의 질이 향상 될 수 있다.</a:t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BMESjHqYf-TAd_0FLjIBZNHigTmklxWZ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kAtxpQAZYUsz3j7Y5H9jY4Y46H7ReguI/view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ECmx-wz_BCdVfj6boPjYJ-lnRnd35L87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675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chemeClr val="dk2"/>
                </a:solidFill>
              </a:rPr>
              <a:t>★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Movie Stagram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1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쉽</a:t>
            </a:r>
            <a:r>
              <a:rPr lang="ko"/>
              <a:t>고, 간편하고, 정확하게 취향저격 영화 추천 받기!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현황 - case 1 Netflix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 title="1. 넷플릭스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275" y="752725"/>
            <a:ext cx="5909450" cy="43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현황 - case 2 Watcha</a:t>
            </a:r>
            <a:endParaRPr/>
          </a:p>
        </p:txBody>
      </p:sp>
      <p:pic>
        <p:nvPicPr>
          <p:cNvPr id="67" name="Google Shape;67;p15" title="2. 왓챠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662" y="761125"/>
            <a:ext cx="5910676" cy="4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현황 - case 3 Youtube </a:t>
            </a:r>
            <a:endParaRPr/>
          </a:p>
        </p:txBody>
      </p:sp>
      <p:pic>
        <p:nvPicPr>
          <p:cNvPr id="73" name="Google Shape;73;p16" title="3. 유툽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125" y="761125"/>
            <a:ext cx="5842225" cy="43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</a:t>
            </a:r>
            <a:r>
              <a:rPr lang="ko"/>
              <a:t>결 방안 1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2" y="1770377"/>
            <a:ext cx="2145440" cy="7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89" y="3279250"/>
            <a:ext cx="2273363" cy="7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9600" y="1935650"/>
            <a:ext cx="19812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type="title"/>
          </p:nvPr>
        </p:nvSpPr>
        <p:spPr>
          <a:xfrm>
            <a:off x="2862265" y="2295075"/>
            <a:ext cx="10425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E06666"/>
                </a:solidFill>
              </a:rPr>
              <a:t>+</a:t>
            </a:r>
            <a:endParaRPr b="1" sz="7200">
              <a:solidFill>
                <a:srgbClr val="E06666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6667462" y="2295075"/>
            <a:ext cx="19812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E06666"/>
                </a:solidFill>
              </a:rPr>
              <a:t>=  ?</a:t>
            </a:r>
            <a:endParaRPr b="1" sz="72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</a:t>
            </a:r>
            <a:r>
              <a:rPr lang="ko"/>
              <a:t>결방안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9025"/>
            <a:ext cx="1527375" cy="36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375" y="1189025"/>
            <a:ext cx="4419250" cy="365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2567" y="1189025"/>
            <a:ext cx="2057584" cy="365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</a:t>
            </a:r>
            <a:r>
              <a:rPr lang="ko"/>
              <a:t>점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1400" y="1623475"/>
            <a:ext cx="43245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SNS 형식으</a:t>
            </a:r>
            <a:r>
              <a:rPr lang="ko"/>
              <a:t>로 접근의 용이성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소개, 리뷰, 스펙등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체크박스 키워드를 통한 세부적인 검색 가능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맞춤 검색</a:t>
            </a:r>
            <a:endParaRPr b="1" sz="240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5548500" y="2316775"/>
            <a:ext cx="27759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만족</a:t>
            </a:r>
            <a:r>
              <a:rPr lang="ko"/>
              <a:t>도 대 향상!!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