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</a:rPr>
              <a:t>집뷰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 descr="실외, 건물, 도로, 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98ECAF5A-3CC2-4EA6-B0B4-2A17259F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9041" y="2310345"/>
            <a:ext cx="2743200" cy="19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D8168-ADD3-4D8A-812B-CF10F8A5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7318" y="687343"/>
            <a:ext cx="5181600" cy="5534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ko-KR" altLang="en-US" sz="3600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marL="0" indent="0" algn="ctr">
              <a:buNone/>
            </a:pPr>
            <a:r>
              <a:rPr lang="ko-KR" altLang="en-US" dirty="0">
                <a:ea typeface="맑은 고딕"/>
              </a:rPr>
              <a:t>단편적인 정보만 습득</a:t>
            </a:r>
          </a:p>
          <a:p>
            <a:pPr marL="0" indent="0" algn="ctr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2" name="그림 4" descr="실외, 건물, 도로, 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0225B58B-BF29-412A-A597-5423C335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" y="763932"/>
            <a:ext cx="2530289" cy="228213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866CC73-3720-4313-9794-891DF2A7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648635"/>
            <a:ext cx="2530289" cy="2339789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A492049D-3D12-4329-A181-E5303F82F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607" y="2102223"/>
            <a:ext cx="2317377" cy="22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3715E-B486-414E-952F-8F6E9F6C5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2257"/>
            <a:ext cx="4349416" cy="5634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marL="0" indent="0" algn="ctr">
              <a:buNone/>
            </a:pPr>
            <a:r>
              <a:rPr lang="ko-KR" altLang="en-US" dirty="0">
                <a:ea typeface="맑은 고딕"/>
              </a:rPr>
              <a:t>원룸 리뷰 사이트</a:t>
            </a:r>
          </a:p>
          <a:p>
            <a:pPr marL="0" indent="0" algn="ctr">
              <a:buNone/>
            </a:pPr>
            <a:r>
              <a:rPr lang="ko-KR" altLang="en-US" dirty="0">
                <a:ea typeface="맑은 고딕"/>
              </a:rPr>
              <a:t>만들기</a:t>
            </a:r>
            <a:endParaRPr lang="ko-KR" dirty="0">
              <a:ea typeface="맑은 고딕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1AF93E-43C5-4136-A2DB-BDEFA4A8A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5278" y="542258"/>
            <a:ext cx="4008522" cy="563470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0" indent="0" algn="ctr"/>
            <a:endParaRPr lang="ko-KR" altLang="en-US" dirty="0">
              <a:ea typeface="맑은 고딕"/>
            </a:endParaRPr>
          </a:p>
          <a:p>
            <a:pPr marL="0" indent="0" algn="ctr">
              <a:buNone/>
            </a:pPr>
            <a:r>
              <a:rPr lang="ko-KR" dirty="0">
                <a:ea typeface="맑은 고딕"/>
              </a:rPr>
              <a:t>실제 살았던 사람들을 통해</a:t>
            </a:r>
            <a:endParaRPr lang="en-US" dirty="0">
              <a:ea typeface="맑은 고딕"/>
            </a:endParaRPr>
          </a:p>
          <a:p>
            <a:pPr marL="0" indent="0" algn="ctr">
              <a:buNone/>
            </a:pPr>
            <a:r>
              <a:rPr lang="ko-KR" dirty="0">
                <a:ea typeface="맑은 고딕"/>
              </a:rPr>
              <a:t>집이 </a:t>
            </a:r>
            <a:r>
              <a:rPr lang="ko-KR" altLang="en-US" dirty="0">
                <a:ea typeface="맑은 고딕"/>
              </a:rPr>
              <a:t>어떤 상태인지</a:t>
            </a:r>
            <a:r>
              <a:rPr lang="ko-KR" dirty="0">
                <a:ea typeface="맑은 고딕"/>
              </a:rPr>
              <a:t>, </a:t>
            </a:r>
          </a:p>
          <a:p>
            <a:pPr marL="0" indent="0" algn="ctr">
              <a:buNone/>
            </a:pPr>
            <a:r>
              <a:rPr lang="ko-KR" dirty="0">
                <a:ea typeface="맑은 고딕"/>
              </a:rPr>
              <a:t>살면서 </a:t>
            </a:r>
            <a:r>
              <a:rPr lang="ko-KR" altLang="en-US" dirty="0">
                <a:ea typeface="맑은 고딕"/>
              </a:rPr>
              <a:t>어떤 점이</a:t>
            </a:r>
            <a:r>
              <a:rPr 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싫었던 건지</a:t>
            </a:r>
            <a:r>
              <a:rPr lang="ko-KR" dirty="0">
                <a:ea typeface="맑은 고딕"/>
              </a:rPr>
              <a:t> 혹은 </a:t>
            </a:r>
            <a:r>
              <a:rPr lang="ko-KR" altLang="en-US" dirty="0">
                <a:ea typeface="맑은 고딕"/>
              </a:rPr>
              <a:t>좋았던 건지를</a:t>
            </a:r>
            <a:r>
              <a:rPr 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알 수 있음</a:t>
            </a:r>
            <a:endParaRPr lang="ko-KR">
              <a:ea typeface="맑은 고딕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B8DA169-4463-4780-B165-080E3DF586FB}"/>
              </a:ext>
            </a:extLst>
          </p:cNvPr>
          <p:cNvSpPr/>
          <p:nvPr/>
        </p:nvSpPr>
        <p:spPr>
          <a:xfrm>
            <a:off x="5396244" y="2915974"/>
            <a:ext cx="1158881" cy="6049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4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집뷰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121</cp:revision>
  <dcterms:created xsi:type="dcterms:W3CDTF">2012-07-30T17:18:39Z</dcterms:created>
  <dcterms:modified xsi:type="dcterms:W3CDTF">2018-10-04T14:37:48Z</dcterms:modified>
</cp:coreProperties>
</file>