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Maximum value contiguous subsequence</a:t>
            </a:r>
          </a:p>
          <a:p>
            <a:pPr>
              <a:buNone/>
            </a:pPr>
            <a:r>
              <a:rPr lang="en-US" dirty="0" smtClean="0"/>
              <a:t>Given a sequence of n real numbers, a1, a2, ..., an, using dynamic programming find an algorithm for finding a contiguous subsequence for which the value of the sum of the elements is maximized.</a:t>
            </a:r>
          </a:p>
          <a:p>
            <a:pPr>
              <a:buNone/>
            </a:pPr>
            <a:r>
              <a:rPr lang="en-US" dirty="0" smtClean="0"/>
              <a:t>What is the time and space complexity of your </a:t>
            </a:r>
            <a:r>
              <a:rPr lang="en-US" smtClean="0"/>
              <a:t>proposed algorithm?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151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lvl="2" algn="just">
              <a:buNone/>
            </a:pPr>
            <a:r>
              <a:rPr lang="en-US" sz="2800" dirty="0" smtClean="0"/>
              <a:t>   Consider the following version of the 0/1 knapsack problem. Given a set of n objects with weights w1&gt;w2&gt;w3&gt;….&gt;</a:t>
            </a:r>
            <a:r>
              <a:rPr lang="en-US" sz="2800" dirty="0" err="1" smtClean="0"/>
              <a:t>wn</a:t>
            </a:r>
            <a:r>
              <a:rPr lang="en-US" sz="2800" dirty="0" smtClean="0"/>
              <a:t>, and profits p1&lt;p2&lt;p3&lt;…..&lt;</a:t>
            </a:r>
            <a:r>
              <a:rPr lang="en-US" sz="2800" dirty="0" err="1" smtClean="0"/>
              <a:t>pn</a:t>
            </a:r>
            <a:r>
              <a:rPr lang="en-US" sz="2800" dirty="0" smtClean="0"/>
              <a:t>, find a subset of objects such that the total weight is bounded by a given capacity W and the total profit is maximized. Describe the best greedy algorithm you can for solving this problem. Does you algorithm result in an optimal solution? </a:t>
            </a:r>
            <a:r>
              <a:rPr lang="en-US" sz="2800" u="sng" dirty="0" smtClean="0"/>
              <a:t>Justify your answer.</a:t>
            </a:r>
            <a:r>
              <a:rPr lang="en-US" sz="28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33070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l-GR" dirty="0" smtClean="0"/>
              <a:t>Exercise in Removal from a B-Tree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altLang="el-GR" smtClean="0"/>
              <a:t>Given 5-way B-tree created by these data (last exercise):</a:t>
            </a:r>
          </a:p>
          <a:p>
            <a:r>
              <a:rPr lang="en-GB" altLang="el-GR" smtClean="0"/>
              <a:t>3, 7, 9, 23, 45, 1, 5, 14, 25, 24, 13, 11, 8, 19, 4, 31, 35, 56</a:t>
            </a:r>
          </a:p>
          <a:p>
            <a:endParaRPr lang="en-GB" altLang="el-GR" smtClean="0"/>
          </a:p>
          <a:p>
            <a:r>
              <a:rPr lang="en-GB" altLang="el-GR" smtClean="0"/>
              <a:t>Add these further keys: 2, 6,12</a:t>
            </a:r>
          </a:p>
          <a:p>
            <a:endParaRPr lang="en-GB" altLang="el-GR" smtClean="0"/>
          </a:p>
          <a:p>
            <a:r>
              <a:rPr lang="en-GB" altLang="el-GR" smtClean="0"/>
              <a:t>Delete these keys: 4, 5, 7, 3, 14</a:t>
            </a:r>
          </a:p>
          <a:p>
            <a:endParaRPr lang="en-GB" altLang="el-GR" smtClean="0"/>
          </a:p>
          <a:p>
            <a:r>
              <a:rPr lang="en-GB" altLang="el-GR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885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685A-D29A-4D06-8612-A80F0ED73C5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Maximum-flow </a:t>
            </a:r>
            <a:r>
              <a:rPr lang="en-US" altLang="zh-CN" b="1" dirty="0" smtClean="0"/>
              <a:t>problem</a:t>
            </a:r>
            <a:endParaRPr lang="en-US" altLang="zh-CN" b="1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Given a flow network G with source s and sink t</a:t>
            </a:r>
          </a:p>
          <a:p>
            <a:r>
              <a:rPr lang="en-US" altLang="zh-CN" sz="2800" b="1" dirty="0">
                <a:solidFill>
                  <a:srgbClr val="FF0000"/>
                </a:solidFill>
              </a:rPr>
              <a:t>Find a flow of maximum value</a:t>
            </a:r>
            <a:r>
              <a:rPr lang="en-US" altLang="zh-CN" sz="2800" b="1" dirty="0"/>
              <a:t> </a:t>
            </a:r>
            <a:r>
              <a:rPr lang="en-US" altLang="zh-CN" sz="2800" dirty="0"/>
              <a:t>from s to t.</a:t>
            </a:r>
          </a:p>
          <a:p>
            <a:endParaRPr lang="en-US" altLang="zh-CN" sz="2800" dirty="0"/>
          </a:p>
          <a:p>
            <a:r>
              <a:rPr lang="en-US" altLang="zh-CN" sz="2800" dirty="0"/>
              <a:t>How to solve it efficiently?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7880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995363"/>
            <a:ext cx="914400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18857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240</Words>
  <Application>Microsoft Office PowerPoint</Application>
  <PresentationFormat>On-screen Show (4:3)</PresentationFormat>
  <Paragraphs>21</Paragraphs>
  <Slides>5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Quiz</vt:lpstr>
      <vt:lpstr>Quiz</vt:lpstr>
      <vt:lpstr>Exercise in Removal from a B-Tree</vt:lpstr>
      <vt:lpstr>Maximum-flow problem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</dc:title>
  <dc:creator>abdo</dc:creator>
  <cp:lastModifiedBy>abdo</cp:lastModifiedBy>
  <cp:revision>5</cp:revision>
  <dcterms:created xsi:type="dcterms:W3CDTF">2006-08-16T00:00:00Z</dcterms:created>
  <dcterms:modified xsi:type="dcterms:W3CDTF">2016-12-24T20:38:05Z</dcterms:modified>
</cp:coreProperties>
</file>