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38CE-4759-9925-6C5E-A35BE5435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66293-F575-C123-03F9-1A7B12DDA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B38E-E503-C36E-5BF6-D9CAF949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73E0-566A-745E-562E-7D54944C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1AA2-D863-9ACB-27D1-4AB43FF0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8DF2-AA4C-E731-3DC0-5498DC77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408EF-6661-72A7-A58C-FB57E48A1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777C-0983-732F-AC25-DF2DD3FF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8454-6827-44F0-8B47-6B3E2182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691D-723C-BA4F-94B4-8429EC09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11612-E601-91FB-DB00-A5B30FB2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DC846-DF26-F0EB-95EC-AF651ABB8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9DD3-0EB3-F787-D2DE-385635F8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65D7C-75EA-3839-FED6-A6EB97CE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EDD3-8A5C-39DD-5260-8F097C05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1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D370-6542-DE21-6143-411A3C31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95BB-D6F0-F340-405D-5BF266E0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F101-6710-FB05-D93C-93C7F728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824B-73D5-B453-EB0F-C8FF6575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17D0-6FEA-7AC4-BCE6-4EA6B057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6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D5A6-A54A-2D74-B5C5-209C8CF2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40B8-4217-8890-A566-2D75AD0E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D66C-1F88-68CF-B93A-9B0BCE48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B4965-8D18-5F93-A7B0-3FD56990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B3BC-CC0D-F09C-4D23-48A09396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B6ED-7D68-C905-C0D6-0C0142BC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1D55-D1E9-5279-93B2-C77C9F76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F7462-4A52-32AC-8379-D6701F96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7CDB-0FFB-87F9-0A61-E519482E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53BC-21FD-BCC0-E288-71FDFD9F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CF80-70A2-29AD-59DA-9E8838E8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9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F9E0-5E3D-54E0-727D-6A1722D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620C0-7367-4747-A8AA-DED9BF9A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7B8D6-381E-35A1-FB61-7318D0621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7E6B7-5F2A-97A9-151F-D2E65F47E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4590A-A4CD-FCBA-58E2-1D02422A9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94327-F200-B86B-2A3A-6E4D0B98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A0D9C-297B-6974-8E8C-1601FE73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DBD96-9302-5FE6-5343-E46B171A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61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6E49-13EA-6D10-AFA4-491A18B4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F0441-AABE-F741-8B2E-3D54A093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8D587-F1B0-B1BE-7F46-BC69D32E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ADCAF-5549-97C2-579C-A2E1AA23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5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7D163-15FB-D178-0B0C-32177F57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F8E59-E73C-739B-8C40-1BA72F61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A067B-3B9F-E41E-4F14-983D1A59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5AA1-BB72-68B9-4542-2BFF1C83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C207-E028-B0F7-FCE1-4741FE77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44951-9B64-1F29-F719-ADDC115B8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381C4-EBAE-91A7-1B8A-5BC1DB9F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58542-4C4F-08C2-AD5D-169716B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31429-B424-0C49-1422-A5D343B4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3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9C3B-33B4-0C4F-892D-B8B72C6C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A3AC5-66D7-C635-BD86-3D78E3B4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9A41-2793-0004-20E9-FFDAF6645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9E5C4-929E-5BF0-6F9B-817F6761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BE7A6-D4E6-A77A-9B18-0FBCFF6F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0A69-E8BB-7F4A-9F81-241D3E31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64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26630-C0C0-A530-2440-366213E4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944EC-F115-963A-ED4C-5B79A24D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665C-1044-3434-EDD6-EAC556A5E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E1670-F302-4AA1-B8C5-794AC91F079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699A7-2C28-58D3-D1B6-8995178AC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8084-CF61-2E17-2BB0-C16EE64A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D4AA3-189F-405B-8255-3FC3529DF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f/financial-analysi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anything-else-text-on-blackboard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eidicohen.com/social-media-marketing-the-inside-scoop-from-6-expert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es-es/foto/texto-cartas-fondo-verde-conclusion-7186207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081678C-4B8D-5188-2622-1143945FD0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7571" y="796865"/>
            <a:ext cx="99910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Business Sales &amp; Financial Performance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466411-FF4E-9DFC-46CE-E8EC28E2CE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38201" y="2551158"/>
            <a:ext cx="40603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Manvi Rana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Used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Power BI</a:t>
            </a:r>
          </a:p>
        </p:txBody>
      </p:sp>
      <p:pic>
        <p:nvPicPr>
          <p:cNvPr id="7" name="Picture 6" descr="A chalkboard with text on it next to a book and glasses&#10;&#10;AI-generated content may be incorrect.">
            <a:extLst>
              <a:ext uri="{FF2B5EF4-FFF2-40B4-BE49-F238E27FC236}">
                <a16:creationId xmlns:a16="http://schemas.microsoft.com/office/drawing/2014/main" id="{B92E6995-8940-867A-BA8F-580DBD740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9837" y="2270898"/>
            <a:ext cx="4287187" cy="3259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49AEAB-627B-46BE-818D-FB93D012CCF2}"/>
              </a:ext>
            </a:extLst>
          </p:cNvPr>
          <p:cNvSpPr txBox="1"/>
          <p:nvPr/>
        </p:nvSpPr>
        <p:spPr>
          <a:xfrm>
            <a:off x="880791" y="6858000"/>
            <a:ext cx="104304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icpedia.org/chalkboard/f/financial-analysi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95979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9E06-2C48-EB06-A235-073DEEFA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Objective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B2CC-782C-76F4-E37F-BDFA2BEB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2275113"/>
            <a:ext cx="7685314" cy="37120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design an </a:t>
            </a:r>
            <a:r>
              <a:rPr lang="en-US" b="1" dirty="0"/>
              <a:t>interactive dashboard</a:t>
            </a:r>
            <a:r>
              <a:rPr lang="en-US" dirty="0"/>
              <a:t> that helps business stakeholders track </a:t>
            </a:r>
            <a:r>
              <a:rPr lang="en-US" b="1" dirty="0"/>
              <a:t>Revenue, Growth, and Sales Performance</a:t>
            </a:r>
            <a:r>
              <a:rPr lang="en-US" dirty="0"/>
              <a:t> for better decision-making.</a:t>
            </a:r>
          </a:p>
        </p:txBody>
      </p:sp>
      <p:pic>
        <p:nvPicPr>
          <p:cNvPr id="5" name="Picture 4" descr="A dart in the center of a target&#10;&#10;AI-generated content may be incorrect.">
            <a:extLst>
              <a:ext uri="{FF2B5EF4-FFF2-40B4-BE49-F238E27FC236}">
                <a16:creationId xmlns:a16="http://schemas.microsoft.com/office/drawing/2014/main" id="{61E0F166-4870-A7F1-122D-48F1E3C2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11885" y="3058884"/>
            <a:ext cx="3167743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08D2-A68F-5DFD-74BE-4E3DEE9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highlight>
                  <a:srgbClr val="00FFFF"/>
                </a:highlight>
              </a:rPr>
              <a:t>Approach / Steps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6E48-71B1-0E5E-1955-E4734E84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 </a:t>
            </a:r>
            <a:r>
              <a:rPr lang="en-US" b="1" dirty="0"/>
              <a:t>Key KPIs</a:t>
            </a:r>
            <a:r>
              <a:rPr lang="en-US" dirty="0"/>
              <a:t> (Total Revenue, Average Revenue, Total Transactions, Total Countries).</a:t>
            </a:r>
          </a:p>
          <a:p>
            <a:r>
              <a:rPr lang="en-US" dirty="0"/>
              <a:t>Added </a:t>
            </a:r>
            <a:r>
              <a:rPr lang="en-US" b="1" dirty="0"/>
              <a:t>slicers &amp; filters</a:t>
            </a:r>
            <a:r>
              <a:rPr lang="en-US" dirty="0"/>
              <a:t> (Year, Quarter, Store) for interactivity.</a:t>
            </a:r>
          </a:p>
          <a:p>
            <a:r>
              <a:rPr lang="en-US" dirty="0"/>
              <a:t>Created </a:t>
            </a:r>
            <a:r>
              <a:rPr lang="en-US" b="1" dirty="0"/>
              <a:t>time-series analysis</a:t>
            </a:r>
            <a:r>
              <a:rPr lang="en-US" dirty="0"/>
              <a:t> (Revenue by Quarter &amp; Month).</a:t>
            </a:r>
          </a:p>
          <a:p>
            <a:r>
              <a:rPr lang="en-US" dirty="0"/>
              <a:t>Used </a:t>
            </a:r>
            <a:r>
              <a:rPr lang="en-US" b="1" dirty="0"/>
              <a:t>cards &amp; visuals</a:t>
            </a:r>
            <a:r>
              <a:rPr lang="en-US" dirty="0"/>
              <a:t> for summary.</a:t>
            </a:r>
          </a:p>
          <a:p>
            <a:r>
              <a:rPr lang="en-US" dirty="0"/>
              <a:t>Applied consistent theme for business reporting.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 descr="A hand writing on a blackboard&#10;&#10;AI-generated content may be incorrect.">
            <a:extLst>
              <a:ext uri="{FF2B5EF4-FFF2-40B4-BE49-F238E27FC236}">
                <a16:creationId xmlns:a16="http://schemas.microsoft.com/office/drawing/2014/main" id="{8F25B0FB-9F5A-E16E-6895-EFF8CCAB4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39943" y="4299857"/>
            <a:ext cx="2275114" cy="20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956E-34ED-9EC0-9200-09F7FEA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IN" b="1" dirty="0">
                <a:highlight>
                  <a:srgbClr val="00FFFF"/>
                </a:highlight>
              </a:rPr>
              <a:t>Dashboard Screenshot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AF13F2E9-1B43-EEF2-1C0D-C664A2E8C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2" y="1415143"/>
            <a:ext cx="11615056" cy="5279571"/>
          </a:xfrm>
        </p:spPr>
      </p:pic>
    </p:spTree>
    <p:extLst>
      <p:ext uri="{BB962C8B-B14F-4D97-AF65-F5344CB8AC3E}">
        <p14:creationId xmlns:p14="http://schemas.microsoft.com/office/powerpoint/2010/main" val="369468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3950-2D71-2DB7-04C1-A3374FE1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highlight>
                  <a:srgbClr val="00FFFF"/>
                </a:highlight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57A9-DACB-6F6E-A56D-7DB2C6FB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3143" cy="3530146"/>
          </a:xfrm>
        </p:spPr>
        <p:txBody>
          <a:bodyPr/>
          <a:lstStyle/>
          <a:p>
            <a:r>
              <a:rPr lang="en-US" b="1" dirty="0"/>
              <a:t>USA contributed 61%</a:t>
            </a:r>
            <a:r>
              <a:rPr lang="en-US" dirty="0"/>
              <a:t> of total revenue.</a:t>
            </a:r>
          </a:p>
          <a:p>
            <a:r>
              <a:rPr lang="en-US" b="1" dirty="0"/>
              <a:t>Q1 had the highest revenue (42M)</a:t>
            </a:r>
            <a:r>
              <a:rPr lang="en-US" dirty="0"/>
              <a:t>, while Q3 was lowest.</a:t>
            </a:r>
          </a:p>
          <a:p>
            <a:r>
              <a:rPr lang="en-US" b="1" dirty="0"/>
              <a:t>Store 1</a:t>
            </a:r>
            <a:r>
              <a:rPr lang="en-US" dirty="0"/>
              <a:t> is the top revenue contributor among all stores.</a:t>
            </a:r>
          </a:p>
          <a:p>
            <a:r>
              <a:rPr lang="en-US" dirty="0"/>
              <a:t>Smartphones generate the </a:t>
            </a:r>
            <a:r>
              <a:rPr lang="en-US" b="1" dirty="0"/>
              <a:t>highest product revenue</a:t>
            </a:r>
            <a:r>
              <a:rPr lang="en-US" dirty="0"/>
              <a:t>.</a:t>
            </a:r>
          </a:p>
        </p:txBody>
      </p:sp>
      <p:pic>
        <p:nvPicPr>
          <p:cNvPr id="5" name="Picture 4" descr="A group of light bulbs&#10;&#10;AI-generated content may be incorrect.">
            <a:extLst>
              <a:ext uri="{FF2B5EF4-FFF2-40B4-BE49-F238E27FC236}">
                <a16:creationId xmlns:a16="http://schemas.microsoft.com/office/drawing/2014/main" id="{9202E614-1520-2C69-02A8-A519BA2F6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1343" y="3050168"/>
            <a:ext cx="2504660" cy="25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1548-5FEC-12B1-F07C-4E4F1B15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08"/>
            <a:ext cx="10515600" cy="1637221"/>
          </a:xfrm>
        </p:spPr>
        <p:txBody>
          <a:bodyPr/>
          <a:lstStyle/>
          <a:p>
            <a:pPr algn="ctr"/>
            <a:r>
              <a:rPr lang="en-IN" b="1" dirty="0">
                <a:highlight>
                  <a:srgbClr val="00FFFF"/>
                </a:highlight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EAE423-50EE-3178-8B9C-D6D80BF99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572" y="2305872"/>
            <a:ext cx="1025434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sales &amp; revenue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Easy-to-use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exploring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 that support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decision-making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close-up of a paper with text&#10;&#10;AI-generated content may be incorrect.">
            <a:extLst>
              <a:ext uri="{FF2B5EF4-FFF2-40B4-BE49-F238E27FC236}">
                <a16:creationId xmlns:a16="http://schemas.microsoft.com/office/drawing/2014/main" id="{31B2B559-B575-9872-239E-D9E512F5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47000" y="4286190"/>
            <a:ext cx="4310417" cy="11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3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Business Sales &amp; Financial Performance Dashboard </vt:lpstr>
      <vt:lpstr>Objective</vt:lpstr>
      <vt:lpstr>Approach / Steps Taken</vt:lpstr>
      <vt:lpstr>Dashboard Screenshot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Manvi Rana</dc:creator>
  <cp:lastModifiedBy>Manvi Rana</cp:lastModifiedBy>
  <cp:revision>1</cp:revision>
  <dcterms:created xsi:type="dcterms:W3CDTF">2025-09-25T05:44:46Z</dcterms:created>
  <dcterms:modified xsi:type="dcterms:W3CDTF">2025-09-25T06:06:24Z</dcterms:modified>
</cp:coreProperties>
</file>