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5015-2DC9-45E1-BA52-BFAC9D5F0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4062-4A0B-4D89-8F77-6DBD4E7C1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13C8-86EF-4F27-8597-47994C66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391D-4889-4070-81A1-EFC94D82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577D-308A-4689-ABE7-D1AA10B2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AB9B-C32A-443B-A9F3-A4FA818D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CC79D-5E4F-4927-B348-2BE5E043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DCE0-DF20-4791-97F4-514B0CEE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CCE0-377A-4931-BF56-3D46AD4B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C101-2172-451B-91D0-79CCD54F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1976-F0C1-4B78-8429-7C8A55D1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3CEE4-CBF4-4684-A291-67DB875C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8C51-EB63-4F17-A32F-C449D95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83CE-EA7F-4B4A-800C-C1DA0829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78BF2-0498-4445-ADC1-214D140C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EB33-7BA1-4F8F-BFE3-9AD7E8BF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8B7E-44A1-4B98-82C9-B96386C4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5522-8F9B-4E90-806C-D26669AE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6857-1679-4859-81D0-913CDB8A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88C7-1B06-457F-B1B2-A7D5FDC6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3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033F-DA84-4398-8C3B-388A87ED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3334-8E1D-4C69-9D3F-C6D803D7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8E29-E327-44A3-AB9F-929E3B08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0131-5441-4742-8584-9A839590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67BB-D35B-4ADB-93BD-4312AA4D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15DB-8541-4F19-B6E8-EF87C4EC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42ED-3F74-4BB9-A28E-D29D2A2F9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178E-3C74-4CB2-9539-F95E580E0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7426C-D407-4CBA-862D-82B38E8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1A6D2-9C91-4B40-AFE4-5BCA848C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FE87C-F5BF-4A77-9293-385E602C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D5B5-B0B1-4ED6-B394-2190D0B0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68B5-B68D-440B-BC76-442AFAEB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FBB1-758B-4D1C-94C0-4D670833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9AAEF-109A-43E1-8ACF-4DA33D3B0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9C50E-8191-4629-BEDC-4667E6383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862E0-D375-41BF-8E89-21C89880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F29C-6C71-4403-A5A7-546A4D12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EA03B-65BA-467A-9354-D7837294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CDC1-122E-4209-AC12-8B09460C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69F70-AF07-464E-9066-61985FB2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89EA3-1107-49E3-9541-4B1FDEB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BE0F7-FEA5-40D3-A602-33DC023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5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0ED32-9A2A-42EA-B45B-3984E78D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BB12B-82B9-4D49-A12A-80BC0DC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D95E-60D7-491E-AAFE-18BDB3B3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1B94-810E-4CDF-9790-D0B91BE3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E522-90E7-468D-9FB0-A276E7CF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E18F1-10C7-41A6-8F39-3C4A5C900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07136-BB68-45B6-ABE4-70505093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442BC-36B7-43E5-8279-FD9B01C7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2AB7-2841-43A3-9E6F-D74B0403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2C61-88B0-4C51-B14A-90C2ADD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86F69-2E06-4B02-B69F-2C6B428CB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B854-D6A8-40C6-965B-88579ACA0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CA42A-04B2-44C4-BAF4-2374583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56A4B-A94A-412A-A15F-56114437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02D1E-CC57-4A33-9638-9739D095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8C795-838B-461C-AA42-73011D3A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DD00-8565-4DAF-A8EE-05182680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B48B-B9A1-4D54-B574-8037B8CBB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56E6-5048-47C7-93EA-E55E45D8C85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3E385-19D0-45A2-B720-580E8591A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A46B-297E-42D5-B1C5-685A6E3AA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7F4A-3A25-47CC-9134-33A07FC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9EB0-4F21-4007-B6AD-068F2CFE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150"/>
            <a:ext cx="9144000" cy="2690813"/>
          </a:xfrm>
        </p:spPr>
        <p:txBody>
          <a:bodyPr>
            <a:normAutofit/>
          </a:bodyPr>
          <a:lstStyle/>
          <a:p>
            <a:r>
              <a:rPr lang="en-US"/>
              <a:t>Laboratorijska vaja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D23EB-9A26-407B-A803-947B6CC2C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Govorne in slikovne tehnologije</a:t>
            </a:r>
          </a:p>
          <a:p>
            <a:r>
              <a:rPr lang="en-US"/>
              <a:t>Asistent: as. dr. Klemen Grm</a:t>
            </a:r>
          </a:p>
        </p:txBody>
      </p:sp>
    </p:spTree>
    <p:extLst>
      <p:ext uri="{BB962C8B-B14F-4D97-AF65-F5344CB8AC3E}">
        <p14:creationId xmlns:p14="http://schemas.microsoft.com/office/powerpoint/2010/main" val="50493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4D0A-413F-4A76-978C-7EE5D7D2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Iskanje transformacijskih matrik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B3A97-7B71-4DBB-AF08-94905A7B2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5176"/>
                <a:ext cx="10515600" cy="47742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Oziroma, v skalarni obliki: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&lt;4 pari točk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nedoločen system</a:t>
                </a:r>
              </a:p>
              <a:p>
                <a:r>
                  <a:rPr lang="en-US"/>
                  <a:t>4 pari točk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enolična rešitev</a:t>
                </a:r>
              </a:p>
              <a:p>
                <a:r>
                  <a:rPr lang="en-US"/>
                  <a:t>&gt;4 pari točk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rešitev v smislu najmanjših kvadratov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B3A97-7B71-4DBB-AF08-94905A7B2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5176"/>
                <a:ext cx="10515600" cy="4774223"/>
              </a:xfrm>
              <a:blipFill>
                <a:blip r:embed="rId2"/>
                <a:stretch>
                  <a:fillRect l="-1043" t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49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43A0BC-0399-42CE-8680-464AC711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828" y="3174024"/>
            <a:ext cx="4504172" cy="2866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E4255-114E-42B6-9AED-E09C82B2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03" y="2987749"/>
            <a:ext cx="4467334" cy="3870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9D4D0A-413F-4A76-978C-7EE5D7D2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354"/>
          </a:xfrm>
        </p:spPr>
        <p:txBody>
          <a:bodyPr/>
          <a:lstStyle/>
          <a:p>
            <a:r>
              <a:rPr lang="en-US"/>
              <a:t>Iskanje transformacijskih matrik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3A97-7B71-4DBB-AF08-94905A7B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5996"/>
            <a:ext cx="10515600" cy="4774223"/>
          </a:xfrm>
        </p:spPr>
        <p:txBody>
          <a:bodyPr>
            <a:normAutofit/>
          </a:bodyPr>
          <a:lstStyle/>
          <a:p>
            <a:r>
              <a:rPr lang="en-US"/>
              <a:t>RANSAC:</a:t>
            </a:r>
          </a:p>
          <a:p>
            <a:pPr lvl="1"/>
            <a:r>
              <a:rPr lang="en-US"/>
              <a:t>Vzorčenje minimalnega števila podatkovnih točk za določitev modela (4)</a:t>
            </a:r>
          </a:p>
          <a:p>
            <a:pPr lvl="1"/>
            <a:r>
              <a:rPr lang="en-US"/>
              <a:t>Določitev modela na podlagi vzorčenih točk</a:t>
            </a:r>
          </a:p>
          <a:p>
            <a:pPr lvl="1"/>
            <a:r>
              <a:rPr lang="en-US"/>
              <a:t>Izračun napake modela na ostalih točkah</a:t>
            </a:r>
          </a:p>
          <a:p>
            <a:pPr lvl="1"/>
            <a:r>
              <a:rPr lang="en-US"/>
              <a:t>Izračun deleža outlierjev</a:t>
            </a:r>
          </a:p>
          <a:p>
            <a:pPr lvl="1"/>
            <a:r>
              <a:rPr lang="en-US"/>
              <a:t>Iteracija, minimiziranje outlierjev</a:t>
            </a:r>
          </a:p>
        </p:txBody>
      </p:sp>
    </p:spTree>
    <p:extLst>
      <p:ext uri="{BB962C8B-B14F-4D97-AF65-F5344CB8AC3E}">
        <p14:creationId xmlns:p14="http://schemas.microsoft.com/office/powerpoint/2010/main" val="66793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43E56C-D335-431D-B6CD-DF10B61EC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69" y="2048608"/>
            <a:ext cx="8015653" cy="4809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7ACCE-58AC-48D0-9D66-2A4BB6B4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Naloga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13E2-B99D-476C-B526-0F889864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571"/>
            <a:ext cx="10515600" cy="4351338"/>
          </a:xfrm>
        </p:spPr>
        <p:txBody>
          <a:bodyPr/>
          <a:lstStyle/>
          <a:p>
            <a:r>
              <a:rPr lang="en-US"/>
              <a:t>Ročno šivanje slik (GIMP/Photoshop)</a:t>
            </a:r>
          </a:p>
        </p:txBody>
      </p:sp>
    </p:spTree>
    <p:extLst>
      <p:ext uri="{BB962C8B-B14F-4D97-AF65-F5344CB8AC3E}">
        <p14:creationId xmlns:p14="http://schemas.microsoft.com/office/powerpoint/2010/main" val="286485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30DE-A8A2-44A6-9751-90E874F6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Naloga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CE6A-4F8D-431C-9B24-66D0A5A5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42" y="1690688"/>
            <a:ext cx="6635262" cy="4351338"/>
          </a:xfrm>
        </p:spPr>
        <p:txBody>
          <a:bodyPr/>
          <a:lstStyle/>
          <a:p>
            <a:r>
              <a:rPr lang="en-US"/>
              <a:t>Izračun značilnih točk in SIFT deskriptorjev</a:t>
            </a:r>
          </a:p>
        </p:txBody>
      </p:sp>
      <p:pic>
        <p:nvPicPr>
          <p:cNvPr id="4" name="Picture 3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8C1AADD6-1297-4903-A566-828620E92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99695"/>
            <a:ext cx="4905375" cy="6758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00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A7FA-67E6-400D-94ED-2814820A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Naloga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D047-5072-4668-8471-3C633A40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Iskanje parov deskriptorjev</a:t>
            </a:r>
          </a:p>
        </p:txBody>
      </p:sp>
      <p:pic>
        <p:nvPicPr>
          <p:cNvPr id="4" name="Picture 3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DFF113AA-B4F7-4920-B179-09C16AAE40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1" y="2705417"/>
            <a:ext cx="10827919" cy="3787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32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D442-ADF8-4109-A3B3-9A153ED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Naloga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10B2-4764-4B68-8884-31FF6ED2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6687"/>
            <a:ext cx="10515600" cy="4351338"/>
          </a:xfrm>
        </p:spPr>
        <p:txBody>
          <a:bodyPr/>
          <a:lstStyle/>
          <a:p>
            <a:r>
              <a:rPr lang="en-US"/>
              <a:t>Izračun in uporaba transformacijskih matrik</a:t>
            </a:r>
          </a:p>
        </p:txBody>
      </p:sp>
      <p:pic>
        <p:nvPicPr>
          <p:cNvPr id="4" name="Picture 3" descr="A person sitting in a chair&#10;&#10;Description automatically generated with low confidence">
            <a:extLst>
              <a:ext uri="{FF2B5EF4-FFF2-40B4-BE49-F238E27FC236}">
                <a16:creationId xmlns:a16="http://schemas.microsoft.com/office/drawing/2014/main" id="{833EA2F5-1C41-4A02-BA10-086DA02C7B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13305"/>
            <a:ext cx="11132833" cy="4179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8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FB03-362B-4593-94DD-4E284DC4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/>
              <a:t>Šivanje panoramskih slik</a:t>
            </a:r>
          </a:p>
        </p:txBody>
      </p:sp>
      <p:pic>
        <p:nvPicPr>
          <p:cNvPr id="5" name="Picture 4" descr="A picture containing stone&#10;&#10;Description automatically generated">
            <a:extLst>
              <a:ext uri="{FF2B5EF4-FFF2-40B4-BE49-F238E27FC236}">
                <a16:creationId xmlns:a16="http://schemas.microsoft.com/office/drawing/2014/main" id="{92F7CBE0-6254-4106-96CB-80DF58809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36" y="1424764"/>
            <a:ext cx="6937727" cy="48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2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C86-215F-45D8-9C16-36046DBE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Lokalni deskriptorji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C6AC-2333-45AB-8044-54D6C895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51" y="1825625"/>
            <a:ext cx="6576479" cy="4351338"/>
          </a:xfrm>
        </p:spPr>
        <p:txBody>
          <a:bodyPr/>
          <a:lstStyle/>
          <a:p>
            <a:r>
              <a:rPr lang="en-US"/>
              <a:t>Značilne točke: lokacija, orientacija</a:t>
            </a:r>
          </a:p>
          <a:p>
            <a:r>
              <a:rPr lang="en-US"/>
              <a:t>Deskriptor: vektor vrednosti za primerjavo</a:t>
            </a:r>
          </a:p>
          <a:p>
            <a:r>
              <a:rPr lang="en-US"/>
              <a:t>Iskanje značilnih točk, izračun deskriptorjev</a:t>
            </a:r>
          </a:p>
        </p:txBody>
      </p:sp>
      <p:pic>
        <p:nvPicPr>
          <p:cNvPr id="5" name="Picture 4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63962701-3783-474F-9150-ED37B809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73" y="0"/>
            <a:ext cx="498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1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EE64-7F8D-44A1-A704-5E58A098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Prostor ločljivosti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5E3E4-22C4-4D08-9118-E7553D840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Slika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/>
                  <a:t> :</a:t>
                </a:r>
              </a:p>
              <a:p>
                <a:r>
                  <a:rPr lang="en-US"/>
                  <a:t>Pretvorimo v predstavitev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Prostorska piramida preko oktav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5E3E4-22C4-4D08-9118-E7553D840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iagram, shape&#10;&#10;Description automatically generated with medium confidence">
            <a:extLst>
              <a:ext uri="{FF2B5EF4-FFF2-40B4-BE49-F238E27FC236}">
                <a16:creationId xmlns:a16="http://schemas.microsoft.com/office/drawing/2014/main" id="{01EA4DDE-4697-4F67-B092-B24425E09C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9210"/>
            <a:ext cx="5557284" cy="4013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63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E57E-33FB-43D5-B9E3-18241E01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Razlika Gaussov (DoG)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41DF3-E127-462B-95B5-BF5E6A54F3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3" y="2252834"/>
            <a:ext cx="4543425" cy="340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C10259-3970-4B2C-8B81-7EC07159C7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725149"/>
            <a:ext cx="5943600" cy="446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0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2E0-94E7-4622-A0FF-5A89091B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Ekstremi v prostoru ločljivosti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53CB8-F659-4573-AFB6-DCEB65F17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07" y="1857376"/>
            <a:ext cx="5312386" cy="43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DB5D-6D52-4647-97D6-B75289C2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53"/>
            <a:ext cx="10515600" cy="923986"/>
          </a:xfrm>
        </p:spPr>
        <p:txBody>
          <a:bodyPr/>
          <a:lstStyle/>
          <a:p>
            <a:r>
              <a:rPr lang="en-US"/>
              <a:t>Izračun deskriptorjev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21F-E205-45BB-9657-045BE74C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33"/>
            <a:ext cx="10515600" cy="4351338"/>
          </a:xfrm>
        </p:spPr>
        <p:txBody>
          <a:bodyPr/>
          <a:lstStyle/>
          <a:p>
            <a:r>
              <a:rPr lang="en-US"/>
              <a:t>Izračun orientacije gradientov v (pod-)področjih okoli značilnih točk</a:t>
            </a:r>
          </a:p>
          <a:p>
            <a:r>
              <a:rPr lang="en-US"/>
              <a:t>Kvantizacija histogramov orientacije</a:t>
            </a:r>
          </a:p>
          <a:p>
            <a:r>
              <a:rPr lang="en-US"/>
              <a:t>Normalizacija z orientacijo značilne točke</a:t>
            </a:r>
          </a:p>
          <a:p>
            <a:r>
              <a:rPr lang="en-US"/>
              <a:t>Normalizacija amplitude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0B1AB-0D1D-4198-B024-11C2185C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701623"/>
            <a:ext cx="94869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E48F-8ABA-40C6-9CF3-4647D534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929"/>
          </a:xfrm>
        </p:spPr>
        <p:txBody>
          <a:bodyPr/>
          <a:lstStyle/>
          <a:p>
            <a:r>
              <a:rPr lang="en-US"/>
              <a:t>Iskanje parov značilnih točk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6890EA-BBEE-4B82-B3D1-7DFAA33BE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6249"/>
                <a:ext cx="10515600" cy="4351338"/>
              </a:xfrm>
            </p:spPr>
            <p:txBody>
              <a:bodyPr/>
              <a:lstStyle/>
              <a:p>
                <a:r>
                  <a:rPr lang="en-US"/>
                  <a:t>Za par slik poznamo ključne točke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ter pripadajoče deskriptorje</a:t>
                </a:r>
              </a:p>
              <a:p>
                <a:r>
                  <a:rPr lang="en-US"/>
                  <a:t>Problem: Poišči pare ključnih točk v sliki 1 in sliki 2, ki predstavljajo isti objekt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6890EA-BBEE-4B82-B3D1-7DFAA33BE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6249"/>
                <a:ext cx="10515600" cy="4351338"/>
              </a:xfrm>
              <a:blipFill>
                <a:blip r:embed="rId2"/>
                <a:stretch>
                  <a:fillRect l="-1043" t="-238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53FB19FB-CB8C-4D59-97D5-2D6591D2E6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4157174"/>
            <a:ext cx="7721360" cy="2700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57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E48F-8ABA-40C6-9CF3-4647D534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929"/>
          </a:xfrm>
        </p:spPr>
        <p:txBody>
          <a:bodyPr/>
          <a:lstStyle/>
          <a:p>
            <a:r>
              <a:rPr lang="en-US"/>
              <a:t>Iskanje parov značilnih točk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6890EA-BBEE-4B82-B3D1-7DFAA33BE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6249"/>
                <a:ext cx="10515600" cy="4351338"/>
              </a:xfrm>
            </p:spPr>
            <p:txBody>
              <a:bodyPr/>
              <a:lstStyle/>
              <a:p>
                <a:r>
                  <a:rPr lang="en-US"/>
                  <a:t>Slika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/>
              </a:p>
              <a:p>
                <a:r>
                  <a:rPr lang="en-US"/>
                  <a:t>Slika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/>
              </a:p>
              <a:p>
                <a:r>
                  <a:rPr lang="en-US"/>
                  <a:t>Izračunamo matriko vseh medsebojnih razdalj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Za vsak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izračunamo razmerje med prvim in drugim najbližjim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Če je pod pragom, sprejmemo par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6890EA-BBEE-4B82-B3D1-7DFAA33BE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6249"/>
                <a:ext cx="10515600" cy="4351338"/>
              </a:xfrm>
              <a:blipFill>
                <a:blip r:embed="rId2"/>
                <a:stretch>
                  <a:fillRect l="-1043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26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312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Laboratorijska vaja 6</vt:lpstr>
      <vt:lpstr>Šivanje panoramskih slik</vt:lpstr>
      <vt:lpstr>Lokalni deskriptorji</vt:lpstr>
      <vt:lpstr>Prostor ločljivosti</vt:lpstr>
      <vt:lpstr>Razlika Gaussov (DoG)</vt:lpstr>
      <vt:lpstr>Ekstremi v prostoru ločljivosti</vt:lpstr>
      <vt:lpstr>Izračun deskriptorjev</vt:lpstr>
      <vt:lpstr>Iskanje parov značilnih točk</vt:lpstr>
      <vt:lpstr>Iskanje parov značilnih točk</vt:lpstr>
      <vt:lpstr>Iskanje transformacijskih matrik</vt:lpstr>
      <vt:lpstr>Iskanje transformacijskih matrik</vt:lpstr>
      <vt:lpstr>Naloga 1</vt:lpstr>
      <vt:lpstr>Naloga 2</vt:lpstr>
      <vt:lpstr>Naloga 3</vt:lpstr>
      <vt:lpstr>Naloga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Laboratorijska vaja 5</dc:title>
  <dc:creator>Grm, Klemen</dc:creator>
  <cp:lastModifiedBy>Grm, Klemen</cp:lastModifiedBy>
  <cp:revision>24</cp:revision>
  <dcterms:created xsi:type="dcterms:W3CDTF">2020-05-13T07:47:11Z</dcterms:created>
  <dcterms:modified xsi:type="dcterms:W3CDTF">2021-05-17T13:14:39Z</dcterms:modified>
</cp:coreProperties>
</file>