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89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7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4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4F65FC-7C58-4497-A47B-E254A13BD910}" type="datetimeFigureOut">
              <a:rPr lang="en-US" smtClean="0"/>
              <a:t>06/17/2021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1D70-64F2-4A05-8EFD-9A8B6B1FE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7703-D3E7-4746-AE08-3C592052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517" y="1406429"/>
            <a:ext cx="8825658" cy="1348381"/>
          </a:xfrm>
        </p:spPr>
        <p:txBody>
          <a:bodyPr/>
          <a:lstStyle/>
          <a:p>
            <a:r>
              <a:rPr lang="en-US" dirty="0" err="1"/>
              <a:t>Geodetska</a:t>
            </a:r>
            <a:r>
              <a:rPr lang="en-US" dirty="0"/>
              <a:t> </a:t>
            </a:r>
            <a:r>
              <a:rPr lang="en-US" dirty="0" err="1"/>
              <a:t>firma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F5D39-127D-4A03-934C-6D2FCD6AD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15" y="5020861"/>
            <a:ext cx="8825658" cy="861420"/>
          </a:xfrm>
        </p:spPr>
        <p:txBody>
          <a:bodyPr/>
          <a:lstStyle/>
          <a:p>
            <a:r>
              <a:rPr lang="en-US" dirty="0"/>
              <a:t>Radio:</a:t>
            </a:r>
          </a:p>
          <a:p>
            <a:r>
              <a:rPr lang="sr-Latn-RS" dirty="0"/>
              <a:t>	</a:t>
            </a:r>
            <a:r>
              <a:rPr lang="en-US" dirty="0"/>
              <a:t>Drago </a:t>
            </a:r>
            <a:r>
              <a:rPr lang="en-US" dirty="0" err="1"/>
              <a:t>Mazi</a:t>
            </a:r>
            <a:r>
              <a:rPr lang="sr-Latn-RS" dirty="0"/>
              <a:t>ć, SII, 2019270138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A2BA-C071-46C6-9586-471FD1A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181"/>
          </a:xfrm>
        </p:spPr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BBDA-9F0D-43CB-B7B2-7913E701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20" y="1534444"/>
            <a:ext cx="8946541" cy="3197812"/>
          </a:xfrm>
        </p:spPr>
        <p:txBody>
          <a:bodyPr>
            <a:normAutofit/>
          </a:bodyPr>
          <a:lstStyle/>
          <a:p>
            <a:r>
              <a:rPr lang="en-US" sz="2800" dirty="0"/>
              <a:t>Program je </a:t>
            </a:r>
            <a:r>
              <a:rPr lang="en-US" sz="2800" dirty="0" err="1"/>
              <a:t>namenjen</a:t>
            </a:r>
            <a:r>
              <a:rPr lang="en-US" sz="2800" dirty="0"/>
              <a:t> za </a:t>
            </a:r>
            <a:r>
              <a:rPr lang="en-US" sz="2800" dirty="0" err="1"/>
              <a:t>vo</a:t>
            </a:r>
            <a:r>
              <a:rPr lang="sr-Latn-RS" sz="2800" dirty="0"/>
              <a:t>đ</a:t>
            </a:r>
            <a:r>
              <a:rPr lang="en-US" sz="2800" dirty="0" err="1"/>
              <a:t>enje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r>
              <a:rPr lang="en-US" sz="2800" dirty="0"/>
              <a:t> o </a:t>
            </a:r>
            <a:r>
              <a:rPr lang="en-US" sz="2800" dirty="0" err="1"/>
              <a:t>investitorima</a:t>
            </a:r>
            <a:r>
              <a:rPr lang="en-US" sz="2800" dirty="0"/>
              <a:t> </a:t>
            </a:r>
            <a:r>
              <a:rPr lang="en-US" sz="2800" dirty="0" err="1"/>
              <a:t>firme</a:t>
            </a:r>
            <a:r>
              <a:rPr lang="en-US" sz="2800" dirty="0"/>
              <a:t>.</a:t>
            </a:r>
            <a:r>
              <a:rPr lang="sr-Latn-RS" sz="2800" dirty="0"/>
              <a:t> Pri dodavanju investitora kada se pretražuje država, opština, mesto. Prik</a:t>
            </a:r>
            <a:r>
              <a:rPr lang="en-US" sz="2800" dirty="0" err="1"/>
              <a:t>azuje</a:t>
            </a:r>
            <a:r>
              <a:rPr lang="en-US" sz="2800" dirty="0"/>
              <a:t> </a:t>
            </a:r>
            <a:r>
              <a:rPr lang="en-US" sz="2800" dirty="0" err="1"/>
              <a:t>samo</a:t>
            </a:r>
            <a:r>
              <a:rPr lang="en-US" sz="2800" dirty="0"/>
              <a:t> </a:t>
            </a:r>
            <a:r>
              <a:rPr lang="en-US" sz="2800" dirty="0" err="1"/>
              <a:t>mesta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/</a:t>
            </a:r>
            <a:r>
              <a:rPr lang="en-US" sz="2800" dirty="0" err="1"/>
              <a:t>ili</a:t>
            </a:r>
            <a:r>
              <a:rPr lang="en-US" sz="2800" dirty="0"/>
              <a:t> op</a:t>
            </a:r>
            <a:r>
              <a:rPr lang="sr-Latn-RS" sz="2800" dirty="0"/>
              <a:t>š</a:t>
            </a:r>
            <a:r>
              <a:rPr lang="en-US" sz="2800" dirty="0"/>
              <a:t>tine u </a:t>
            </a:r>
            <a:r>
              <a:rPr lang="en-US" sz="2800" dirty="0" err="1"/>
              <a:t>zadatoj</a:t>
            </a:r>
            <a:r>
              <a:rPr lang="en-US" sz="2800" dirty="0"/>
              <a:t> </a:t>
            </a:r>
            <a:r>
              <a:rPr lang="en-US" sz="2800" dirty="0" err="1"/>
              <a:t>dr</a:t>
            </a:r>
            <a:r>
              <a:rPr lang="sr-Latn-RS" sz="2800" dirty="0"/>
              <a:t>ž</a:t>
            </a:r>
            <a:r>
              <a:rPr lang="en-US" sz="2800" dirty="0" err="1"/>
              <a:t>avi</a:t>
            </a:r>
            <a:r>
              <a:rPr lang="sr-Latn-RS" sz="2800" dirty="0"/>
              <a:t> i/ili </a:t>
            </a:r>
            <a:r>
              <a:rPr lang="en-US" sz="2800" dirty="0"/>
              <a:t>op</a:t>
            </a:r>
            <a:r>
              <a:rPr lang="sr-Latn-RS" sz="2800" dirty="0"/>
              <a:t>š</a:t>
            </a:r>
            <a:r>
              <a:rPr lang="en-US" sz="2800" dirty="0" err="1"/>
              <a:t>tini</a:t>
            </a:r>
            <a:r>
              <a:rPr lang="en-US" sz="2800" dirty="0"/>
              <a:t>. </a:t>
            </a:r>
            <a:r>
              <a:rPr lang="en-US" sz="2800" dirty="0" err="1"/>
              <a:t>Tako</a:t>
            </a:r>
            <a:r>
              <a:rPr lang="sr-Latn-RS" sz="2800" dirty="0"/>
              <a:t>đe u slučaju da zadata adresa ne postoji biće dodata zajedno sa dodavanjem investitora.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143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4AE0-79A5-4A3F-A40A-795DD0F0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181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dijagram</a:t>
            </a:r>
            <a:r>
              <a:rPr lang="en-US" dirty="0"/>
              <a:t>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E09158F-FDC2-4A58-A126-80E46F2F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78" y="1490382"/>
            <a:ext cx="86201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40E-EBB3-48F0-872E-1D220967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461"/>
          </a:xfrm>
        </p:spPr>
        <p:txBody>
          <a:bodyPr/>
          <a:lstStyle/>
          <a:p>
            <a:r>
              <a:rPr lang="en-US" dirty="0"/>
              <a:t>Primer login-a: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7D590AE-9189-4200-946E-F95406A2C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3"/>
          <a:stretch/>
        </p:blipFill>
        <p:spPr>
          <a:xfrm>
            <a:off x="1141314" y="2305164"/>
            <a:ext cx="9111639" cy="30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7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CD87-290A-4015-AE49-C9E274BB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5059"/>
          </a:xfrm>
        </p:spPr>
        <p:txBody>
          <a:bodyPr/>
          <a:lstStyle/>
          <a:p>
            <a:r>
              <a:rPr lang="en-US" sz="4000" dirty="0"/>
              <a:t>Primer </a:t>
            </a:r>
            <a:r>
              <a:rPr lang="en-US" sz="4000" dirty="0" err="1"/>
              <a:t>forme</a:t>
            </a:r>
            <a:r>
              <a:rPr lang="sr-Latn-RS" sz="4000" dirty="0"/>
              <a:t> za dodanje investitora</a:t>
            </a:r>
            <a:r>
              <a:rPr lang="en-US" sz="4000" dirty="0"/>
              <a:t>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372D55-FDD7-4145-BF8A-5041AAAF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4" y="1320791"/>
            <a:ext cx="10411838" cy="51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11B6-13EC-4BCB-A441-0E0CD502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767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podataka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9C388-1372-4876-B34D-BB3C4CCF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6" y="1861990"/>
            <a:ext cx="7391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92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Geodetska firma</vt:lpstr>
      <vt:lpstr>Opis projekta:</vt:lpstr>
      <vt:lpstr>Er dijagram:</vt:lpstr>
      <vt:lpstr>Primer login-a:</vt:lpstr>
      <vt:lpstr>Primer forme za dodanje investitora:</vt:lpstr>
      <vt:lpstr>Primer podataka: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Geodetska firma</dc:title>
  <dc:creator>Drago Mazić - 2019270138</dc:creator>
  <cp:lastModifiedBy>Drago Mazić - 2019270138</cp:lastModifiedBy>
  <cp:revision>7</cp:revision>
  <dcterms:created xsi:type="dcterms:W3CDTF">2021-06-15T16:27:43Z</dcterms:created>
  <dcterms:modified xsi:type="dcterms:W3CDTF">2021-06-17T11:09:39Z</dcterms:modified>
</cp:coreProperties>
</file>