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08/01/24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 Marketing and Retail Analytics: Capstone Project</a:t>
            </a:r>
            <a:endParaRPr lang="en-IN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240" y="453769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Mohit RAJ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9</a:t>
            </a:r>
            <a:r>
              <a:rPr lang="en-US" sz="2000" b="1" baseline="30000" dirty="0">
                <a:solidFill>
                  <a:schemeClr val="tx1"/>
                </a:solidFill>
              </a:rPr>
              <a:t>th</a:t>
            </a:r>
            <a:r>
              <a:rPr lang="en-US" sz="2000" b="1" dirty="0">
                <a:solidFill>
                  <a:schemeClr val="tx1"/>
                </a:solidFill>
              </a:rPr>
              <a:t> Nov 2023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3409091" y="1991262"/>
            <a:ext cx="7746589" cy="4178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C5C14-977F-46FB-A4B5-0AEE0F56A840}"/>
              </a:ext>
            </a:extLst>
          </p:cNvPr>
          <p:cNvSpPr txBox="1"/>
          <p:nvPr/>
        </p:nvSpPr>
        <p:spPr>
          <a:xfrm>
            <a:off x="4452801" y="5225143"/>
            <a:ext cx="3608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Thank you</a:t>
            </a:r>
            <a:endParaRPr lang="en-IN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5A983-35BF-47A9-8941-4BCCFB64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78"/>
          <a:stretch/>
        </p:blipFill>
        <p:spPr>
          <a:xfrm>
            <a:off x="3606800" y="1951446"/>
            <a:ext cx="7548880" cy="4023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3623734" y="1965667"/>
            <a:ext cx="7531946" cy="4023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78FE-204B-4ACE-A1FA-2A27A2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09"/>
          <a:stretch/>
        </p:blipFill>
        <p:spPr>
          <a:xfrm>
            <a:off x="3810000" y="1943390"/>
            <a:ext cx="7345681" cy="426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11220</TotalTime>
  <Words>930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Mohit Raj</cp:lastModifiedBy>
  <cp:revision>49</cp:revision>
  <dcterms:created xsi:type="dcterms:W3CDTF">2022-11-03T17:13:19Z</dcterms:created>
  <dcterms:modified xsi:type="dcterms:W3CDTF">2024-01-08T18:17:36Z</dcterms:modified>
</cp:coreProperties>
</file>