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1702-D763-DD43-95DA-9D1877448E10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2233B-70B3-C740-B444-844E9102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233B-70B3-C740-B444-844E91022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684D-E74A-1C45-8276-8F01C678D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BE52-4CC4-9641-A4D3-949C5BA30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BCFA8-0842-864D-B3B0-37C37A29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095F-F345-814A-AE32-C479AAA519A2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74F-D677-7D47-B454-9F39730B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9D90-9D63-A949-9C20-CE74A8CC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8D6D-0B2F-5541-AEA8-230C6C28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D0A2-7C7E-094A-A5FE-DB044310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B4F10-26D1-A84D-A0FE-03A6F79FC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53FFD-3CF6-9E4D-96EB-53EF6D73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095F-F345-814A-AE32-C479AAA519A2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14B1-8429-CD41-BC4C-B85DC946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4EC3-AFAA-B244-8596-E9A60C44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8D6D-0B2F-5541-AEA8-230C6C28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B5FA4-503F-D242-A90F-664512ECC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10651-3650-2141-9A43-EDD67AB1C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3A8F2-A67E-824B-B21D-39CCCBD1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095F-F345-814A-AE32-C479AAA519A2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F8A1-5862-3847-8DA9-FB3DC4B7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D37F-9865-D541-8FDC-55BAF592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8D6D-0B2F-5541-AEA8-230C6C28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3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378B-8C6D-A741-8B01-D4BB0D24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1B8A-8953-C040-9E15-7326BBBC6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FD23-CE9D-B548-8267-3D0DDE0C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095F-F345-814A-AE32-C479AAA519A2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CA52-D087-E24A-9596-BAE13DC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80EF-D433-3247-AFAA-CDC0E832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8D6D-0B2F-5541-AEA8-230C6C28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D80D-136D-734E-B09E-B07B377A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C9E1B-2ADB-764D-AD12-B455C65CF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9366E-1ACD-A146-8C63-531C9422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095F-F345-814A-AE32-C479AAA519A2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35FD8-CA2B-934C-807A-8B0AF3DC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B6587-9A09-F542-9634-14D2E790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8D6D-0B2F-5541-AEA8-230C6C28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5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62A0-60ED-F04A-B2A6-9FB42E83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2CB9-4455-0447-9D7D-FFDE12BE2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99930-27DB-064F-8FFB-0687A1786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A3524-68CB-474F-B85A-7C2D60AA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095F-F345-814A-AE32-C479AAA519A2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FC049-7256-6047-AFC8-E2900F02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C7B7C-33C3-2342-90E0-A8479F0E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8D6D-0B2F-5541-AEA8-230C6C28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4C42-F1A7-B049-B40C-96EFD394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B92BA-DC18-BF40-A413-8290777DE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BE9B2-A14B-7945-B4CA-425C191EC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E29A0-07CA-D640-AFFC-2B7995010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014FA-56B5-1D46-9727-EFFAF1168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6DCCF-2C35-EF47-84EF-9327ED3E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095F-F345-814A-AE32-C479AAA519A2}" type="datetimeFigureOut">
              <a:rPr lang="en-US" smtClean="0"/>
              <a:t>3/9/21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C92BB-EF03-E64D-B634-514EC353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7FFCE-697E-3F48-A224-AB430EC3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8D6D-0B2F-5541-AEA8-230C6C28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CB2-9617-C84B-80E1-4367684B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C8896-4008-1349-BD8D-1FB06902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095F-F345-814A-AE32-C479AAA519A2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7F248-7060-5B49-BF14-887DC6F2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E6109-68FB-7248-8547-2FCD707D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8D6D-0B2F-5541-AEA8-230C6C28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8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10EB6-306D-1C47-AF18-1C3E4742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095F-F345-814A-AE32-C479AAA519A2}" type="datetimeFigureOut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1BA98-BB59-9542-94FF-471A9BF8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1EC7C-6276-CB40-86DE-D0C48196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8D6D-0B2F-5541-AEA8-230C6C28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A082-9F59-084F-B234-D3351E43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BF74-2FB0-9340-A6EF-B9FAD7EE1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AA860-4AA6-6E41-91B4-01B983140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417F0-1886-7F4E-B64F-94F875DA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095F-F345-814A-AE32-C479AAA519A2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D54A7-44DB-8D46-9690-C1EEF950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04439-B83E-E143-AE09-DFB73EF9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8D6D-0B2F-5541-AEA8-230C6C28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7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600D-893D-9640-9F54-D8200329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9493F-BD29-F847-B4DF-CBCE9E915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46A8C-3130-C240-B659-00F66D657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C8842-EDEC-4947-AAC2-145AD6A3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095F-F345-814A-AE32-C479AAA519A2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66243-0809-CA46-AE02-5F0BD00B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2D49A-9F40-354E-88B9-72D141DA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8D6D-0B2F-5541-AEA8-230C6C28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BDCF6-EFDE-8D4E-8407-A353F5EA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B7125-1E07-554E-BCC1-3DE711BE4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2400-A2A6-BA44-A8FA-C6851A012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095F-F345-814A-AE32-C479AAA519A2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5A5D3-4C56-DC4A-B128-AD20A9335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F75E-0BB0-6344-9423-3EE735693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88D6D-0B2F-5541-AEA8-230C6C28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C9BF-341D-994B-8106-F71515BC3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2493"/>
            <a:ext cx="9144000" cy="2387600"/>
          </a:xfrm>
        </p:spPr>
        <p:txBody>
          <a:bodyPr/>
          <a:lstStyle/>
          <a:p>
            <a:r>
              <a:rPr lang="en-US" dirty="0"/>
              <a:t>Branches Counter</a:t>
            </a:r>
          </a:p>
        </p:txBody>
      </p:sp>
    </p:spTree>
    <p:extLst>
      <p:ext uri="{BB962C8B-B14F-4D97-AF65-F5344CB8AC3E}">
        <p14:creationId xmlns:p14="http://schemas.microsoft.com/office/powerpoint/2010/main" val="12943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9FE4-AE42-D04F-813C-6620BAF5A0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09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Procedure</a:t>
            </a:r>
            <a:endParaRPr lang="en-US" dirty="0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4B876565-3EDF-0B47-965B-C0477BE38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03" t="32721" r="33220" b="30419"/>
          <a:stretch/>
        </p:blipFill>
        <p:spPr>
          <a:xfrm>
            <a:off x="393356" y="1198607"/>
            <a:ext cx="3154290" cy="3097293"/>
          </a:xfrm>
          <a:prstGeom prst="rect">
            <a:avLst/>
          </a:prstGeom>
        </p:spPr>
      </p:pic>
      <p:pic>
        <p:nvPicPr>
          <p:cNvPr id="10" name="Picture 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7682173-09A0-334A-B7BA-74924DE784C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0376" t="32734" r="36328" b="29699"/>
          <a:stretch/>
        </p:blipFill>
        <p:spPr>
          <a:xfrm flipV="1">
            <a:off x="4262050" y="1198607"/>
            <a:ext cx="3154290" cy="3097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53FFD9-F31E-9A44-8ECB-0AB7A27F5F68}"/>
              </a:ext>
            </a:extLst>
          </p:cNvPr>
          <p:cNvSpPr txBox="1"/>
          <p:nvPr/>
        </p:nvSpPr>
        <p:spPr>
          <a:xfrm>
            <a:off x="1267968" y="4414083"/>
            <a:ext cx="140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Colony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BDE32-1FE7-BC4F-B753-37431EC61381}"/>
              </a:ext>
            </a:extLst>
          </p:cNvPr>
          <p:cNvSpPr txBox="1"/>
          <p:nvPr/>
        </p:nvSpPr>
        <p:spPr>
          <a:xfrm>
            <a:off x="4854021" y="4414083"/>
            <a:ext cx="19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Boundary Cells</a:t>
            </a:r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A38ED45C-728D-B946-B92F-0BC6DD65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391" y="1198607"/>
            <a:ext cx="3955269" cy="30972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9153E0-D3F5-2F4D-9A6D-6098B7C9FC00}"/>
              </a:ext>
            </a:extLst>
          </p:cNvPr>
          <p:cNvSpPr txBox="1"/>
          <p:nvPr/>
        </p:nvSpPr>
        <p:spPr>
          <a:xfrm>
            <a:off x="9034159" y="4414083"/>
            <a:ext cx="1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to signal</a:t>
            </a:r>
          </a:p>
        </p:txBody>
      </p:sp>
      <p:pic>
        <p:nvPicPr>
          <p:cNvPr id="19" name="Picture 18" descr="Text&#10;&#10;Description automatically generated with low confidence">
            <a:extLst>
              <a:ext uri="{FF2B5EF4-FFF2-40B4-BE49-F238E27FC236}">
                <a16:creationId xmlns:a16="http://schemas.microsoft.com/office/drawing/2014/main" id="{EA929C8C-4F11-604F-89A7-AC5ED1AF0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21" y="5078713"/>
            <a:ext cx="3987800" cy="1346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5B97B56-5DDE-B14D-92BD-F1734460D033}"/>
              </a:ext>
            </a:extLst>
          </p:cNvPr>
          <p:cNvSpPr txBox="1"/>
          <p:nvPr/>
        </p:nvSpPr>
        <p:spPr>
          <a:xfrm>
            <a:off x="5110826" y="5567147"/>
            <a:ext cx="276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gradient of signal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280FDC-0667-684B-8C60-B96A7CEC78F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47646" y="2747253"/>
            <a:ext cx="714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CE7356-1051-284A-9CA4-4964E27755ED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416340" y="2747253"/>
            <a:ext cx="5290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3A03DF-3C66-3145-856A-E46AC71DD229}"/>
              </a:ext>
            </a:extLst>
          </p:cNvPr>
          <p:cNvCxnSpPr>
            <a:cxnSpLocks/>
            <a:stCxn id="17" idx="2"/>
            <a:endCxn id="20" idx="3"/>
          </p:cNvCxnSpPr>
          <p:nvPr/>
        </p:nvCxnSpPr>
        <p:spPr>
          <a:xfrm flipH="1">
            <a:off x="7876070" y="4783415"/>
            <a:ext cx="2046955" cy="96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739893-1F16-AF4B-97A9-0CC9D99C7F3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249828" y="5751813"/>
            <a:ext cx="1860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95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6B46-9111-504E-8009-0D602597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15" y="367613"/>
            <a:ext cx="5136008" cy="5875532"/>
          </a:xfrm>
        </p:spPr>
        <p:txBody>
          <a:bodyPr>
            <a:normAutofit/>
          </a:bodyPr>
          <a:lstStyle/>
          <a:p>
            <a:r>
              <a:rPr lang="en-US" sz="2800" dirty="0"/>
              <a:t>Result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Number of initial cells 100</a:t>
            </a:r>
            <a:br>
              <a:rPr lang="en-US" sz="2800" dirty="0"/>
            </a:br>
            <a:r>
              <a:rPr lang="en-US" sz="2800" dirty="0"/>
              <a:t>Side length 20</a:t>
            </a:r>
            <a:br>
              <a:rPr lang="en-US" sz="2800" dirty="0"/>
            </a:br>
            <a:r>
              <a:rPr lang="en-US" sz="2800" dirty="0"/>
              <a:t>Density 0.25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Total number of data: 1033</a:t>
            </a:r>
            <a:br>
              <a:rPr lang="en-US" sz="2800" dirty="0"/>
            </a:br>
            <a:r>
              <a:rPr lang="en-US" sz="2800" dirty="0"/>
              <a:t>Number of spiral pattern: 591</a:t>
            </a:r>
            <a:br>
              <a:rPr lang="en-US" sz="2800" dirty="0"/>
            </a:br>
            <a:r>
              <a:rPr lang="en-US" sz="2800" dirty="0"/>
              <a:t>Number of engulf pattern: 442</a:t>
            </a:r>
            <a:br>
              <a:rPr lang="en-US" sz="2800" dirty="0"/>
            </a:br>
            <a:r>
              <a:rPr lang="en-US" sz="2800" dirty="0"/>
              <a:t>Ratio is (spiral / engulf): 1.33710</a:t>
            </a:r>
          </a:p>
        </p:txBody>
      </p:sp>
      <p:pic>
        <p:nvPicPr>
          <p:cNvPr id="18" name="Content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9110646C-4E56-3B42-9BF4-48E612AB9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6820" y="281340"/>
            <a:ext cx="6999565" cy="6048077"/>
          </a:xfrm>
        </p:spPr>
      </p:pic>
    </p:spTree>
    <p:extLst>
      <p:ext uri="{BB962C8B-B14F-4D97-AF65-F5344CB8AC3E}">
        <p14:creationId xmlns:p14="http://schemas.microsoft.com/office/powerpoint/2010/main" val="64208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6B46-9111-504E-8009-0D602597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7" y="367613"/>
            <a:ext cx="5633544" cy="5507670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Number of initial cells 2500</a:t>
            </a:r>
            <a:br>
              <a:rPr lang="en-US" dirty="0"/>
            </a:br>
            <a:r>
              <a:rPr lang="en-US" dirty="0"/>
              <a:t>Side length 100</a:t>
            </a:r>
            <a:br>
              <a:rPr lang="en-US" dirty="0"/>
            </a:br>
            <a:r>
              <a:rPr lang="en-US" dirty="0"/>
              <a:t>Density 0.25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Total number of data: 1129</a:t>
            </a:r>
            <a:br>
              <a:rPr lang="en-US" dirty="0"/>
            </a:br>
            <a:r>
              <a:rPr lang="en-US" dirty="0"/>
              <a:t>Number of spiral pattern: 821</a:t>
            </a:r>
            <a:br>
              <a:rPr lang="en-US" dirty="0"/>
            </a:br>
            <a:r>
              <a:rPr lang="en-US" dirty="0"/>
              <a:t>Number of engulf pattern: 308</a:t>
            </a:r>
            <a:br>
              <a:rPr lang="en-US" dirty="0"/>
            </a:br>
            <a:r>
              <a:rPr lang="en-US" dirty="0"/>
              <a:t>Ratio is (spiral/engulf): 2.66558</a:t>
            </a:r>
          </a:p>
        </p:txBody>
      </p:sp>
      <p:pic>
        <p:nvPicPr>
          <p:cNvPr id="6" name="Content Placeholder 5" descr="Chart, bar chart, histogram&#10;&#10;Description automatically generated">
            <a:extLst>
              <a:ext uri="{FF2B5EF4-FFF2-40B4-BE49-F238E27FC236}">
                <a16:creationId xmlns:a16="http://schemas.microsoft.com/office/drawing/2014/main" id="{0378E585-5378-EB4D-8DFE-A63106A21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690" y="765561"/>
            <a:ext cx="6727310" cy="5326878"/>
          </a:xfrm>
        </p:spPr>
      </p:pic>
    </p:spTree>
    <p:extLst>
      <p:ext uri="{BB962C8B-B14F-4D97-AF65-F5344CB8AC3E}">
        <p14:creationId xmlns:p14="http://schemas.microsoft.com/office/powerpoint/2010/main" val="210010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6B46-9111-504E-8009-0D602597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6" y="367613"/>
            <a:ext cx="5780973" cy="5507670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Number of initial cells 200</a:t>
            </a:r>
            <a:br>
              <a:rPr lang="en-US" dirty="0"/>
            </a:br>
            <a:r>
              <a:rPr lang="en-US" dirty="0"/>
              <a:t>Side length 20</a:t>
            </a:r>
            <a:br>
              <a:rPr lang="en-US" dirty="0"/>
            </a:br>
            <a:r>
              <a:rPr lang="en-US" dirty="0"/>
              <a:t>Density 0.5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Total number of data: 1093</a:t>
            </a:r>
            <a:br>
              <a:rPr lang="en-US" dirty="0"/>
            </a:br>
            <a:r>
              <a:rPr lang="en-US" dirty="0"/>
              <a:t>Number of spiral pattern: 676</a:t>
            </a:r>
            <a:br>
              <a:rPr lang="en-US" dirty="0"/>
            </a:br>
            <a:r>
              <a:rPr lang="en-US" dirty="0"/>
              <a:t>Number of engulf pattern: 417</a:t>
            </a:r>
            <a:br>
              <a:rPr lang="en-US" dirty="0"/>
            </a:br>
            <a:r>
              <a:rPr lang="en-US" dirty="0"/>
              <a:t>Ratio is (spiral / engulf): 1.621103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75D19463-9550-9E4B-9000-60C1CB3ED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4104" y="1009650"/>
            <a:ext cx="5918200" cy="4838700"/>
          </a:xfrm>
        </p:spPr>
      </p:pic>
    </p:spTree>
    <p:extLst>
      <p:ext uri="{BB962C8B-B14F-4D97-AF65-F5344CB8AC3E}">
        <p14:creationId xmlns:p14="http://schemas.microsoft.com/office/powerpoint/2010/main" val="298255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154</Words>
  <Application>Microsoft Macintosh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Branches Counter</vt:lpstr>
      <vt:lpstr>PowerPoint Presentation</vt:lpstr>
      <vt:lpstr>Result  Number of initial cells 100 Side length 20 Density 0.25  Total number of data: 1033 Number of spiral pattern: 591 Number of engulf pattern: 442 Ratio is (spiral / engulf): 1.33710</vt:lpstr>
      <vt:lpstr>Result  Number of initial cells 2500 Side length 100 Density 0.25  Total number of data: 1129 Number of spiral pattern: 821 Number of engulf pattern: 308 Ratio is (spiral/engulf): 2.66558</vt:lpstr>
      <vt:lpstr>Result  Number of initial cells 200 Side length 20 Density 0.5  Total number of data: 1093 Number of spiral pattern: 676 Number of engulf pattern: 417 Ratio is (spiral / engulf): 1.621103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Branches Counter</dc:title>
  <dc:creator>jacky lin</dc:creator>
  <cp:lastModifiedBy>jacky lin</cp:lastModifiedBy>
  <cp:revision>7</cp:revision>
  <dcterms:created xsi:type="dcterms:W3CDTF">2021-03-07T18:21:04Z</dcterms:created>
  <dcterms:modified xsi:type="dcterms:W3CDTF">2021-03-09T19:28:10Z</dcterms:modified>
</cp:coreProperties>
</file>