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1524000" y="154249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t>Branches Counter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/>
        </p:nvSpPr>
        <p:spPr>
          <a:xfrm>
            <a:off x="883919" y="365124"/>
            <a:ext cx="10424162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Procedure</a:t>
            </a:r>
          </a:p>
        </p:txBody>
      </p:sp>
      <p:pic>
        <p:nvPicPr>
          <p:cNvPr id="97" name="Picture 3" descr="Picture 3"/>
          <p:cNvPicPr>
            <a:picLocks noChangeAspect="1"/>
          </p:cNvPicPr>
          <p:nvPr/>
        </p:nvPicPr>
        <p:blipFill>
          <a:blip r:embed="rId2"/>
          <a:srcRect l="33903" t="32721" r="33219" b="30418"/>
          <a:stretch>
            <a:fillRect/>
          </a:stretch>
        </p:blipFill>
        <p:spPr>
          <a:xfrm>
            <a:off x="393356" y="1198607"/>
            <a:ext cx="3154291" cy="309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9" descr="Picture 9"/>
          <p:cNvPicPr>
            <a:picLocks noChangeAspect="1"/>
          </p:cNvPicPr>
          <p:nvPr/>
        </p:nvPicPr>
        <p:blipFill>
          <a:blip r:embed="rId3"/>
          <a:srcRect l="30376" t="32734" r="36328" b="29699"/>
          <a:stretch>
            <a:fillRect/>
          </a:stretch>
        </p:blipFill>
        <p:spPr>
          <a:xfrm rot="10800000" flipH="1">
            <a:off x="4262049" y="1198606"/>
            <a:ext cx="3154291" cy="309729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Box 10"/>
          <p:cNvSpPr txBox="1"/>
          <p:nvPr/>
        </p:nvSpPr>
        <p:spPr>
          <a:xfrm>
            <a:off x="1313687" y="4414082"/>
            <a:ext cx="131177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Initial Colony</a:t>
            </a:r>
          </a:p>
        </p:txBody>
      </p:sp>
      <p:sp>
        <p:nvSpPr>
          <p:cNvPr id="100" name="TextBox 11"/>
          <p:cNvSpPr txBox="1"/>
          <p:nvPr/>
        </p:nvSpPr>
        <p:spPr>
          <a:xfrm>
            <a:off x="4899741" y="4414082"/>
            <a:ext cx="186976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Get Boundary Cells</a:t>
            </a:r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90" y="1198606"/>
            <a:ext cx="3955271" cy="309729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16"/>
          <p:cNvSpPr txBox="1"/>
          <p:nvPr/>
        </p:nvSpPr>
        <p:spPr>
          <a:xfrm>
            <a:off x="9079878" y="4414082"/>
            <a:ext cx="168056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Transfer to signal</a:t>
            </a:r>
          </a:p>
        </p:txBody>
      </p:sp>
      <p:pic>
        <p:nvPicPr>
          <p:cNvPr id="103" name="Picture 18" descr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20" y="5078712"/>
            <a:ext cx="3987801" cy="134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19"/>
          <p:cNvSpPr txBox="1"/>
          <p:nvPr/>
        </p:nvSpPr>
        <p:spPr>
          <a:xfrm>
            <a:off x="5156546" y="5567147"/>
            <a:ext cx="260233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Calculate gradient of signal</a:t>
            </a:r>
          </a:p>
        </p:txBody>
      </p:sp>
      <p:sp>
        <p:nvSpPr>
          <p:cNvPr id="105" name="Straight Arrow Connector 21"/>
          <p:cNvSpPr/>
          <p:nvPr/>
        </p:nvSpPr>
        <p:spPr>
          <a:xfrm>
            <a:off x="3547645" y="2747253"/>
            <a:ext cx="71440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Straight Arrow Connector 23"/>
          <p:cNvSpPr/>
          <p:nvPr/>
        </p:nvSpPr>
        <p:spPr>
          <a:xfrm>
            <a:off x="7416412" y="2747272"/>
            <a:ext cx="528979" cy="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107" name="Straight Arrow Connector 26"/>
          <p:cNvCxnSpPr>
            <a:cxnSpLocks/>
            <a:stCxn id="102" idx="0"/>
            <a:endCxn id="104" idx="3"/>
          </p:cNvCxnSpPr>
          <p:nvPr/>
        </p:nvCxnSpPr>
        <p:spPr>
          <a:xfrm flipH="1">
            <a:off x="7758878" y="4414082"/>
            <a:ext cx="2161283" cy="1319609"/>
          </a:xfrm>
          <a:prstGeom prst="straightConnector1">
            <a:avLst/>
          </a:prstGeom>
          <a:ln w="6350">
            <a:solidFill>
              <a:schemeClr val="accent1"/>
            </a:solidFill>
            <a:miter/>
            <a:tailEnd type="triangle"/>
          </a:ln>
        </p:spPr>
      </p:cxnSp>
      <p:sp>
        <p:nvSpPr>
          <p:cNvPr id="108" name="Straight Arrow Connector 31"/>
          <p:cNvSpPr/>
          <p:nvPr/>
        </p:nvSpPr>
        <p:spPr>
          <a:xfrm flipH="1">
            <a:off x="3249828" y="5751812"/>
            <a:ext cx="1860999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115615" y="367612"/>
            <a:ext cx="5136008" cy="5875534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Result</a:t>
            </a:r>
            <a:br/>
            <a:br/>
            <a:r>
              <a:t>Number of initial cells 100</a:t>
            </a:r>
            <a:br/>
            <a:r>
              <a:t>Side length 20</a:t>
            </a:r>
            <a:br/>
            <a:r>
              <a:t>Density 0.25</a:t>
            </a:r>
            <a:br/>
            <a:br/>
            <a:r>
              <a:t>Total number of data: 1033</a:t>
            </a:r>
            <a:br/>
            <a:r>
              <a:t>Number of spiral pattern: 591</a:t>
            </a:r>
            <a:br/>
            <a:r>
              <a:t>Number of engulf pattern: 442</a:t>
            </a:r>
            <a:br/>
            <a:r>
              <a:t>Ratio is (spiral / engulf): 1.33710</a:t>
            </a:r>
          </a:p>
        </p:txBody>
      </p:sp>
      <p:pic>
        <p:nvPicPr>
          <p:cNvPr id="112" name="Content Placeholder 17" descr="Content Placeholder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19" y="281339"/>
            <a:ext cx="6999566" cy="6048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199696" y="367612"/>
            <a:ext cx="5633546" cy="5507672"/>
          </a:xfrm>
          <a:prstGeom prst="rect">
            <a:avLst/>
          </a:prstGeom>
        </p:spPr>
        <p:txBody>
          <a:bodyPr/>
          <a:lstStyle/>
          <a:p>
            <a:r>
              <a:t>Result</a:t>
            </a:r>
            <a:br/>
            <a:br/>
            <a:r>
              <a:t>Number of initial cells 2500</a:t>
            </a:r>
            <a:br/>
            <a:r>
              <a:t>Side length 100</a:t>
            </a:r>
            <a:br/>
            <a:r>
              <a:t>Density 0.25</a:t>
            </a:r>
            <a:br/>
            <a:br/>
            <a:r>
              <a:t>Total number of data: 1129</a:t>
            </a:r>
            <a:br/>
            <a:r>
              <a:t>Number of spiral pattern: 821</a:t>
            </a:r>
            <a:br/>
            <a:r>
              <a:t>Number of engulf pattern: 308</a:t>
            </a:r>
            <a:br/>
            <a:r>
              <a:t>Ratio is (spiral/engulf): 2.66558</a:t>
            </a:r>
          </a:p>
        </p:txBody>
      </p:sp>
      <p:pic>
        <p:nvPicPr>
          <p:cNvPr id="115" name="Content Placeholder 5" descr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90" y="765561"/>
            <a:ext cx="6727311" cy="5326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xfrm>
            <a:off x="199695" y="367612"/>
            <a:ext cx="5780975" cy="5507672"/>
          </a:xfrm>
          <a:prstGeom prst="rect">
            <a:avLst/>
          </a:prstGeom>
        </p:spPr>
        <p:txBody>
          <a:bodyPr/>
          <a:lstStyle/>
          <a:p>
            <a:r>
              <a:t>Result</a:t>
            </a:r>
            <a:br/>
            <a:br/>
            <a:r>
              <a:t>Number of initial cells 200</a:t>
            </a:r>
            <a:br/>
            <a:r>
              <a:t>Side length 20</a:t>
            </a:r>
            <a:br/>
            <a:r>
              <a:t>Density 0.5</a:t>
            </a:r>
            <a:br/>
            <a:br/>
            <a:r>
              <a:t>Total number of data: 1093</a:t>
            </a:r>
            <a:br/>
            <a:r>
              <a:t>Number of spiral pattern: 676</a:t>
            </a:r>
            <a:br/>
            <a:r>
              <a:t>Number of engulf pattern: 417</a:t>
            </a:r>
            <a:br/>
            <a:r>
              <a:t>Ratio is (spiral / engulf): 1.621103</a:t>
            </a:r>
          </a:p>
        </p:txBody>
      </p:sp>
      <p:pic>
        <p:nvPicPr>
          <p:cNvPr id="118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104" y="1009650"/>
            <a:ext cx="5918201" cy="483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xfrm>
            <a:off x="199695" y="367613"/>
            <a:ext cx="5780975" cy="5507671"/>
          </a:xfrm>
          <a:prstGeom prst="rect">
            <a:avLst/>
          </a:prstGeom>
        </p:spPr>
        <p:txBody>
          <a:bodyPr/>
          <a:lstStyle/>
          <a:p>
            <a:r>
              <a:t>Result</a:t>
            </a:r>
            <a:br/>
            <a:br/>
            <a:r>
              <a:t>Number of initial cells 225</a:t>
            </a:r>
            <a:br/>
            <a:r>
              <a:t>Side length 30</a:t>
            </a:r>
            <a:br/>
            <a:r>
              <a:t>Density 0.5</a:t>
            </a:r>
            <a:br/>
            <a:br/>
            <a:r>
              <a:t>Total number of data: 783</a:t>
            </a:r>
          </a:p>
          <a:p>
            <a:r>
              <a:t>Number of spiral pattern: 540</a:t>
            </a:r>
          </a:p>
          <a:p>
            <a:r>
              <a:t>Number of engulf pattern: 243</a:t>
            </a:r>
          </a:p>
          <a:p>
            <a:r>
              <a:t>Ratio is (spiral / engulf): 2.222222</a:t>
            </a:r>
          </a:p>
        </p:txBody>
      </p:sp>
      <p:pic>
        <p:nvPicPr>
          <p:cNvPr id="121" name="225-30.png" descr="225-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05" y="900837"/>
            <a:ext cx="6175714" cy="5056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199695" y="367613"/>
            <a:ext cx="5780975" cy="5507671"/>
          </a:xfrm>
          <a:prstGeom prst="rect">
            <a:avLst/>
          </a:prstGeom>
        </p:spPr>
        <p:txBody>
          <a:bodyPr/>
          <a:lstStyle/>
          <a:p>
            <a:r>
              <a:t>Result</a:t>
            </a:r>
            <a:br/>
            <a:br/>
            <a:r>
              <a:t>Number of initial cells 150</a:t>
            </a:r>
            <a:br/>
            <a:r>
              <a:t>Side length 20</a:t>
            </a:r>
            <a:br/>
            <a:r>
              <a:t>Density 0.5</a:t>
            </a:r>
            <a:br/>
            <a:br/>
            <a:r>
              <a:t>Total number of data: 780</a:t>
            </a:r>
          </a:p>
          <a:p>
            <a:r>
              <a:t>Number of spiral pattern: 485</a:t>
            </a:r>
          </a:p>
          <a:p>
            <a:r>
              <a:t>Number of engulf pattern: 295</a:t>
            </a:r>
          </a:p>
          <a:p>
            <a:r>
              <a:t>Ratio is (spiral / engulf): 1.644068</a:t>
            </a:r>
          </a:p>
        </p:txBody>
      </p:sp>
      <p:pic>
        <p:nvPicPr>
          <p:cNvPr id="124" name="150-20.png" descr="150-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029" y="1130566"/>
            <a:ext cx="5614538" cy="4596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199695" y="367613"/>
            <a:ext cx="5780975" cy="5507671"/>
          </a:xfrm>
          <a:prstGeom prst="rect">
            <a:avLst/>
          </a:prstGeom>
        </p:spPr>
        <p:txBody>
          <a:bodyPr/>
          <a:lstStyle/>
          <a:p>
            <a:r>
              <a:t>Result</a:t>
            </a:r>
            <a:br/>
            <a:br/>
            <a:r>
              <a:t>Number of initial cells 25</a:t>
            </a:r>
            <a:br/>
            <a:r>
              <a:t>Side length 10</a:t>
            </a:r>
            <a:br/>
            <a:r>
              <a:t>Density 0.25</a:t>
            </a:r>
            <a:br/>
            <a:br/>
            <a:r>
              <a:t>Total number of data: 195</a:t>
            </a:r>
          </a:p>
          <a:p>
            <a:r>
              <a:t>Number of spiral pattern: 116</a:t>
            </a:r>
          </a:p>
          <a:p>
            <a:r>
              <a:t>Number of engulf pattern: 79</a:t>
            </a:r>
          </a:p>
          <a:p>
            <a:r>
              <a:t>Ratio is (spiral / engulf): 1.468354</a:t>
            </a:r>
          </a:p>
        </p:txBody>
      </p:sp>
      <p:pic>
        <p:nvPicPr>
          <p:cNvPr id="127" name="25-10.png" descr="25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91" y="929659"/>
            <a:ext cx="6092733" cy="4998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Branches Counter</vt:lpstr>
      <vt:lpstr>PowerPoint Presentation</vt:lpstr>
      <vt:lpstr>Result  Number of initial cells 100 Side length 20 Density 0.25  Total number of data: 1033 Number of spiral pattern: 591 Number of engulf pattern: 442 Ratio is (spiral / engulf): 1.33710</vt:lpstr>
      <vt:lpstr>Result  Number of initial cells 2500 Side length 100 Density 0.25  Total number of data: 1129 Number of spiral pattern: 821 Number of engulf pattern: 308 Ratio is (spiral/engulf): 2.66558</vt:lpstr>
      <vt:lpstr>Result  Number of initial cells 200 Side length 20 Density 0.5  Total number of data: 1093 Number of spiral pattern: 676 Number of engulf pattern: 417 Ratio is (spiral / engulf): 1.621103</vt:lpstr>
      <vt:lpstr>Result  Number of initial cells 225 Side length 30 Density 0.5  Total number of data: 783 Number of spiral pattern: 540 Number of engulf pattern: 243 Ratio is (spiral / engulf): 2.222222</vt:lpstr>
      <vt:lpstr>Result  Number of initial cells 150 Side length 20 Density 0.5  Total number of data: 780 Number of spiral pattern: 485 Number of engulf pattern: 295 Ratio is (spiral / engulf): 1.644068</vt:lpstr>
      <vt:lpstr>Result  Number of initial cells 25 Side length 10 Density 0.25  Total number of data: 195 Number of spiral pattern: 116 Number of engulf pattern: 79 Ratio is (spiral / engulf): 1.468354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Branches Counter</dc:title>
  <cp:lastModifiedBy>jacky lin</cp:lastModifiedBy>
  <cp:revision>1</cp:revision>
  <dcterms:modified xsi:type="dcterms:W3CDTF">2021-03-23T18:07:22Z</dcterms:modified>
</cp:coreProperties>
</file>