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8"/>
    <p:restoredTop sz="94615"/>
  </p:normalViewPr>
  <p:slideViewPr>
    <p:cSldViewPr snapToGrid="0" snapToObjects="1">
      <p:cViewPr>
        <p:scale>
          <a:sx n="150" d="100"/>
          <a:sy n="150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9390-72C2-4442-A86E-45427DEA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65E90-FF5A-DA40-B79C-F8D8472A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1853-69DA-284A-9A82-21026D2E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882D-33F2-234F-8267-A448BE0D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668C-40A4-BE4B-9F53-243A796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51C5-1998-FE4D-869F-91522D55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1D1AB-6A9B-5945-94CF-0A0F9969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C96F-216E-2F4F-9EC5-0D54C9BE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B0F5-053E-2D4C-B92F-A91203A8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D8EC-F897-F243-A70E-84BA9215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1645D-F369-4C44-A827-75A6F3B54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55F1-2B67-E94A-910F-FFFBCB268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059E-46F5-3B4F-B395-63460A11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B1D2-AD86-EC48-8463-636F82AC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BC93-75F6-1147-BCCE-4C5561E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CD38-5C91-864D-AD19-5F6CF5B0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566F-389B-1346-97DA-3E29C885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7E4E-44B2-1D4A-98DF-3840BD90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0F7D-2B79-DB44-818A-25A83B55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058C6-7D8B-A14C-ADCE-EAFBB5D3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1D57-A9C8-1340-AE37-2D94AE84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B8DD-1986-E944-9AEC-ECB6D53C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72CB-81C3-544E-8042-91E656F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E306-B2F0-874F-AC73-DAA97399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581AC-DA19-9743-A478-7DE6B9A8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CCE-1A90-9E4A-B147-1A1BE35D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80F0-6735-D147-A29F-29BC99388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83B5-4514-424A-B8E8-2CE4224D2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5CDE5-D4EF-5741-8FB3-645ED780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7FCF-FF4F-F246-BCEE-98A01120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FD02-B984-4249-9F7D-E6DE64F2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CE5B-DB07-0D49-B36B-126BA6B4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A594-CBC7-EC46-B00F-F536C1E7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8F163-25D1-7D4E-9D24-DBAFFABB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56009-02C3-4047-9B3F-3C264E3DB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C09E3-3CAD-964F-A079-875136129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586CF-964C-CE43-BB5A-6A85082C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CD1CD-68CC-274A-BBF8-964B09AD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47E2A-7A64-A640-9BAF-B4114157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838A-A518-8B42-85F3-402DDDED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802B6-8884-CD45-BB5A-2C100307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27C33-2A31-0C44-A84E-5E0BA24B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D7761-3E35-274D-8ABA-32D5FC37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77592-8D93-BA4C-9607-912CD7A6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AF08-0693-1B45-9BF1-70409DEF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BB85C-A78B-694E-BE6C-245E478D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432-F710-4F48-81A2-F033691A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639D-7A0F-EE47-9B7A-1BB92C17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1382-47CE-5344-8988-6AEFDAE9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97E07-23A5-6740-BDF2-FB00CF8C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1059C-DC04-284A-889B-CC850578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428C-F0BD-0543-865A-C034FBA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6DCF-7F79-2B4E-9A6E-39752A45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485AF-CC75-074A-B4F2-D63777B4B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79C2C-D6E7-3D4E-B155-89F91A85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FE0F-704C-9546-8C2E-839FA540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B646-4EF2-2C4A-87EE-C6F6AD79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5B3CF-665C-3540-A42E-D01A8DF8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B0272-1DD3-0F40-A724-BDCC5BFE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F888-8468-9D4C-A76F-BA159BF6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4336-1D15-4C4F-AA43-45CA780A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31F9-A3B8-8946-AED5-87306D661577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6552-576B-B542-974D-25BC879EB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F47B-4217-8046-B3B2-E270805D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FB5F-F86C-8D44-B0DE-919E0D7D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82F-B4B3-D546-9BD2-E0C04FB13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4D820-9B3C-6642-A194-92F1CF6F1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7731322-AA6D-CB4D-A780-AAB9E68B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249237"/>
            <a:ext cx="106807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B1572-64B7-7F49-A457-72714A82272A}"/>
              </a:ext>
            </a:extLst>
          </p:cNvPr>
          <p:cNvSpPr txBox="1"/>
          <p:nvPr/>
        </p:nvSpPr>
        <p:spPr>
          <a:xfrm>
            <a:off x="961767" y="5962432"/>
            <a:ext cx="102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(Goldschmidt, </a:t>
            </a:r>
            <a:r>
              <a:rPr lang="en-US" dirty="0" err="1"/>
              <a:t>Regoes</a:t>
            </a:r>
            <a:r>
              <a:rPr lang="en-US" dirty="0"/>
              <a:t>, &amp; Johnson, </a:t>
            </a:r>
            <a:r>
              <a:rPr lang="en-US" i="1" dirty="0"/>
              <a:t>Successive range expansion promotes diversity and accelerates evolution in spatially structured microbial populations</a:t>
            </a:r>
            <a:r>
              <a:rPr lang="en-US" dirty="0"/>
              <a:t> 2017)</a:t>
            </a:r>
          </a:p>
        </p:txBody>
      </p:sp>
    </p:spTree>
    <p:extLst>
      <p:ext uri="{BB962C8B-B14F-4D97-AF65-F5344CB8AC3E}">
        <p14:creationId xmlns:p14="http://schemas.microsoft.com/office/powerpoint/2010/main" val="1578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4723-468F-694F-8581-9BC3B968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1" y="2684805"/>
            <a:ext cx="10900718" cy="1488389"/>
          </a:xfrm>
        </p:spPr>
        <p:txBody>
          <a:bodyPr/>
          <a:lstStyle/>
          <a:p>
            <a:r>
              <a:rPr lang="en-US" dirty="0"/>
              <a:t>How does sectors changes into spiral branches?</a:t>
            </a:r>
          </a:p>
        </p:txBody>
      </p:sp>
    </p:spTree>
    <p:extLst>
      <p:ext uri="{BB962C8B-B14F-4D97-AF65-F5344CB8AC3E}">
        <p14:creationId xmlns:p14="http://schemas.microsoft.com/office/powerpoint/2010/main" val="3170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art&#10;&#10;Description automatically generated">
            <a:extLst>
              <a:ext uri="{FF2B5EF4-FFF2-40B4-BE49-F238E27FC236}">
                <a16:creationId xmlns:a16="http://schemas.microsoft.com/office/drawing/2014/main" id="{9885866D-D5E5-C841-A838-C972BD30B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401668"/>
            <a:ext cx="4003589" cy="3087000"/>
          </a:xfrm>
        </p:spPr>
      </p:pic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A99C23A4-7DA8-CD41-9B29-DB1888F892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3585" y="3429000"/>
            <a:ext cx="4003589" cy="3087000"/>
          </a:xfr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39D2C7BF-EED0-1543-9AF3-6F309C4A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03589" cy="3087001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7FECDF4-4814-C540-BA1A-1243E1FBA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589" y="27331"/>
            <a:ext cx="4003589" cy="3087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D4E1FB-76D6-0842-B660-5C4418FD169C}"/>
              </a:ext>
            </a:extLst>
          </p:cNvPr>
          <p:cNvSpPr txBox="1"/>
          <p:nvPr/>
        </p:nvSpPr>
        <p:spPr>
          <a:xfrm>
            <a:off x="928817" y="3087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09401-8457-6940-81C2-71A670BF1D8D}"/>
              </a:ext>
            </a:extLst>
          </p:cNvPr>
          <p:cNvSpPr txBox="1"/>
          <p:nvPr/>
        </p:nvSpPr>
        <p:spPr>
          <a:xfrm>
            <a:off x="5036783" y="6516000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007390-C79D-C54D-830D-858E624B881D}"/>
              </a:ext>
            </a:extLst>
          </p:cNvPr>
          <p:cNvSpPr txBox="1"/>
          <p:nvPr/>
        </p:nvSpPr>
        <p:spPr>
          <a:xfrm>
            <a:off x="1033195" y="6516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CF03E-FFE2-C24C-AAFD-2C34F7B8D1BB}"/>
              </a:ext>
            </a:extLst>
          </p:cNvPr>
          <p:cNvSpPr txBox="1"/>
          <p:nvPr/>
        </p:nvSpPr>
        <p:spPr>
          <a:xfrm>
            <a:off x="5036782" y="3114332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DB35F-24E7-244D-B024-97AC1CFFFED4}"/>
              </a:ext>
            </a:extLst>
          </p:cNvPr>
          <p:cNvSpPr txBox="1"/>
          <p:nvPr/>
        </p:nvSpPr>
        <p:spPr>
          <a:xfrm>
            <a:off x="8456359" y="369332"/>
            <a:ext cx="137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T_max</a:t>
            </a:r>
            <a:r>
              <a:rPr lang="en-US" dirty="0"/>
              <a:t> = 300</a:t>
            </a:r>
          </a:p>
          <a:p>
            <a:r>
              <a:rPr lang="en-US" dirty="0"/>
              <a:t>At 90/100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11941C-C7CA-564E-B542-F072F1E1C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170" y="3401667"/>
            <a:ext cx="4003589" cy="3087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D16CC-44B6-4348-A7DD-7A6F69C95003}"/>
              </a:ext>
            </a:extLst>
          </p:cNvPr>
          <p:cNvSpPr txBox="1"/>
          <p:nvPr/>
        </p:nvSpPr>
        <p:spPr>
          <a:xfrm>
            <a:off x="8981855" y="6516000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&lt; 10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C52D50-4596-5B4E-BFEA-AC98802602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694" t="35695" r="39596" b="39278"/>
          <a:stretch/>
        </p:blipFill>
        <p:spPr>
          <a:xfrm>
            <a:off x="8456359" y="1302998"/>
            <a:ext cx="1583268" cy="16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1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FD4E1FB-76D6-0842-B660-5C4418FD169C}"/>
              </a:ext>
            </a:extLst>
          </p:cNvPr>
          <p:cNvSpPr txBox="1"/>
          <p:nvPr/>
        </p:nvSpPr>
        <p:spPr>
          <a:xfrm>
            <a:off x="1767016" y="3087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09401-8457-6940-81C2-71A670BF1D8D}"/>
              </a:ext>
            </a:extLst>
          </p:cNvPr>
          <p:cNvSpPr txBox="1"/>
          <p:nvPr/>
        </p:nvSpPr>
        <p:spPr>
          <a:xfrm>
            <a:off x="7650236" y="6488668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007390-C79D-C54D-830D-858E624B881D}"/>
              </a:ext>
            </a:extLst>
          </p:cNvPr>
          <p:cNvSpPr txBox="1"/>
          <p:nvPr/>
        </p:nvSpPr>
        <p:spPr>
          <a:xfrm>
            <a:off x="1871394" y="6516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CF03E-FFE2-C24C-AAFD-2C34F7B8D1BB}"/>
              </a:ext>
            </a:extLst>
          </p:cNvPr>
          <p:cNvSpPr txBox="1"/>
          <p:nvPr/>
        </p:nvSpPr>
        <p:spPr>
          <a:xfrm>
            <a:off x="7650235" y="3087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125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69B140B-9D63-E54C-8ABF-01DD3C35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56" y="3429000"/>
            <a:ext cx="3769154" cy="304495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725DFC39-E2A1-444A-B51B-5B5CDCBD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7" y="3471049"/>
            <a:ext cx="3790330" cy="3044951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E5C875D1-ABCF-134C-BF8C-FC88AA4F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42" y="69382"/>
            <a:ext cx="3726893" cy="3044951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44928123-470F-374A-ABF4-E72784558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27" y="69382"/>
            <a:ext cx="3790330" cy="30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1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FD4E1FB-76D6-0842-B660-5C4418FD169C}"/>
              </a:ext>
            </a:extLst>
          </p:cNvPr>
          <p:cNvSpPr txBox="1"/>
          <p:nvPr/>
        </p:nvSpPr>
        <p:spPr>
          <a:xfrm>
            <a:off x="1767016" y="3087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250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09401-8457-6940-81C2-71A670BF1D8D}"/>
              </a:ext>
            </a:extLst>
          </p:cNvPr>
          <p:cNvSpPr txBox="1"/>
          <p:nvPr/>
        </p:nvSpPr>
        <p:spPr>
          <a:xfrm>
            <a:off x="7650236" y="6488668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007390-C79D-C54D-830D-858E624B881D}"/>
              </a:ext>
            </a:extLst>
          </p:cNvPr>
          <p:cNvSpPr txBox="1"/>
          <p:nvPr/>
        </p:nvSpPr>
        <p:spPr>
          <a:xfrm>
            <a:off x="1871394" y="6516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6CF03E-FFE2-C24C-AAFD-2C34F7B8D1BB}"/>
              </a:ext>
            </a:extLst>
          </p:cNvPr>
          <p:cNvSpPr txBox="1"/>
          <p:nvPr/>
        </p:nvSpPr>
        <p:spPr>
          <a:xfrm>
            <a:off x="7650235" y="3087000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Nutrient Diff = 125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3333FB9-8F4C-6B47-87AE-8C3AB51F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8" y="3455892"/>
            <a:ext cx="3785290" cy="3060108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DB9210F1-803C-D547-A132-01711236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99" y="3453458"/>
            <a:ext cx="3785290" cy="303808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45D4D00-68D0-404F-884A-5658E8BAB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88" y="26892"/>
            <a:ext cx="3785290" cy="306010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EEF863A-B321-B142-A168-8E236854F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188" y="51789"/>
            <a:ext cx="3785290" cy="30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How does sectors changes into spiral branches?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lin</dc:creator>
  <cp:lastModifiedBy>jacky lin</cp:lastModifiedBy>
  <cp:revision>6</cp:revision>
  <dcterms:created xsi:type="dcterms:W3CDTF">2021-04-07T15:01:53Z</dcterms:created>
  <dcterms:modified xsi:type="dcterms:W3CDTF">2021-04-07T22:30:21Z</dcterms:modified>
</cp:coreProperties>
</file>