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3" r:id="rId3"/>
    <p:sldId id="257" r:id="rId4"/>
    <p:sldId id="269" r:id="rId5"/>
    <p:sldId id="286" r:id="rId6"/>
    <p:sldId id="270" r:id="rId7"/>
    <p:sldId id="274" r:id="rId8"/>
    <p:sldId id="273" r:id="rId9"/>
    <p:sldId id="272" r:id="rId10"/>
    <p:sldId id="271" r:id="rId11"/>
    <p:sldId id="275" r:id="rId12"/>
    <p:sldId id="280" r:id="rId13"/>
    <p:sldId id="281" r:id="rId14"/>
    <p:sldId id="282" r:id="rId15"/>
    <p:sldId id="285" r:id="rId16"/>
    <p:sldId id="284" r:id="rId17"/>
    <p:sldId id="276" r:id="rId18"/>
    <p:sldId id="277" r:id="rId19"/>
    <p:sldId id="278" r:id="rId20"/>
    <p:sldId id="279" r:id="rId21"/>
    <p:sldId id="259" r:id="rId22"/>
  </p:sldIdLst>
  <p:sldSz cx="9144000" cy="5143500" type="screen16x9"/>
  <p:notesSz cx="6858000" cy="9144000"/>
  <p:embeddedFontLst>
    <p:embeddedFont>
      <p:font typeface="DX영화자막 M" panose="02020600000000000000" pitchFamily="18" charset="-127"/>
      <p:regular r:id="rId24"/>
    </p:embeddedFont>
    <p:embeddedFont>
      <p:font typeface="Lato" panose="020B0600000101010101" charset="0"/>
      <p:regular r:id="rId25"/>
      <p:bold r:id="rId26"/>
      <p:italic r:id="rId27"/>
      <p:boldItalic r:id="rId28"/>
    </p:embeddedFont>
    <p:embeddedFont>
      <p:font typeface="Raleway" panose="020B0600000101010101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4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2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13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77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579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9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27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251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22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1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44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791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88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6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48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2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6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00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868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“Gift as a gift”</a:t>
            </a:r>
            <a:br>
              <a:rPr 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br>
              <a:rPr 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504" y="3637722"/>
            <a:ext cx="6652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황규준 </a:t>
            </a:r>
            <a:r>
              <a:rPr lang="ko-KR" altLang="en-US" sz="30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이나현</a:t>
            </a:r>
            <a:r>
              <a:rPr lang="ko-KR" altLang="en-US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30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노희하</a:t>
            </a:r>
            <a:r>
              <a:rPr lang="ko-KR" altLang="en-US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김수정 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6504"/>
            <a:ext cx="9144000" cy="52346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&lt;PAGE </a:t>
            </a:r>
            <a:r>
              <a:rPr lang="ko-KR" altLang="en-US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설계</a:t>
            </a:r>
            <a:r>
              <a:rPr lang="en-US" altLang="ko-KR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신고 게시판</a:t>
            </a:r>
            <a:r>
              <a:rPr lang="en-US" altLang="ko-KR" sz="30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30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7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82210"/>
              </p:ext>
            </p:extLst>
          </p:nvPr>
        </p:nvGraphicFramePr>
        <p:xfrm>
          <a:off x="742118" y="573442"/>
          <a:ext cx="744226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3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세부업무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오브젝트명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333">
                <a:tc rowSpan="15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신고게시판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list.jsp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detail.jsp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searchList.jsp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writeForm.jsp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updateForm.jsp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replyForm.jsp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</a:t>
                      </a: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답글작성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/report/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passwordForm.jsp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비밀번호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35336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기능처리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(Controller)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DeleteController.java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aseline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삭제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20023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DetailController.java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02894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ListController.java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목록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46683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PasswordCheckController.java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비밀번호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73703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ReplyController.java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답글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854388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SearchController.java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제목 검색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85905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UpdateController.java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36117"/>
                  </a:ext>
                </a:extLst>
              </a:tr>
              <a:tr h="1983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WriteController.java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3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40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14154" y="1634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기능구현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모집게시판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4304-889F-46B5-8018-6BD63BC64B90}"/>
              </a:ext>
            </a:extLst>
          </p:cNvPr>
          <p:cNvSpPr txBox="1"/>
          <p:nvPr/>
        </p:nvSpPr>
        <p:spPr>
          <a:xfrm>
            <a:off x="304804" y="621440"/>
            <a:ext cx="10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프로세스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사각형: 둥근 모서리 6">
            <a:extLst>
              <a:ext uri="{FF2B5EF4-FFF2-40B4-BE49-F238E27FC236}">
                <a16:creationId xmlns:a16="http://schemas.microsoft.com/office/drawing/2014/main" id="{8346A240-2171-4273-ADF6-FD75CC02E0AB}"/>
              </a:ext>
            </a:extLst>
          </p:cNvPr>
          <p:cNvSpPr/>
          <p:nvPr/>
        </p:nvSpPr>
        <p:spPr>
          <a:xfrm>
            <a:off x="1556063" y="858351"/>
            <a:ext cx="5914920" cy="2919651"/>
          </a:xfrm>
          <a:prstGeom prst="roundRect">
            <a:avLst/>
          </a:prstGeom>
          <a:noFill/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398417-E6CB-424B-A2A1-AAF86D887181}"/>
              </a:ext>
            </a:extLst>
          </p:cNvPr>
          <p:cNvGrpSpPr/>
          <p:nvPr/>
        </p:nvGrpSpPr>
        <p:grpSpPr>
          <a:xfrm>
            <a:off x="2269070" y="1036148"/>
            <a:ext cx="4951305" cy="2363892"/>
            <a:chOff x="2500009" y="2415248"/>
            <a:chExt cx="6926088" cy="3412595"/>
          </a:xfrm>
        </p:grpSpPr>
        <p:sp>
          <p:nvSpPr>
            <p:cNvPr id="8" name="사각형: 둥근 모서리 9">
              <a:extLst>
                <a:ext uri="{FF2B5EF4-FFF2-40B4-BE49-F238E27FC236}">
                  <a16:creationId xmlns:a16="http://schemas.microsoft.com/office/drawing/2014/main" id="{054FC210-BE9F-426C-B334-17D1F31DE178}"/>
                </a:ext>
              </a:extLst>
            </p:cNvPr>
            <p:cNvSpPr/>
            <p:nvPr/>
          </p:nvSpPr>
          <p:spPr>
            <a:xfrm>
              <a:off x="2500009" y="2518825"/>
              <a:ext cx="1274323" cy="681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모집 게시판</a:t>
              </a:r>
            </a:p>
          </p:txBody>
        </p:sp>
        <p:sp>
          <p:nvSpPr>
            <p:cNvPr id="9" name="화살표: 오른쪽 10">
              <a:extLst>
                <a:ext uri="{FF2B5EF4-FFF2-40B4-BE49-F238E27FC236}">
                  <a16:creationId xmlns:a16="http://schemas.microsoft.com/office/drawing/2014/main" id="{9258BA1A-BFC6-4779-BD4F-518548ECE3D0}"/>
                </a:ext>
              </a:extLst>
            </p:cNvPr>
            <p:cNvSpPr/>
            <p:nvPr/>
          </p:nvSpPr>
          <p:spPr>
            <a:xfrm>
              <a:off x="3774332" y="2816395"/>
              <a:ext cx="496111" cy="102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0" name="사각형: 둥근 모서리 13">
              <a:extLst>
                <a:ext uri="{FF2B5EF4-FFF2-40B4-BE49-F238E27FC236}">
                  <a16:creationId xmlns:a16="http://schemas.microsoft.com/office/drawing/2014/main" id="{8E4561B3-BBDD-4199-AB26-8044260CEEDA}"/>
                </a:ext>
              </a:extLst>
            </p:cNvPr>
            <p:cNvSpPr/>
            <p:nvPr/>
          </p:nvSpPr>
          <p:spPr>
            <a:xfrm>
              <a:off x="4289897" y="2518825"/>
              <a:ext cx="1274323" cy="681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글 작성</a:t>
              </a:r>
            </a:p>
          </p:txBody>
        </p:sp>
        <p:sp>
          <p:nvSpPr>
            <p:cNvPr id="11" name="화살표: 오른쪽 15">
              <a:extLst>
                <a:ext uri="{FF2B5EF4-FFF2-40B4-BE49-F238E27FC236}">
                  <a16:creationId xmlns:a16="http://schemas.microsoft.com/office/drawing/2014/main" id="{16A8213A-508D-4164-A0E7-59402F950FE4}"/>
                </a:ext>
              </a:extLst>
            </p:cNvPr>
            <p:cNvSpPr/>
            <p:nvPr/>
          </p:nvSpPr>
          <p:spPr>
            <a:xfrm>
              <a:off x="5564220" y="2816395"/>
              <a:ext cx="496111" cy="131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45E90983-1770-475E-872C-7F3D48F8F3B8}"/>
                </a:ext>
              </a:extLst>
            </p:cNvPr>
            <p:cNvSpPr/>
            <p:nvPr/>
          </p:nvSpPr>
          <p:spPr>
            <a:xfrm>
              <a:off x="6079785" y="2415248"/>
              <a:ext cx="1517515" cy="93385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세부일정</a:t>
              </a:r>
            </a:p>
          </p:txBody>
        </p:sp>
        <p:sp>
          <p:nvSpPr>
            <p:cNvPr id="13" name="화살표: 오른쪽 17">
              <a:extLst>
                <a:ext uri="{FF2B5EF4-FFF2-40B4-BE49-F238E27FC236}">
                  <a16:creationId xmlns:a16="http://schemas.microsoft.com/office/drawing/2014/main" id="{F57A3FED-92EC-463E-9C1D-AC05EB8AE1FE}"/>
                </a:ext>
              </a:extLst>
            </p:cNvPr>
            <p:cNvSpPr/>
            <p:nvPr/>
          </p:nvSpPr>
          <p:spPr>
            <a:xfrm>
              <a:off x="7597300" y="2813204"/>
              <a:ext cx="496111" cy="131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4" name="화살표: 오른쪽 18">
              <a:extLst>
                <a:ext uri="{FF2B5EF4-FFF2-40B4-BE49-F238E27FC236}">
                  <a16:creationId xmlns:a16="http://schemas.microsoft.com/office/drawing/2014/main" id="{53597D6E-968A-4EE8-B610-A5AE1AC976E3}"/>
                </a:ext>
              </a:extLst>
            </p:cNvPr>
            <p:cNvSpPr/>
            <p:nvPr/>
          </p:nvSpPr>
          <p:spPr>
            <a:xfrm rot="5400000">
              <a:off x="6590486" y="3531378"/>
              <a:ext cx="496111" cy="131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5" name="사각형: 둥근 모서리 19">
              <a:extLst>
                <a:ext uri="{FF2B5EF4-FFF2-40B4-BE49-F238E27FC236}">
                  <a16:creationId xmlns:a16="http://schemas.microsoft.com/office/drawing/2014/main" id="{AE1D5BDD-DE7E-4630-B7D2-72479820506A}"/>
                </a:ext>
              </a:extLst>
            </p:cNvPr>
            <p:cNvSpPr/>
            <p:nvPr/>
          </p:nvSpPr>
          <p:spPr>
            <a:xfrm>
              <a:off x="8151774" y="2501280"/>
              <a:ext cx="1274323" cy="681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일정 작성 및 스케줄 관리</a:t>
              </a:r>
            </a:p>
          </p:txBody>
        </p:sp>
        <p:sp>
          <p:nvSpPr>
            <p:cNvPr id="16" name="사각형: 둥근 모서리 20">
              <a:extLst>
                <a:ext uri="{FF2B5EF4-FFF2-40B4-BE49-F238E27FC236}">
                  <a16:creationId xmlns:a16="http://schemas.microsoft.com/office/drawing/2014/main" id="{BA7D7885-0FE9-44DB-AA88-62B1C796A794}"/>
                </a:ext>
              </a:extLst>
            </p:cNvPr>
            <p:cNvSpPr/>
            <p:nvPr/>
          </p:nvSpPr>
          <p:spPr>
            <a:xfrm>
              <a:off x="6247707" y="3863195"/>
              <a:ext cx="1274323" cy="681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글 완성</a:t>
              </a:r>
            </a:p>
          </p:txBody>
        </p:sp>
        <p:sp>
          <p:nvSpPr>
            <p:cNvPr id="17" name="화살표: 오른쪽 23">
              <a:extLst>
                <a:ext uri="{FF2B5EF4-FFF2-40B4-BE49-F238E27FC236}">
                  <a16:creationId xmlns:a16="http://schemas.microsoft.com/office/drawing/2014/main" id="{ABF86DC4-D906-40F8-AA62-10426256BC73}"/>
                </a:ext>
              </a:extLst>
            </p:cNvPr>
            <p:cNvSpPr/>
            <p:nvPr/>
          </p:nvSpPr>
          <p:spPr>
            <a:xfrm rot="8757063">
              <a:off x="7656493" y="3514709"/>
              <a:ext cx="496111" cy="131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8" name="화살표: 오른쪽 27">
              <a:extLst>
                <a:ext uri="{FF2B5EF4-FFF2-40B4-BE49-F238E27FC236}">
                  <a16:creationId xmlns:a16="http://schemas.microsoft.com/office/drawing/2014/main" id="{24E5C389-6F35-49E6-A4DD-6C7B2DFCF483}"/>
                </a:ext>
              </a:extLst>
            </p:cNvPr>
            <p:cNvSpPr/>
            <p:nvPr/>
          </p:nvSpPr>
          <p:spPr>
            <a:xfrm rot="5400000">
              <a:off x="6590486" y="4761407"/>
              <a:ext cx="496111" cy="131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9" name="사각형: 둥근 모서리 28">
              <a:extLst>
                <a:ext uri="{FF2B5EF4-FFF2-40B4-BE49-F238E27FC236}">
                  <a16:creationId xmlns:a16="http://schemas.microsoft.com/office/drawing/2014/main" id="{42D86285-8C6E-4466-BA68-94C0926C8607}"/>
                </a:ext>
              </a:extLst>
            </p:cNvPr>
            <p:cNvSpPr/>
            <p:nvPr/>
          </p:nvSpPr>
          <p:spPr>
            <a:xfrm>
              <a:off x="6201379" y="5146588"/>
              <a:ext cx="1274323" cy="681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모집</a:t>
              </a:r>
            </a:p>
          </p:txBody>
        </p:sp>
        <p:sp>
          <p:nvSpPr>
            <p:cNvPr id="20" name="사각형: 둥근 모서리 30">
              <a:extLst>
                <a:ext uri="{FF2B5EF4-FFF2-40B4-BE49-F238E27FC236}">
                  <a16:creationId xmlns:a16="http://schemas.microsoft.com/office/drawing/2014/main" id="{35CE34DC-8D55-4C38-821C-E669206C20C7}"/>
                </a:ext>
              </a:extLst>
            </p:cNvPr>
            <p:cNvSpPr/>
            <p:nvPr/>
          </p:nvSpPr>
          <p:spPr>
            <a:xfrm>
              <a:off x="4270443" y="5146588"/>
              <a:ext cx="1274323" cy="681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모집 완료</a:t>
              </a:r>
            </a:p>
          </p:txBody>
        </p:sp>
      </p:grpSp>
      <p:sp>
        <p:nvSpPr>
          <p:cNvPr id="21" name="화살표: 오른쪽 33">
            <a:extLst>
              <a:ext uri="{FF2B5EF4-FFF2-40B4-BE49-F238E27FC236}">
                <a16:creationId xmlns:a16="http://schemas.microsoft.com/office/drawing/2014/main" id="{75599C03-5891-4BE8-95D5-F6ACD8513197}"/>
              </a:ext>
            </a:extLst>
          </p:cNvPr>
          <p:cNvSpPr/>
          <p:nvPr/>
        </p:nvSpPr>
        <p:spPr>
          <a:xfrm rot="10800000">
            <a:off x="3085029" y="3118521"/>
            <a:ext cx="354659" cy="9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화살표: 오른쪽 34">
            <a:extLst>
              <a:ext uri="{FF2B5EF4-FFF2-40B4-BE49-F238E27FC236}">
                <a16:creationId xmlns:a16="http://schemas.microsoft.com/office/drawing/2014/main" id="{8102DFA7-7397-4385-A463-5589297A02C0}"/>
              </a:ext>
            </a:extLst>
          </p:cNvPr>
          <p:cNvSpPr/>
          <p:nvPr/>
        </p:nvSpPr>
        <p:spPr>
          <a:xfrm rot="10800000">
            <a:off x="4498566" y="3093655"/>
            <a:ext cx="354659" cy="9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사각형: 둥근 모서리 35">
            <a:extLst>
              <a:ext uri="{FF2B5EF4-FFF2-40B4-BE49-F238E27FC236}">
                <a16:creationId xmlns:a16="http://schemas.microsoft.com/office/drawing/2014/main" id="{0BED68F2-492A-43D2-8F3B-5C8AD21CAD7C}"/>
              </a:ext>
            </a:extLst>
          </p:cNvPr>
          <p:cNvSpPr/>
          <p:nvPr/>
        </p:nvSpPr>
        <p:spPr>
          <a:xfrm>
            <a:off x="2089898" y="2935291"/>
            <a:ext cx="910985" cy="47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활동 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8D790-3C57-405B-B1C7-AE36CB174F5C}"/>
              </a:ext>
            </a:extLst>
          </p:cNvPr>
          <p:cNvSpPr txBox="1"/>
          <p:nvPr/>
        </p:nvSpPr>
        <p:spPr>
          <a:xfrm>
            <a:off x="0" y="3980779"/>
            <a:ext cx="9129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사용기능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1.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모집 게시판 글 작성 및 조회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2.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인원을 모집하여 수업 개설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3.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일정과 활동으로 등록해 개인 스케줄 관리 및 정식 활동목록에 게시됨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24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14154" y="1634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기능구현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신고게시판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4304-889F-46B5-8018-6BD63BC64B90}"/>
              </a:ext>
            </a:extLst>
          </p:cNvPr>
          <p:cNvSpPr txBox="1"/>
          <p:nvPr/>
        </p:nvSpPr>
        <p:spPr>
          <a:xfrm>
            <a:off x="304804" y="621440"/>
            <a:ext cx="10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프로세스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사각형: 둥근 모서리 6">
            <a:extLst>
              <a:ext uri="{FF2B5EF4-FFF2-40B4-BE49-F238E27FC236}">
                <a16:creationId xmlns:a16="http://schemas.microsoft.com/office/drawing/2014/main" id="{8346A240-2171-4273-ADF6-FD75CC02E0AB}"/>
              </a:ext>
            </a:extLst>
          </p:cNvPr>
          <p:cNvSpPr/>
          <p:nvPr/>
        </p:nvSpPr>
        <p:spPr>
          <a:xfrm>
            <a:off x="1556063" y="912536"/>
            <a:ext cx="5914920" cy="2919651"/>
          </a:xfrm>
          <a:prstGeom prst="roundRect">
            <a:avLst/>
          </a:prstGeom>
          <a:noFill/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8D790-3C57-405B-B1C7-AE36CB174F5C}"/>
              </a:ext>
            </a:extLst>
          </p:cNvPr>
          <p:cNvSpPr txBox="1"/>
          <p:nvPr/>
        </p:nvSpPr>
        <p:spPr>
          <a:xfrm>
            <a:off x="0" y="4062055"/>
            <a:ext cx="9129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사용기능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</a:p>
          <a:p>
            <a:pPr lvl="0" algn="ctr">
              <a:defRPr/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신고 게시판 글 작성 및 비밀번호 입력 후 조회 </a:t>
            </a:r>
          </a:p>
          <a:p>
            <a:pPr lvl="0" algn="ctr">
              <a:defRPr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 게시 후 답글 작성으로 관리자의 답변 달아주기 </a:t>
            </a:r>
          </a:p>
        </p:txBody>
      </p:sp>
      <p:sp>
        <p:nvSpPr>
          <p:cNvPr id="25" name="사각형: 둥근 모서리 9"/>
          <p:cNvSpPr/>
          <p:nvPr/>
        </p:nvSpPr>
        <p:spPr>
          <a:xfrm>
            <a:off x="2153920" y="1246293"/>
            <a:ext cx="1162295" cy="6558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신고 게시판</a:t>
            </a:r>
          </a:p>
        </p:txBody>
      </p:sp>
      <p:sp>
        <p:nvSpPr>
          <p:cNvPr id="26" name="화살표: 오른쪽 10"/>
          <p:cNvSpPr/>
          <p:nvPr/>
        </p:nvSpPr>
        <p:spPr>
          <a:xfrm>
            <a:off x="3359829" y="1522314"/>
            <a:ext cx="452497" cy="987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사각형: 둥근 모서리 13"/>
          <p:cNvSpPr/>
          <p:nvPr/>
        </p:nvSpPr>
        <p:spPr>
          <a:xfrm>
            <a:off x="3943808" y="1246293"/>
            <a:ext cx="1162295" cy="6558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ko-KR" altLang="en-US" sz="12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신고글</a:t>
            </a:r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작성</a:t>
            </a:r>
          </a:p>
        </p:txBody>
      </p:sp>
      <p:sp>
        <p:nvSpPr>
          <p:cNvPr id="28" name="화살표: 오른쪽 15"/>
          <p:cNvSpPr/>
          <p:nvPr/>
        </p:nvSpPr>
        <p:spPr>
          <a:xfrm rot="5400000">
            <a:off x="2446016" y="2165971"/>
            <a:ext cx="477638" cy="11999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순서도: 판단 16"/>
          <p:cNvSpPr/>
          <p:nvPr/>
        </p:nvSpPr>
        <p:spPr>
          <a:xfrm>
            <a:off x="2000549" y="2513020"/>
            <a:ext cx="1501752" cy="899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 비밀번호 입력</a:t>
            </a:r>
          </a:p>
        </p:txBody>
      </p:sp>
      <p:sp>
        <p:nvSpPr>
          <p:cNvPr id="30" name="화살표: 오른쪽 18"/>
          <p:cNvSpPr/>
          <p:nvPr/>
        </p:nvSpPr>
        <p:spPr>
          <a:xfrm>
            <a:off x="3545915" y="2883783"/>
            <a:ext cx="452497" cy="1266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화살표: 오른쪽 18"/>
          <p:cNvSpPr/>
          <p:nvPr/>
        </p:nvSpPr>
        <p:spPr>
          <a:xfrm>
            <a:off x="5316349" y="2883783"/>
            <a:ext cx="452497" cy="1266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사각형: 둥근 모서리 20"/>
          <p:cNvSpPr/>
          <p:nvPr/>
        </p:nvSpPr>
        <p:spPr>
          <a:xfrm>
            <a:off x="5932967" y="2629404"/>
            <a:ext cx="1162295" cy="6558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답글 작성</a:t>
            </a:r>
          </a:p>
        </p:txBody>
      </p:sp>
      <p:sp>
        <p:nvSpPr>
          <p:cNvPr id="33" name="사각형: 둥근 모서리 13">
            <a:extLst>
              <a:ext uri="{FF2B5EF4-FFF2-40B4-BE49-F238E27FC236}">
                <a16:creationId xmlns:a16="http://schemas.microsoft.com/office/drawing/2014/main" id="{6896EC4E-F392-40F8-8CD7-FAF4419445CB}"/>
              </a:ext>
            </a:extLst>
          </p:cNvPr>
          <p:cNvSpPr/>
          <p:nvPr/>
        </p:nvSpPr>
        <p:spPr>
          <a:xfrm>
            <a:off x="4110440" y="2629404"/>
            <a:ext cx="1162295" cy="6558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 조회</a:t>
            </a:r>
          </a:p>
        </p:txBody>
      </p:sp>
    </p:spTree>
    <p:extLst>
      <p:ext uri="{BB962C8B-B14F-4D97-AF65-F5344CB8AC3E}">
        <p14:creationId xmlns:p14="http://schemas.microsoft.com/office/powerpoint/2010/main" val="45879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14154" y="1634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기능구현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en-US" altLang="ko-KR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QnA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4304-889F-46B5-8018-6BD63BC64B90}"/>
              </a:ext>
            </a:extLst>
          </p:cNvPr>
          <p:cNvSpPr txBox="1"/>
          <p:nvPr/>
        </p:nvSpPr>
        <p:spPr>
          <a:xfrm>
            <a:off x="304804" y="621440"/>
            <a:ext cx="10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프로세스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사각형: 둥근 모서리 6">
            <a:extLst>
              <a:ext uri="{FF2B5EF4-FFF2-40B4-BE49-F238E27FC236}">
                <a16:creationId xmlns:a16="http://schemas.microsoft.com/office/drawing/2014/main" id="{8346A240-2171-4273-ADF6-FD75CC02E0AB}"/>
              </a:ext>
            </a:extLst>
          </p:cNvPr>
          <p:cNvSpPr/>
          <p:nvPr/>
        </p:nvSpPr>
        <p:spPr>
          <a:xfrm>
            <a:off x="1556063" y="912536"/>
            <a:ext cx="5914920" cy="2919651"/>
          </a:xfrm>
          <a:prstGeom prst="roundRect">
            <a:avLst/>
          </a:prstGeom>
          <a:noFill/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8D790-3C57-405B-B1C7-AE36CB174F5C}"/>
              </a:ext>
            </a:extLst>
          </p:cNvPr>
          <p:cNvSpPr txBox="1"/>
          <p:nvPr/>
        </p:nvSpPr>
        <p:spPr>
          <a:xfrm>
            <a:off x="0" y="4062055"/>
            <a:ext cx="9129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사용기능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</a:p>
          <a:p>
            <a:pPr lvl="0" algn="ctr">
              <a:defRPr/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QnA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게시판 글 작성 및 조회 </a:t>
            </a:r>
          </a:p>
          <a:p>
            <a:pPr lvl="0" algn="ctr">
              <a:defRPr/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 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게시후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댓글 작성</a:t>
            </a:r>
            <a:endParaRPr lang="en-US" altLang="ko-KR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519058" y="1100083"/>
            <a:ext cx="4077576" cy="2544556"/>
            <a:chOff x="3547356" y="1767962"/>
            <a:chExt cx="5002829" cy="3314385"/>
          </a:xfrm>
        </p:grpSpPr>
        <p:sp>
          <p:nvSpPr>
            <p:cNvPr id="38" name="사각형: 둥근 모서리 9"/>
            <p:cNvSpPr/>
            <p:nvPr/>
          </p:nvSpPr>
          <p:spPr>
            <a:xfrm>
              <a:off x="3547356" y="1767962"/>
              <a:ext cx="1274323" cy="68125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ko-KR" sz="120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QnA</a:t>
              </a:r>
              <a:r>
                <a:rPr lang="ko-KR" altLang="en-US" sz="120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게시판</a:t>
              </a:r>
            </a:p>
          </p:txBody>
        </p:sp>
        <p:sp>
          <p:nvSpPr>
            <p:cNvPr id="39" name="화살표: 오른쪽 10"/>
            <p:cNvSpPr/>
            <p:nvPr/>
          </p:nvSpPr>
          <p:spPr>
            <a:xfrm>
              <a:off x="4846618" y="2065532"/>
              <a:ext cx="496111" cy="1025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0" name="사각형: 둥근 모서리 13"/>
            <p:cNvSpPr/>
            <p:nvPr/>
          </p:nvSpPr>
          <p:spPr>
            <a:xfrm>
              <a:off x="5370496" y="1767962"/>
              <a:ext cx="1274323" cy="68125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글 작성</a:t>
              </a:r>
            </a:p>
          </p:txBody>
        </p:sp>
        <p:sp>
          <p:nvSpPr>
            <p:cNvPr id="41" name="화살표: 오른쪽 15"/>
            <p:cNvSpPr/>
            <p:nvPr/>
          </p:nvSpPr>
          <p:spPr>
            <a:xfrm>
              <a:off x="6691177" y="3373644"/>
              <a:ext cx="496111" cy="131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2" name="화살표: 오른쪽 18"/>
            <p:cNvSpPr/>
            <p:nvPr/>
          </p:nvSpPr>
          <p:spPr>
            <a:xfrm rot="5400000">
              <a:off x="5739143" y="2672314"/>
              <a:ext cx="496111" cy="131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3" name="사각형: 둥근 모서리 20"/>
            <p:cNvSpPr/>
            <p:nvPr/>
          </p:nvSpPr>
          <p:spPr>
            <a:xfrm>
              <a:off x="5361489" y="3060102"/>
              <a:ext cx="1274323" cy="68125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글 완성</a:t>
              </a:r>
            </a:p>
          </p:txBody>
        </p:sp>
        <p:sp>
          <p:nvSpPr>
            <p:cNvPr id="44" name="화살표: 오른쪽 18"/>
            <p:cNvSpPr/>
            <p:nvPr/>
          </p:nvSpPr>
          <p:spPr>
            <a:xfrm rot="5400000">
              <a:off x="3936461" y="2682920"/>
              <a:ext cx="496111" cy="131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5" name="사각형: 둥근 모서리 20"/>
            <p:cNvSpPr/>
            <p:nvPr/>
          </p:nvSpPr>
          <p:spPr>
            <a:xfrm>
              <a:off x="7275862" y="3098799"/>
              <a:ext cx="1274323" cy="68125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댓글 작성</a:t>
              </a:r>
            </a:p>
          </p:txBody>
        </p:sp>
        <p:sp>
          <p:nvSpPr>
            <p:cNvPr id="46" name="사각형: 둥근 모서리 20"/>
            <p:cNvSpPr/>
            <p:nvPr/>
          </p:nvSpPr>
          <p:spPr>
            <a:xfrm>
              <a:off x="3645501" y="3068237"/>
              <a:ext cx="1274323" cy="68125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글 검색</a:t>
              </a:r>
            </a:p>
          </p:txBody>
        </p:sp>
        <p:sp>
          <p:nvSpPr>
            <p:cNvPr id="47" name="화살표: 오른쪽 18"/>
            <p:cNvSpPr/>
            <p:nvPr/>
          </p:nvSpPr>
          <p:spPr>
            <a:xfrm rot="5400000">
              <a:off x="4002242" y="4005354"/>
              <a:ext cx="496111" cy="131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8" name="사각형: 둥근 모서리 20"/>
            <p:cNvSpPr/>
            <p:nvPr/>
          </p:nvSpPr>
          <p:spPr>
            <a:xfrm>
              <a:off x="3645501" y="4401092"/>
              <a:ext cx="1274323" cy="68125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ko-KR" altLang="en-US" sz="12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글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5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14154" y="1634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기능구현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4304-889F-46B5-8018-6BD63BC64B90}"/>
              </a:ext>
            </a:extLst>
          </p:cNvPr>
          <p:cNvSpPr txBox="1"/>
          <p:nvPr/>
        </p:nvSpPr>
        <p:spPr>
          <a:xfrm>
            <a:off x="304804" y="621440"/>
            <a:ext cx="10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프로세스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사각형: 둥근 모서리 6">
            <a:extLst>
              <a:ext uri="{FF2B5EF4-FFF2-40B4-BE49-F238E27FC236}">
                <a16:creationId xmlns:a16="http://schemas.microsoft.com/office/drawing/2014/main" id="{8346A240-2171-4273-ADF6-FD75CC02E0AB}"/>
              </a:ext>
            </a:extLst>
          </p:cNvPr>
          <p:cNvSpPr/>
          <p:nvPr/>
        </p:nvSpPr>
        <p:spPr>
          <a:xfrm>
            <a:off x="1556063" y="912536"/>
            <a:ext cx="5914920" cy="2919651"/>
          </a:xfrm>
          <a:prstGeom prst="roundRect">
            <a:avLst/>
          </a:prstGeom>
          <a:noFill/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C8D790-3C57-405B-B1C7-AE36CB174F5C}"/>
              </a:ext>
            </a:extLst>
          </p:cNvPr>
          <p:cNvSpPr txBox="1"/>
          <p:nvPr/>
        </p:nvSpPr>
        <p:spPr>
          <a:xfrm>
            <a:off x="0" y="4062055"/>
            <a:ext cx="9129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사용기능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</a:p>
          <a:p>
            <a:pPr lvl="0" algn="ctr">
              <a:defRPr/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카카오 로그인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lvl="0" algn="ctr">
              <a:defRPr/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endParaRPr lang="en-US" altLang="ko-KR" dirty="0"/>
          </a:p>
        </p:txBody>
      </p:sp>
      <p:sp>
        <p:nvSpPr>
          <p:cNvPr id="20" name="사각형: 둥근 모서리 9">
            <a:extLst>
              <a:ext uri="{FF2B5EF4-FFF2-40B4-BE49-F238E27FC236}">
                <a16:creationId xmlns:a16="http://schemas.microsoft.com/office/drawing/2014/main" id="{054FC210-BE9F-426C-B334-17D1F31DE178}"/>
              </a:ext>
            </a:extLst>
          </p:cNvPr>
          <p:cNvSpPr/>
          <p:nvPr/>
        </p:nvSpPr>
        <p:spPr>
          <a:xfrm>
            <a:off x="1818619" y="1526130"/>
            <a:ext cx="838116" cy="52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카카오 로그인</a:t>
            </a:r>
          </a:p>
        </p:txBody>
      </p:sp>
      <p:sp>
        <p:nvSpPr>
          <p:cNvPr id="21" name="화살표: 오른쪽 10">
            <a:extLst>
              <a:ext uri="{FF2B5EF4-FFF2-40B4-BE49-F238E27FC236}">
                <a16:creationId xmlns:a16="http://schemas.microsoft.com/office/drawing/2014/main" id="{9258BA1A-BFC6-4779-BD4F-518548ECE3D0}"/>
              </a:ext>
            </a:extLst>
          </p:cNvPr>
          <p:cNvSpPr/>
          <p:nvPr/>
        </p:nvSpPr>
        <p:spPr>
          <a:xfrm>
            <a:off x="2660294" y="1755437"/>
            <a:ext cx="326289" cy="79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사각형: 둥근 모서리 13">
            <a:extLst>
              <a:ext uri="{FF2B5EF4-FFF2-40B4-BE49-F238E27FC236}">
                <a16:creationId xmlns:a16="http://schemas.microsoft.com/office/drawing/2014/main" id="{8E4561B3-BBDD-4199-AB26-8044260CEEDA}"/>
              </a:ext>
            </a:extLst>
          </p:cNvPr>
          <p:cNvSpPr/>
          <p:nvPr/>
        </p:nvSpPr>
        <p:spPr>
          <a:xfrm>
            <a:off x="2999378" y="1526130"/>
            <a:ext cx="838116" cy="52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아이디 비밀번호 입력</a:t>
            </a:r>
          </a:p>
        </p:txBody>
      </p:sp>
      <p:sp>
        <p:nvSpPr>
          <p:cNvPr id="23" name="화살표: 오른쪽 15">
            <a:extLst>
              <a:ext uri="{FF2B5EF4-FFF2-40B4-BE49-F238E27FC236}">
                <a16:creationId xmlns:a16="http://schemas.microsoft.com/office/drawing/2014/main" id="{16A8213A-508D-4164-A0E7-59402F950FE4}"/>
              </a:ext>
            </a:extLst>
          </p:cNvPr>
          <p:cNvSpPr/>
          <p:nvPr/>
        </p:nvSpPr>
        <p:spPr>
          <a:xfrm>
            <a:off x="3863999" y="1755437"/>
            <a:ext cx="326289" cy="101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45E90983-1770-475E-872C-7F3D48F8F3B8}"/>
              </a:ext>
            </a:extLst>
          </p:cNvPr>
          <p:cNvSpPr/>
          <p:nvPr/>
        </p:nvSpPr>
        <p:spPr>
          <a:xfrm>
            <a:off x="4210769" y="1435379"/>
            <a:ext cx="1521748" cy="7196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회원유무확인</a:t>
            </a:r>
          </a:p>
        </p:txBody>
      </p:sp>
      <p:sp>
        <p:nvSpPr>
          <p:cNvPr id="26" name="화살표: 오른쪽 18">
            <a:extLst>
              <a:ext uri="{FF2B5EF4-FFF2-40B4-BE49-F238E27FC236}">
                <a16:creationId xmlns:a16="http://schemas.microsoft.com/office/drawing/2014/main" id="{53597D6E-968A-4EE8-B610-A5AE1AC976E3}"/>
              </a:ext>
            </a:extLst>
          </p:cNvPr>
          <p:cNvSpPr/>
          <p:nvPr/>
        </p:nvSpPr>
        <p:spPr>
          <a:xfrm rot="5400000">
            <a:off x="4780492" y="2348876"/>
            <a:ext cx="382302" cy="8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사각형: 둥근 모서리 20">
            <a:extLst>
              <a:ext uri="{FF2B5EF4-FFF2-40B4-BE49-F238E27FC236}">
                <a16:creationId xmlns:a16="http://schemas.microsoft.com/office/drawing/2014/main" id="{BA7D7885-0FE9-44DB-AA88-62B1C796A794}"/>
              </a:ext>
            </a:extLst>
          </p:cNvPr>
          <p:cNvSpPr/>
          <p:nvPr/>
        </p:nvSpPr>
        <p:spPr>
          <a:xfrm>
            <a:off x="4595849" y="2647525"/>
            <a:ext cx="838116" cy="52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4E5C389-6F35-49E6-A4DD-6C7B2DFCF483}"/>
              </a:ext>
            </a:extLst>
          </p:cNvPr>
          <p:cNvSpPr/>
          <p:nvPr/>
        </p:nvSpPr>
        <p:spPr>
          <a:xfrm rot="5400000">
            <a:off x="6423573" y="2324413"/>
            <a:ext cx="382302" cy="8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D86285-8C6E-4466-BA68-94C0926C8607}"/>
              </a:ext>
            </a:extLst>
          </p:cNvPr>
          <p:cNvSpPr/>
          <p:nvPr/>
        </p:nvSpPr>
        <p:spPr>
          <a:xfrm>
            <a:off x="6238930" y="2633834"/>
            <a:ext cx="838116" cy="52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</a:t>
            </a:r>
            <a:endParaRPr lang="en-US" altLang="ko-KR" sz="1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페이지</a:t>
            </a:r>
          </a:p>
        </p:txBody>
      </p:sp>
      <p:sp>
        <p:nvSpPr>
          <p:cNvPr id="30" name="화살표: 오른쪽 15">
            <a:extLst>
              <a:ext uri="{FF2B5EF4-FFF2-40B4-BE49-F238E27FC236}">
                <a16:creationId xmlns:a16="http://schemas.microsoft.com/office/drawing/2014/main" id="{16A8213A-508D-4164-A0E7-59402F950FE4}"/>
              </a:ext>
            </a:extLst>
          </p:cNvPr>
          <p:cNvSpPr/>
          <p:nvPr/>
        </p:nvSpPr>
        <p:spPr>
          <a:xfrm>
            <a:off x="5779315" y="1744501"/>
            <a:ext cx="326289" cy="101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사각형: 둥근 모서리 20">
            <a:extLst>
              <a:ext uri="{FF2B5EF4-FFF2-40B4-BE49-F238E27FC236}">
                <a16:creationId xmlns:a16="http://schemas.microsoft.com/office/drawing/2014/main" id="{BA7D7885-0FE9-44DB-AA88-62B1C796A794}"/>
              </a:ext>
            </a:extLst>
          </p:cNvPr>
          <p:cNvSpPr/>
          <p:nvPr/>
        </p:nvSpPr>
        <p:spPr>
          <a:xfrm>
            <a:off x="6152402" y="1583395"/>
            <a:ext cx="838116" cy="52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altLang="ko-KR" sz="1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성공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3" name="화살표: 오른쪽 15">
            <a:extLst>
              <a:ext uri="{FF2B5EF4-FFF2-40B4-BE49-F238E27FC236}">
                <a16:creationId xmlns:a16="http://schemas.microsoft.com/office/drawing/2014/main" id="{16A8213A-508D-4164-A0E7-59402F950FE4}"/>
              </a:ext>
            </a:extLst>
          </p:cNvPr>
          <p:cNvSpPr/>
          <p:nvPr/>
        </p:nvSpPr>
        <p:spPr>
          <a:xfrm>
            <a:off x="5496906" y="2859319"/>
            <a:ext cx="642244" cy="12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0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6893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</a:rPr>
              <a:t>3</a:t>
            </a:r>
            <a:r>
              <a:rPr lang="en" sz="7200" dirty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주요기능</a:t>
            </a:r>
            <a:endParaRPr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13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47285" y="305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주요기능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메인화면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2438" r="7826" b="1816"/>
          <a:stretch/>
        </p:blipFill>
        <p:spPr>
          <a:xfrm>
            <a:off x="523460" y="1099929"/>
            <a:ext cx="8401879" cy="28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47285" y="37202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주요기능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1122646"/>
            <a:ext cx="2315113" cy="35742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15" y="1222044"/>
            <a:ext cx="348663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114725" y="20636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주요기능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모집게시판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" y="849871"/>
            <a:ext cx="3428604" cy="40038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30" y="1563757"/>
            <a:ext cx="5287045" cy="21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1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8709" y="20636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주요기능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en-US" altLang="ko-KR" sz="24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QnA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8" y="715471"/>
            <a:ext cx="8541026" cy="40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6893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소개</a:t>
            </a:r>
            <a:endParaRPr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3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-15335" y="5045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주요기능 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– report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758"/>
            <a:ext cx="9144000" cy="18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0" y="788504"/>
            <a:ext cx="9143875" cy="2405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sz="72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끝</a:t>
            </a:r>
            <a:r>
              <a:rPr lang="en-US" altLang="ko-KR" sz="72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br>
              <a:rPr lang="en-US" altLang="ko-KR" sz="72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ko-KR" altLang="en-US" sz="72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감사합니다</a:t>
            </a:r>
            <a:r>
              <a:rPr lang="en-US" altLang="ko-KR" sz="7200" dirty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!</a:t>
            </a:r>
            <a:endParaRPr sz="72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6907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C365679-D443-4F49-83F5-8B8E1A676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74559"/>
              </p:ext>
            </p:extLst>
          </p:nvPr>
        </p:nvGraphicFramePr>
        <p:xfrm>
          <a:off x="636690" y="612386"/>
          <a:ext cx="77554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156">
                  <a:extLst>
                    <a:ext uri="{9D8B030D-6E8A-4147-A177-3AD203B41FA5}">
                      <a16:colId xmlns:a16="http://schemas.microsoft.com/office/drawing/2014/main" val="1121675009"/>
                    </a:ext>
                  </a:extLst>
                </a:gridCol>
                <a:gridCol w="2585156">
                  <a:extLst>
                    <a:ext uri="{9D8B030D-6E8A-4147-A177-3AD203B41FA5}">
                      <a16:colId xmlns:a16="http://schemas.microsoft.com/office/drawing/2014/main" val="3559703467"/>
                    </a:ext>
                  </a:extLst>
                </a:gridCol>
                <a:gridCol w="2585156">
                  <a:extLst>
                    <a:ext uri="{9D8B030D-6E8A-4147-A177-3AD203B41FA5}">
                      <a16:colId xmlns:a16="http://schemas.microsoft.com/office/drawing/2014/main" val="2760969777"/>
                    </a:ext>
                  </a:extLst>
                </a:gridCol>
              </a:tblGrid>
              <a:tr h="150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프로젝트 주제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장애인들을 위한 재능 기부 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80292"/>
                  </a:ext>
                </a:extLst>
              </a:tr>
              <a:tr h="33827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주제선정 이유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1.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프로젝트 인원 특성상 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crud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가 중심이 되는 프로젝트를 필요로 함 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2. 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실제로 있으면 좋겠다고 생각했던 것에 대하여 만드는 기쁨을 느끼기 위해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39870"/>
                  </a:ext>
                </a:extLst>
              </a:tr>
              <a:tr h="150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프로젝트 기간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2021.05.06</a:t>
                      </a:r>
                      <a:r>
                        <a:rPr lang="en-US" altLang="ko-KR" sz="1200" baseline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~ 2021.06.04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5547"/>
                  </a:ext>
                </a:extLst>
              </a:tr>
              <a:tr h="150345">
                <a:tc rowSpan="6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개발환경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Os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Window 10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88138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Pattern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MVC2 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52680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Database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Oracle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39381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Tool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Eclipse, 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Sql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-Tools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69632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Language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Java,jsp,html,javascript,ajax,jquery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06319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Browser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Chorme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1680"/>
                  </a:ext>
                </a:extLst>
              </a:tr>
              <a:tr h="150345">
                <a:tc rowSpan="4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역할분담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황규준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모집 게시판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65744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김수정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37306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이나현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신고 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16625"/>
                  </a:ext>
                </a:extLst>
              </a:tr>
              <a:tr h="150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노희하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질문과 답변 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45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675" y="16893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구축</a:t>
            </a:r>
            <a:endParaRPr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0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6549-51EC-4FB7-A00F-34C0BE735071}"/>
              </a:ext>
            </a:extLst>
          </p:cNvPr>
          <p:cNvSpPr txBox="1"/>
          <p:nvPr/>
        </p:nvSpPr>
        <p:spPr>
          <a:xfrm>
            <a:off x="0" y="1375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&lt;DB</a:t>
            </a:r>
            <a:r>
              <a:rPr lang="ko-KR" altLang="en-US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구조도</a:t>
            </a:r>
            <a:r>
              <a:rPr lang="en-US" altLang="ko-KR" sz="24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24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08" y="2963629"/>
            <a:ext cx="2327212" cy="15395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79" y="937301"/>
            <a:ext cx="2237067" cy="1494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3" y="1100307"/>
            <a:ext cx="2061360" cy="34843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30" y="899308"/>
            <a:ext cx="2241482" cy="16716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96" y="2842464"/>
            <a:ext cx="2027750" cy="1414709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7242312" y="2152135"/>
            <a:ext cx="0" cy="811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1"/>
          </p:cNvCxnSpPr>
          <p:nvPr/>
        </p:nvCxnSpPr>
        <p:spPr>
          <a:xfrm flipH="1" flipV="1">
            <a:off x="5115339" y="3134138"/>
            <a:ext cx="1164869" cy="59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35240" y="2320887"/>
            <a:ext cx="0" cy="571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354292" y="2817791"/>
            <a:ext cx="1119809" cy="29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3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0" y="561596"/>
            <a:ext cx="9143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</a:t>
            </a:r>
            <a:r>
              <a:rPr lang="ko-KR" altLang="en-US" sz="4500" dirty="0" err="1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개발일정</a:t>
            </a:r>
            <a:r>
              <a:rPr lang="en-US" altLang="ko-KR" sz="4500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sz="4500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F2F9231-CF4F-4781-84D9-E3DAE8A96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10390"/>
              </p:ext>
            </p:extLst>
          </p:nvPr>
        </p:nvGraphicFramePr>
        <p:xfrm>
          <a:off x="580542" y="182740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3362527058"/>
                    </a:ext>
                  </a:extLst>
                </a:gridCol>
                <a:gridCol w="6981794">
                  <a:extLst>
                    <a:ext uri="{9D8B030D-6E8A-4147-A177-3AD203B41FA5}">
                      <a16:colId xmlns:a16="http://schemas.microsoft.com/office/drawing/2014/main" val="151774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1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주제선정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9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2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설계 및 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PAGE 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3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각각의 모듈들 구성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4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완성된 모듈을 합치고 그 이후 테스트 및 오류 수정 후 최종 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6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651493"/>
            <a:ext cx="9144000" cy="607464"/>
          </a:xfrm>
        </p:spPr>
        <p:txBody>
          <a:bodyPr vert="horz" lIns="91440" tIns="45720" rIns="91440" bIns="45720" anchor="t">
            <a:norm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&lt;PAGE </a:t>
            </a:r>
            <a:r>
              <a:rPr lang="ko-KR" altLang="en-US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설계</a:t>
            </a: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A7FDA62-AB73-4C25-AE93-E7479B765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32752"/>
              </p:ext>
            </p:extLst>
          </p:nvPr>
        </p:nvGraphicFramePr>
        <p:xfrm>
          <a:off x="828879" y="1894709"/>
          <a:ext cx="7486241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06">
                  <a:extLst>
                    <a:ext uri="{9D8B030D-6E8A-4147-A177-3AD203B41FA5}">
                      <a16:colId xmlns:a16="http://schemas.microsoft.com/office/drawing/2014/main" val="336769030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62485469"/>
                    </a:ext>
                  </a:extLst>
                </a:gridCol>
                <a:gridCol w="2410765">
                  <a:extLst>
                    <a:ext uri="{9D8B030D-6E8A-4147-A177-3AD203B41FA5}">
                      <a16:colId xmlns:a16="http://schemas.microsoft.com/office/drawing/2014/main" val="1826770176"/>
                    </a:ext>
                  </a:extLst>
                </a:gridCol>
                <a:gridCol w="1666056">
                  <a:extLst>
                    <a:ext uri="{9D8B030D-6E8A-4147-A177-3AD203B41FA5}">
                      <a16:colId xmlns:a16="http://schemas.microsoft.com/office/drawing/2014/main" val="1973525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세부업무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9552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회원가입</a:t>
                      </a:r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/Member/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Regist.jsp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7061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기능 처리</a:t>
                      </a:r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(Controller)</a:t>
                      </a:r>
                      <a:endParaRPr lang="ko-KR" altLang="en-US" sz="14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MojipServlet.java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회원가입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386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KakaoServlet.java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카카오 로그인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1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88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591856"/>
            <a:ext cx="9144000" cy="52795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&lt;PAGE </a:t>
            </a:r>
            <a:r>
              <a:rPr lang="ko-KR" altLang="en-US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설계</a:t>
            </a: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모집 게시판</a:t>
            </a:r>
            <a:r>
              <a:rPr lang="en-US" altLang="ko-KR" dirty="0">
                <a:solidFill>
                  <a:schemeClr val="bg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solidFill>
                <a:schemeClr val="bg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A7FDA62-AB73-4C25-AE93-E7479B765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65196"/>
              </p:ext>
            </p:extLst>
          </p:nvPr>
        </p:nvGraphicFramePr>
        <p:xfrm>
          <a:off x="859178" y="1662795"/>
          <a:ext cx="748624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706">
                  <a:extLst>
                    <a:ext uri="{9D8B030D-6E8A-4147-A177-3AD203B41FA5}">
                      <a16:colId xmlns:a16="http://schemas.microsoft.com/office/drawing/2014/main" val="336769030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62485469"/>
                    </a:ext>
                  </a:extLst>
                </a:gridCol>
                <a:gridCol w="2410765">
                  <a:extLst>
                    <a:ext uri="{9D8B030D-6E8A-4147-A177-3AD203B41FA5}">
                      <a16:colId xmlns:a16="http://schemas.microsoft.com/office/drawing/2014/main" val="1826770176"/>
                    </a:ext>
                  </a:extLst>
                </a:gridCol>
                <a:gridCol w="1666056">
                  <a:extLst>
                    <a:ext uri="{9D8B030D-6E8A-4147-A177-3AD203B41FA5}">
                      <a16:colId xmlns:a16="http://schemas.microsoft.com/office/drawing/2014/main" val="1973525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세부업무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9552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문서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모집 게시판 </a:t>
                      </a:r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Mojip</a:t>
                      </a: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list.jsp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061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Mojip</a:t>
                      </a: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insert_form.jsp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020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Mojip</a:t>
                      </a: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updateForm.jsp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일정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0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Mojip</a:t>
                      </a: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3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detail.jsp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일정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494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기능 처리</a:t>
                      </a:r>
                      <a:endParaRPr lang="en-US" altLang="ko-KR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(Controller)</a:t>
                      </a:r>
                      <a:endParaRPr lang="ko-KR" altLang="en-US" sz="14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MojipServlet.java</a:t>
                      </a:r>
                      <a:endParaRPr lang="ko-KR" altLang="en-US" sz="13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23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2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218658"/>
            <a:ext cx="9144000" cy="57647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&lt;PAGE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 Q n A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게시판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&gt;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6663"/>
              </p:ext>
            </p:extLst>
          </p:nvPr>
        </p:nvGraphicFramePr>
        <p:xfrm>
          <a:off x="728868" y="1020740"/>
          <a:ext cx="7514228" cy="357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3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세부업무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오브젝트명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09">
                <a:tc rowSpan="1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문서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nh_board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list.jsp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nh_board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detail.jsp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내용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댓글작성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nh_board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search.jsp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nh_board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writeForm.jsp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nh_board</a:t>
                      </a: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updateForm.jsp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게시판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기능처리</a:t>
                      </a:r>
                      <a:endParaRPr lang="en-US" altLang="ko-KR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(Controller)</a:t>
                      </a:r>
                      <a:endParaRPr lang="ko-KR" altLang="en-US" sz="120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CommenetController.java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댓글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77432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DeleteController.java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4738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DetailController.java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34256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ListController.java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08396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SearchController.java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제목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6760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UpdateController.java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8696"/>
                  </a:ext>
                </a:extLst>
              </a:tr>
              <a:tr h="247382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WriteController.java</a:t>
                      </a:r>
                      <a:endParaRPr lang="ko-KR" altLang="en-US" sz="1200" b="0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게시글</a:t>
                      </a:r>
                      <a:r>
                        <a:rPr lang="ko-KR" altLang="en-US" sz="1200" b="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6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2040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673</Words>
  <Application>Microsoft Office PowerPoint</Application>
  <PresentationFormat>화면 슬라이드 쇼(16:9)</PresentationFormat>
  <Paragraphs>268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Raleway</vt:lpstr>
      <vt:lpstr>Arial</vt:lpstr>
      <vt:lpstr>Lato</vt:lpstr>
      <vt:lpstr>DX영화자막 M</vt:lpstr>
      <vt:lpstr>Antonio template</vt:lpstr>
      <vt:lpstr>“Gift as a gift”  </vt:lpstr>
      <vt:lpstr>1. 프로젝트 소개</vt:lpstr>
      <vt:lpstr>PowerPoint 프레젠테이션</vt:lpstr>
      <vt:lpstr>2. 프로젝트 구축</vt:lpstr>
      <vt:lpstr>PowerPoint 프레젠테이션</vt:lpstr>
      <vt:lpstr>PowerPoint 프레젠테이션</vt:lpstr>
      <vt:lpstr>&lt;PAGE 설계- 회원가입,로그인&gt;</vt:lpstr>
      <vt:lpstr>&lt;PAGE 설계- 모집 게시판&gt;</vt:lpstr>
      <vt:lpstr>&lt;PAGE 설계- Q n A 게시판&gt;</vt:lpstr>
      <vt:lpstr>&lt;PAGE 설계- 신고 게시판&gt;</vt:lpstr>
      <vt:lpstr>PowerPoint 프레젠테이션</vt:lpstr>
      <vt:lpstr>PowerPoint 프레젠테이션</vt:lpstr>
      <vt:lpstr>PowerPoint 프레젠테이션</vt:lpstr>
      <vt:lpstr>PowerPoint 프레젠테이션</vt:lpstr>
      <vt:lpstr>3. 주요기능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-끝- 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“Talent as a gift” 황규준 이나현 노희하 김수정</dc:title>
  <dc:creator>user1</dc:creator>
  <cp:lastModifiedBy>황 규준</cp:lastModifiedBy>
  <cp:revision>25</cp:revision>
  <dcterms:modified xsi:type="dcterms:W3CDTF">2021-06-04T00:46:29Z</dcterms:modified>
</cp:coreProperties>
</file>