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2020/12/25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sz="1200">
                <a:latin typeface="宋体"/>
                <a:ea typeface="宋体"/>
              </a:rPr>
              <a:t>本次实验我们采取前后端分离的方式开发。前端使用</a:t>
            </a:r>
            <a:r>
              <a:rPr lang="zh-CN" sz="1200" b="1">
                <a:latin typeface="宋体"/>
                <a:ea typeface="宋体"/>
              </a:rPr>
              <a:t>Vue</a:t>
            </a:r>
            <a:r>
              <a:rPr lang="zh-CN" sz="1200">
                <a:latin typeface="宋体"/>
                <a:ea typeface="宋体"/>
              </a:rPr>
              <a:t>框架,整体作为静态web应用通过Apache部署到一台Linux服务器上。</a:t>
            </a:r>
          </a:p>
          <a:p>
            <a:r>
              <a:rPr lang="zh-CN" sz="1200">
                <a:latin typeface="宋体"/>
                <a:ea typeface="宋体"/>
              </a:rPr>
              <a:t>后端使用</a:t>
            </a:r>
            <a:r>
              <a:rPr lang="zh-CN" sz="1200" b="1">
                <a:latin typeface="宋体"/>
                <a:ea typeface="宋体"/>
              </a:rPr>
              <a:t>MySQL</a:t>
            </a:r>
            <a:r>
              <a:rPr lang="zh-CN" sz="1200">
                <a:latin typeface="宋体"/>
                <a:ea typeface="宋体"/>
              </a:rPr>
              <a:t>数据库，利用Java语言的JDBC接口,</a:t>
            </a:r>
            <a:r>
              <a:rPr lang="zh-CN" sz="1200" b="1">
                <a:latin typeface="宋体"/>
                <a:ea typeface="宋体"/>
              </a:rPr>
              <a:t>MyBatis</a:t>
            </a:r>
            <a:r>
              <a:rPr lang="zh-CN" sz="1200">
                <a:latin typeface="宋体"/>
                <a:ea typeface="宋体"/>
              </a:rPr>
              <a:t>数据库访问框架与Web服务器框架</a:t>
            </a:r>
            <a:r>
              <a:rPr lang="zh-CN" sz="1200" b="1">
                <a:latin typeface="宋体"/>
                <a:ea typeface="宋体"/>
              </a:rPr>
              <a:t>Spring Boot</a:t>
            </a:r>
            <a:r>
              <a:rPr lang="zh-CN" sz="1200">
                <a:latin typeface="宋体"/>
                <a:ea typeface="宋体"/>
              </a:rPr>
              <a:t>进行开发。可将项目打包成.jar文件，通过其内置的Tomcat直接在服务器的另一个端口上运行。前后端使用Axios，一个对ajax进行封装的异步请求库进行数据通信。</a:t>
            </a:r>
          </a:p>
          <a:p>
            <a:r>
              <a:rPr lang="zh-CN" sz="1200">
                <a:latin typeface="宋体"/>
                <a:ea typeface="宋体"/>
              </a:rPr>
              <a:t>通过前后端分离，我们实现了前后端解耦，各自</a:t>
            </a:r>
            <a:r>
              <a:rPr lang="zh-CN" sz="1200" b="1">
                <a:latin typeface="宋体"/>
                <a:ea typeface="宋体"/>
              </a:rPr>
              <a:t>独立开发</a:t>
            </a:r>
            <a:r>
              <a:rPr lang="zh-CN" sz="1200">
                <a:latin typeface="宋体"/>
                <a:ea typeface="宋体"/>
              </a:rPr>
              <a:t>, 便于调试与生产；由于在设计时遵循了</a:t>
            </a:r>
            <a:r>
              <a:rPr lang="zh-CN" sz="1200" b="1">
                <a:latin typeface="宋体"/>
                <a:ea typeface="宋体"/>
              </a:rPr>
              <a:t>RESTful API</a:t>
            </a:r>
            <a:r>
              <a:rPr lang="zh-CN" sz="1200">
                <a:latin typeface="宋体"/>
                <a:ea typeface="宋体"/>
              </a:rPr>
              <a:t>接口规范，开发效率高，后端只要关注业务逻辑，前端只要关注数据展示逻辑</a:t>
            </a:r>
            <a:r>
              <a:rPr lang="zh-CN" sz="1200" b="1">
                <a:latin typeface="宋体"/>
                <a:ea typeface="宋体"/>
              </a:rPr>
              <a:t>；</a:t>
            </a:r>
            <a:r>
              <a:rPr lang="zh-CN" sz="1200">
                <a:latin typeface="宋体"/>
                <a:ea typeface="宋体"/>
              </a:rPr>
              <a:t>动态数据和静态数据分离，可拓展性强，通过增加接口可实现增量迭代开发</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t>mybatis的好处：与Java代码隔离开，只需要关注sql语句本身，通过xml的方式配置起来。相比jdbc减少很大的代码量，并且不需要手动处理异常</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sz="1200">
                <a:latin typeface="宋体"/>
                <a:ea typeface="宋体"/>
              </a:rPr>
              <a:t>本数据库设计中共有8张表，分别为person(驾驶员)、offense(违章)、ticket(罚单)、ticket_detail(罚单细则)、vehicle(车辆)、make_offense(制造违章)、transaction(交易)、log(日志)</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sz="1200">
                <a:latin typeface="宋体"/>
                <a:ea typeface="宋体"/>
              </a:rPr>
              <a:t>本数据库设计中共有8张表，分别为person(驾驶员)、offense(违章)、ticket(罚单)、ticket_detail(罚单细则)、vehicle(车辆)、make_offense(制造违章)、transaction(交易)、log(日志)</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p:nvPr>
        </p:nvSpPr>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p>
        </p:txBody>
      </p:sp>
      <p:sp>
        <p:nvSpPr>
          <p:cNvPr id="3" name="竖排文字占位符 2"/>
          <p:cNvSpPr>
            <a:spLocks noGrp="1"/>
          </p:cNvSpPr>
          <p:nvPr>
            <p:ph type="body" idx="1"/>
          </p:nvPr>
        </p:nvSpPr>
        <p:spPr>
          <a:xfrm>
            <a:off x="838200" y="365125"/>
            <a:ext cx="7734300" cy="5811838"/>
          </a:xfrm>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lvl="0" indent="0" algn="ctr">
              <a:buNone/>
              <a:defRPr>
                <a:solidFill>
                  <a:schemeClr val="tx1">
                    <a:tint val="75000"/>
                  </a:schemeClr>
                </a:solidFill>
              </a:defRPr>
            </a:lvl1pPr>
            <a:lvl2pPr marL="457200" lvl="1" indent="0" algn="ctr">
              <a:buNone/>
              <a:defRPr>
                <a:solidFill>
                  <a:schemeClr val="tx1">
                    <a:tint val="75000"/>
                  </a:schemeClr>
                </a:solidFill>
              </a:defRPr>
            </a:lvl2pPr>
            <a:lvl3pPr marL="914400" lvl="2" indent="0" algn="ctr">
              <a:buNone/>
              <a:defRPr>
                <a:solidFill>
                  <a:schemeClr val="tx1">
                    <a:tint val="75000"/>
                  </a:schemeClr>
                </a:solidFill>
              </a:defRPr>
            </a:lvl3pPr>
            <a:lvl4pPr marL="1371600" lvl="3" indent="0" algn="ctr">
              <a:buNone/>
              <a:defRPr>
                <a:solidFill>
                  <a:schemeClr val="tx1">
                    <a:tint val="75000"/>
                  </a:schemeClr>
                </a:solidFill>
              </a:defRPr>
            </a:lvl4pPr>
            <a:lvl5pPr marL="1828800" lvl="4" indent="0" algn="ctr">
              <a:buNone/>
              <a:defRPr>
                <a:solidFill>
                  <a:schemeClr val="tx1">
                    <a:tint val="75000"/>
                  </a:schemeClr>
                </a:solidFill>
              </a:defRPr>
            </a:lvl5pPr>
            <a:lvl6pPr marL="2286000" lvl="5" indent="0" algn="ctr">
              <a:buNone/>
              <a:defRPr>
                <a:solidFill>
                  <a:schemeClr val="tx1">
                    <a:tint val="75000"/>
                  </a:schemeClr>
                </a:solidFill>
              </a:defRPr>
            </a:lvl6pPr>
            <a:lvl7pPr marL="2743200" lvl="6" indent="0" algn="ctr">
              <a:buNone/>
              <a:defRPr>
                <a:solidFill>
                  <a:schemeClr val="tx1">
                    <a:tint val="75000"/>
                  </a:schemeClr>
                </a:solidFill>
              </a:defRPr>
            </a:lvl7pPr>
            <a:lvl8pPr marL="3200400" lvl="7" indent="0" algn="ctr">
              <a:buNone/>
              <a:defRPr>
                <a:solidFill>
                  <a:schemeClr val="tx1">
                    <a:tint val="75000"/>
                  </a:schemeClr>
                </a:solidFill>
              </a:defRPr>
            </a:lvl8pPr>
            <a:lvl9pPr marL="3657600" lvl="8" indent="0" algn="ctr">
              <a:buNone/>
              <a:defRPr>
                <a:solidFill>
                  <a:schemeClr val="tx1">
                    <a:tint val="75000"/>
                  </a:schemeClr>
                </a:solidFill>
              </a:defRPr>
            </a:lvl9pPr>
          </a:lstStyle>
          <a:p>
            <a:r>
              <a:rPr lang="zh-CN"/>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lvl="0" algn="l">
              <a:defRPr sz="4000" b="1"/>
            </a:lvl1pPr>
          </a:lstStyle>
          <a:p>
            <a:r>
              <a:rPr lang="zh-CN"/>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lvl="0" indent="0">
              <a:buNone/>
              <a:defRPr sz="2000">
                <a:solidFill>
                  <a:schemeClr val="tx1">
                    <a:tint val="75000"/>
                  </a:schemeClr>
                </a:solidFill>
              </a:defRPr>
            </a:lvl1pPr>
            <a:lvl2pPr marL="457200" lvl="1" indent="0">
              <a:buNone/>
              <a:defRPr sz="1800">
                <a:solidFill>
                  <a:schemeClr val="tx1">
                    <a:tint val="75000"/>
                  </a:schemeClr>
                </a:solidFill>
              </a:defRPr>
            </a:lvl2pPr>
            <a:lvl3pPr marL="914400" lvl="2" indent="0">
              <a:buNone/>
              <a:defRPr sz="1600">
                <a:solidFill>
                  <a:schemeClr val="tx1">
                    <a:tint val="75000"/>
                  </a:schemeClr>
                </a:solidFill>
              </a:defRPr>
            </a:lvl3pPr>
            <a:lvl4pPr marL="1371600" lvl="3" indent="0">
              <a:buNone/>
              <a:defRPr sz="1400">
                <a:solidFill>
                  <a:schemeClr val="tx1">
                    <a:tint val="75000"/>
                  </a:schemeClr>
                </a:solidFill>
              </a:defRPr>
            </a:lvl4pPr>
            <a:lvl5pPr marL="1828800" lvl="4" indent="0">
              <a:buNone/>
              <a:defRPr sz="1400">
                <a:solidFill>
                  <a:schemeClr val="tx1">
                    <a:tint val="75000"/>
                  </a:schemeClr>
                </a:solidFill>
              </a:defRPr>
            </a:lvl5pPr>
            <a:lvl6pPr marL="2286000" lvl="5" indent="0">
              <a:buNone/>
              <a:defRPr sz="1400">
                <a:solidFill>
                  <a:schemeClr val="tx1">
                    <a:tint val="75000"/>
                  </a:schemeClr>
                </a:solidFill>
              </a:defRPr>
            </a:lvl6pPr>
            <a:lvl7pPr marL="2743200" lvl="6" indent="0">
              <a:buNone/>
              <a:defRPr sz="1400">
                <a:solidFill>
                  <a:schemeClr val="tx1">
                    <a:tint val="75000"/>
                  </a:schemeClr>
                </a:solidFill>
              </a:defRPr>
            </a:lvl7pPr>
            <a:lvl8pPr marL="3200400" lvl="7" indent="0">
              <a:buNone/>
              <a:defRPr sz="1400">
                <a:solidFill>
                  <a:schemeClr val="tx1">
                    <a:tint val="75000"/>
                  </a:schemeClr>
                </a:solidFill>
              </a:defRPr>
            </a:lvl8pPr>
            <a:lvl9pPr marL="3657600" lvl="8" indent="0">
              <a:buNone/>
              <a:defRPr sz="1400">
                <a:solidFill>
                  <a:schemeClr val="tx1">
                    <a:tint val="75000"/>
                  </a:schemeClr>
                </a:solidFill>
              </a:defRPr>
            </a:lvl9pPr>
          </a:lstStyle>
          <a:p>
            <a:pPr lvl="0"/>
            <a:r>
              <a:rPr lang="zh-CN"/>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609600" y="1600201"/>
            <a:ext cx="53848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p:nvPr>
        </p:nvSpPr>
        <p:spPr>
          <a:xfrm>
            <a:off x="6197600" y="1600201"/>
            <a:ext cx="53848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609600" y="2174875"/>
            <a:ext cx="5386917"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a:spLocks noGrp="1"/>
          </p:cNvSpPr>
          <p:nvPr>
            <p:ph type="body" idx="3"/>
          </p:nvPr>
        </p:nvSpPr>
        <p:spPr>
          <a:xfrm>
            <a:off x="6193368" y="1535113"/>
            <a:ext cx="5389033"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6193368" y="2174875"/>
            <a:ext cx="5389033"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lvl="0" algn="l">
              <a:defRPr sz="2000" b="1"/>
            </a:lvl1pPr>
          </a:lstStyle>
          <a:p>
            <a:r>
              <a:rPr lang="zh-CN"/>
              <a:t>单击此处编辑母版标题样式</a:t>
            </a:r>
          </a:p>
        </p:txBody>
      </p:sp>
      <p:sp>
        <p:nvSpPr>
          <p:cNvPr id="3" name="内容占位符 2"/>
          <p:cNvSpPr>
            <a:spLocks noGrp="1"/>
          </p:cNvSpPr>
          <p:nvPr>
            <p:ph idx="1"/>
          </p:nvPr>
        </p:nvSpPr>
        <p:spPr>
          <a:xfrm>
            <a:off x="4766733" y="273051"/>
            <a:ext cx="6815667"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a:spLocks noGrp="1"/>
          </p:cNvSpPr>
          <p:nvPr>
            <p:ph type="body" idx="2"/>
          </p:nvPr>
        </p:nvSpPr>
        <p:spPr>
          <a:xfrm>
            <a:off x="609601" y="1435101"/>
            <a:ext cx="4011084"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8" name="矩形 7"/>
          <p:cNvSpPr/>
          <p:nvPr/>
        </p:nvSpPr>
        <p:spPr>
          <a:xfrm>
            <a:off x="10362575" y="5759362"/>
            <a:ext cx="775136" cy="246221"/>
          </a:xfrm>
          <a:prstGeom prst="rect">
            <a:avLst/>
          </a:prstGeom>
        </p:spPr>
        <p:txBody>
          <a:bodyPr wrap="square">
            <a:spAutoFit/>
          </a:bodyPr>
          <a:lstStyle/>
          <a:p>
            <a:r>
              <a:rPr lang="en-US" sz="100">
                <a:solidFill>
                  <a:srgbClr val="FFFFFF"/>
                </a:solidFill>
                <a:latin typeface="Calibri"/>
                <a:ea typeface="宋体"/>
              </a:rPr>
              <a:t>PPT</a:t>
            </a:r>
            <a:r>
              <a:rPr lang="zh-CN" sz="100">
                <a:solidFill>
                  <a:srgbClr val="FFFFFF"/>
                </a:solidFill>
                <a:latin typeface="Calibri"/>
                <a:ea typeface="宋体"/>
              </a:rPr>
              <a:t>模板下载：</a:t>
            </a:r>
            <a:r>
              <a:rPr lang="en-US" sz="100">
                <a:solidFill>
                  <a:srgbClr val="FFFFFF"/>
                </a:solidFill>
                <a:latin typeface="Calibri"/>
                <a:ea typeface="宋体"/>
              </a:rPr>
              <a:t>www.1ppt.com/moban/     </a:t>
            </a:r>
            <a:r>
              <a:rPr lang="zh-CN" sz="100">
                <a:solidFill>
                  <a:srgbClr val="FFFFFF"/>
                </a:solidFill>
                <a:latin typeface="Calibri"/>
                <a:ea typeface="宋体"/>
              </a:rPr>
              <a:t>行业</a:t>
            </a:r>
            <a:r>
              <a:rPr lang="en-US" sz="100">
                <a:solidFill>
                  <a:srgbClr val="FFFFFF"/>
                </a:solidFill>
                <a:latin typeface="Calibri"/>
                <a:ea typeface="宋体"/>
              </a:rPr>
              <a:t>PPT</a:t>
            </a:r>
            <a:r>
              <a:rPr lang="zh-CN" sz="100">
                <a:solidFill>
                  <a:srgbClr val="FFFFFF"/>
                </a:solidFill>
                <a:latin typeface="Calibri"/>
                <a:ea typeface="宋体"/>
              </a:rPr>
              <a:t>模板：</a:t>
            </a:r>
            <a:r>
              <a:rPr lang="en-US" sz="100">
                <a:solidFill>
                  <a:srgbClr val="FFFFFF"/>
                </a:solidFill>
                <a:latin typeface="Calibri"/>
                <a:ea typeface="宋体"/>
              </a:rPr>
              <a:t>www.1ppt.com/hangye/ </a:t>
            </a:r>
          </a:p>
          <a:p>
            <a:r>
              <a:rPr lang="zh-CN" sz="100">
                <a:solidFill>
                  <a:srgbClr val="FFFFFF"/>
                </a:solidFill>
                <a:latin typeface="Calibri"/>
                <a:ea typeface="宋体"/>
              </a:rPr>
              <a:t>节日</a:t>
            </a:r>
            <a:r>
              <a:rPr lang="en-US" sz="100">
                <a:solidFill>
                  <a:srgbClr val="FFFFFF"/>
                </a:solidFill>
                <a:latin typeface="Calibri"/>
                <a:ea typeface="宋体"/>
              </a:rPr>
              <a:t>PPT</a:t>
            </a:r>
            <a:r>
              <a:rPr lang="zh-CN" sz="100">
                <a:solidFill>
                  <a:srgbClr val="FFFFFF"/>
                </a:solidFill>
                <a:latin typeface="Calibri"/>
                <a:ea typeface="宋体"/>
              </a:rPr>
              <a:t>模板：</a:t>
            </a:r>
            <a:r>
              <a:rPr lang="en-US" sz="100">
                <a:solidFill>
                  <a:srgbClr val="FFFFFF"/>
                </a:solidFill>
                <a:latin typeface="Calibri"/>
                <a:ea typeface="宋体"/>
              </a:rPr>
              <a:t>www.1ppt.com/jieri/           PPT</a:t>
            </a:r>
            <a:r>
              <a:rPr lang="zh-CN" sz="100">
                <a:solidFill>
                  <a:srgbClr val="FFFFFF"/>
                </a:solidFill>
                <a:latin typeface="Calibri"/>
                <a:ea typeface="宋体"/>
              </a:rPr>
              <a:t>素材下载：</a:t>
            </a:r>
            <a:r>
              <a:rPr lang="en-US" sz="100">
                <a:solidFill>
                  <a:srgbClr val="FFFFFF"/>
                </a:solidFill>
                <a:latin typeface="Calibri"/>
                <a:ea typeface="宋体"/>
              </a:rPr>
              <a:t>www.1ppt.com/sucai/</a:t>
            </a:r>
          </a:p>
          <a:p>
            <a:r>
              <a:rPr lang="en-US" sz="100">
                <a:solidFill>
                  <a:srgbClr val="FFFFFF"/>
                </a:solidFill>
                <a:latin typeface="Calibri"/>
                <a:ea typeface="宋体"/>
              </a:rPr>
              <a:t>PPT</a:t>
            </a:r>
            <a:r>
              <a:rPr lang="zh-CN" sz="100">
                <a:solidFill>
                  <a:srgbClr val="FFFFFF"/>
                </a:solidFill>
                <a:latin typeface="Calibri"/>
                <a:ea typeface="宋体"/>
              </a:rPr>
              <a:t>背景图片：</a:t>
            </a:r>
            <a:r>
              <a:rPr lang="en-US" sz="100">
                <a:solidFill>
                  <a:srgbClr val="FFFFFF"/>
                </a:solidFill>
                <a:latin typeface="Calibri"/>
                <a:ea typeface="宋体"/>
              </a:rPr>
              <a:t>www.1ppt.com/beijing/      PPT</a:t>
            </a:r>
            <a:r>
              <a:rPr lang="zh-CN" sz="100">
                <a:solidFill>
                  <a:srgbClr val="FFFFFF"/>
                </a:solidFill>
                <a:latin typeface="Calibri"/>
                <a:ea typeface="宋体"/>
              </a:rPr>
              <a:t>图表下载：</a:t>
            </a:r>
            <a:r>
              <a:rPr lang="en-US" sz="100">
                <a:solidFill>
                  <a:srgbClr val="FFFFFF"/>
                </a:solidFill>
                <a:latin typeface="Calibri"/>
                <a:ea typeface="宋体"/>
              </a:rPr>
              <a:t>www.1ppt.com/tubiao/      </a:t>
            </a:r>
          </a:p>
          <a:p>
            <a:r>
              <a:rPr lang="zh-CN" sz="100">
                <a:solidFill>
                  <a:srgbClr val="FFFFFF"/>
                </a:solidFill>
                <a:latin typeface="Calibri"/>
                <a:ea typeface="宋体"/>
              </a:rPr>
              <a:t>优秀</a:t>
            </a:r>
            <a:r>
              <a:rPr lang="en-US" sz="100">
                <a:solidFill>
                  <a:srgbClr val="FFFFFF"/>
                </a:solidFill>
                <a:latin typeface="Calibri"/>
                <a:ea typeface="宋体"/>
              </a:rPr>
              <a:t>PPT</a:t>
            </a:r>
            <a:r>
              <a:rPr lang="zh-CN" sz="100">
                <a:solidFill>
                  <a:srgbClr val="FFFFFF"/>
                </a:solidFill>
                <a:latin typeface="Calibri"/>
                <a:ea typeface="宋体"/>
              </a:rPr>
              <a:t>下载：</a:t>
            </a:r>
            <a:r>
              <a:rPr lang="en-US" sz="100">
                <a:solidFill>
                  <a:srgbClr val="FFFFFF"/>
                </a:solidFill>
                <a:latin typeface="Calibri"/>
                <a:ea typeface="宋体"/>
              </a:rPr>
              <a:t>www.1ppt.com/xiazai/        PPT</a:t>
            </a:r>
            <a:r>
              <a:rPr lang="zh-CN" sz="100">
                <a:solidFill>
                  <a:srgbClr val="FFFFFF"/>
                </a:solidFill>
                <a:latin typeface="Calibri"/>
                <a:ea typeface="宋体"/>
              </a:rPr>
              <a:t>教程： </a:t>
            </a:r>
            <a:r>
              <a:rPr lang="en-US" sz="100">
                <a:solidFill>
                  <a:srgbClr val="FFFFFF"/>
                </a:solidFill>
                <a:latin typeface="Calibri"/>
                <a:ea typeface="宋体"/>
              </a:rPr>
              <a:t>www.1ppt.com/powerpoint/      </a:t>
            </a:r>
          </a:p>
          <a:p>
            <a:r>
              <a:rPr lang="en-US" sz="100">
                <a:solidFill>
                  <a:srgbClr val="FFFFFF"/>
                </a:solidFill>
                <a:latin typeface="Calibri"/>
                <a:ea typeface="宋体"/>
              </a:rPr>
              <a:t>Word</a:t>
            </a:r>
            <a:r>
              <a:rPr lang="zh-CN" sz="100">
                <a:solidFill>
                  <a:srgbClr val="FFFFFF"/>
                </a:solidFill>
                <a:latin typeface="Calibri"/>
                <a:ea typeface="宋体"/>
              </a:rPr>
              <a:t>教程： </a:t>
            </a:r>
            <a:r>
              <a:rPr lang="en-US" sz="100">
                <a:solidFill>
                  <a:srgbClr val="FFFFFF"/>
                </a:solidFill>
                <a:latin typeface="Calibri"/>
                <a:ea typeface="宋体"/>
              </a:rPr>
              <a:t>www.1ppt.com/word/              Excel</a:t>
            </a:r>
            <a:r>
              <a:rPr lang="zh-CN" sz="100">
                <a:solidFill>
                  <a:srgbClr val="FFFFFF"/>
                </a:solidFill>
                <a:latin typeface="Calibri"/>
                <a:ea typeface="宋体"/>
              </a:rPr>
              <a:t>教程：</a:t>
            </a:r>
            <a:r>
              <a:rPr lang="en-US" sz="100">
                <a:solidFill>
                  <a:srgbClr val="FFFFFF"/>
                </a:solidFill>
                <a:latin typeface="Calibri"/>
                <a:ea typeface="宋体"/>
              </a:rPr>
              <a:t>www.1ppt.com/excel/  </a:t>
            </a:r>
          </a:p>
          <a:p>
            <a:r>
              <a:rPr lang="zh-CN" sz="100">
                <a:solidFill>
                  <a:srgbClr val="FFFFFF"/>
                </a:solidFill>
                <a:latin typeface="Calibri"/>
                <a:ea typeface="宋体"/>
              </a:rPr>
              <a:t>资料下载：</a:t>
            </a:r>
            <a:r>
              <a:rPr lang="en-US" sz="100">
                <a:solidFill>
                  <a:srgbClr val="FFFFFF"/>
                </a:solidFill>
                <a:latin typeface="Calibri"/>
                <a:ea typeface="宋体"/>
              </a:rPr>
              <a:t>www.1ppt.com/ziliao/                PPT</a:t>
            </a:r>
            <a:r>
              <a:rPr lang="zh-CN" sz="100">
                <a:solidFill>
                  <a:srgbClr val="FFFFFF"/>
                </a:solidFill>
                <a:latin typeface="Calibri"/>
                <a:ea typeface="宋体"/>
              </a:rPr>
              <a:t>课件下载：</a:t>
            </a:r>
            <a:r>
              <a:rPr lang="en-US" sz="100">
                <a:solidFill>
                  <a:srgbClr val="FFFFFF"/>
                </a:solidFill>
                <a:latin typeface="Calibri"/>
                <a:ea typeface="宋体"/>
              </a:rPr>
              <a:t>www.1ppt.com/kejian/ </a:t>
            </a:r>
          </a:p>
          <a:p>
            <a:r>
              <a:rPr lang="zh-CN" sz="100">
                <a:solidFill>
                  <a:srgbClr val="FFFFFF"/>
                </a:solidFill>
                <a:latin typeface="Calibri"/>
                <a:ea typeface="宋体"/>
              </a:rPr>
              <a:t>范文下载：</a:t>
            </a:r>
            <a:r>
              <a:rPr lang="en-US" sz="100">
                <a:solidFill>
                  <a:srgbClr val="FFFFFF"/>
                </a:solidFill>
                <a:latin typeface="Calibri"/>
                <a:ea typeface="宋体"/>
              </a:rPr>
              <a:t>www.1ppt.com/fanwen/             </a:t>
            </a:r>
            <a:r>
              <a:rPr lang="zh-CN" sz="100">
                <a:solidFill>
                  <a:srgbClr val="FFFFFF"/>
                </a:solidFill>
                <a:latin typeface="Calibri"/>
                <a:ea typeface="宋体"/>
              </a:rPr>
              <a:t>试卷下载：</a:t>
            </a:r>
            <a:r>
              <a:rPr lang="en-US" sz="100">
                <a:solidFill>
                  <a:srgbClr val="FFFFFF"/>
                </a:solidFill>
                <a:latin typeface="Calibri"/>
                <a:ea typeface="宋体"/>
              </a:rPr>
              <a:t>www.1ppt.com/shiti/  </a:t>
            </a:r>
          </a:p>
          <a:p>
            <a:r>
              <a:rPr lang="zh-CN" sz="100">
                <a:solidFill>
                  <a:srgbClr val="FFFFFF"/>
                </a:solidFill>
                <a:latin typeface="Calibri"/>
                <a:ea typeface="宋体"/>
              </a:rPr>
              <a:t>教案下载：</a:t>
            </a:r>
            <a:r>
              <a:rPr lang="en-US" sz="100">
                <a:solidFill>
                  <a:srgbClr val="FFFFFF"/>
                </a:solidFill>
                <a:latin typeface="Calibri"/>
                <a:ea typeface="宋体"/>
              </a:rPr>
              <a:t>www.1ppt.com/jiaoan/        </a:t>
            </a:r>
          </a:p>
          <a:p>
            <a:r>
              <a:rPr lang="zh-CN" sz="100">
                <a:solidFill>
                  <a:srgbClr val="FFFFFF"/>
                </a:solidFill>
                <a:latin typeface="Calibri"/>
                <a:ea typeface="宋体"/>
              </a:rPr>
              <a:t>字体下载：</a:t>
            </a:r>
            <a:r>
              <a:rPr lang="en-US" sz="100">
                <a:solidFill>
                  <a:srgbClr val="FFFFFF"/>
                </a:solidFill>
                <a:latin typeface="Calibri"/>
                <a:ea typeface="宋体"/>
              </a:rPr>
              <a:t>www.1ppt.com/ziti/</a:t>
            </a:r>
          </a:p>
          <a:p>
            <a:r>
              <a:rPr lang="en-US" sz="100">
                <a:solidFill>
                  <a:srgbClr val="FFFFFF"/>
                </a:solidFill>
                <a:latin typeface="Calibri"/>
                <a:ea typeface="宋体"/>
              </a:rPr>
              <a:t> </a:t>
            </a:r>
            <a:endParaRPr lang="zh-CN" sz="100">
              <a:solidFill>
                <a:srgbClr val="FFFFFF"/>
              </a:solidFill>
              <a:latin typeface="Calibri"/>
              <a:ea typeface="宋体"/>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lvl="0" algn="l">
              <a:defRPr sz="2000" b="1"/>
            </a:lvl1pPr>
          </a:lstStyle>
          <a:p>
            <a:r>
              <a:rPr lang="zh-CN"/>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2389717" y="5367338"/>
            <a:ext cx="73152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839200" y="274639"/>
            <a:ext cx="2743200" cy="5851525"/>
          </a:xfrm>
        </p:spPr>
        <p:txBody>
          <a:bodyPr vert="eaVert"/>
          <a:lstStyle/>
          <a:p>
            <a:r>
              <a:rPr lang="zh-CN"/>
              <a:t>单击此处编辑母版标题样式</a:t>
            </a:r>
          </a:p>
        </p:txBody>
      </p:sp>
      <p:sp>
        <p:nvSpPr>
          <p:cNvPr id="3" name="竖排文字占位符 2"/>
          <p:cNvSpPr>
            <a:spLocks noGrp="1"/>
          </p:cNvSpPr>
          <p:nvPr>
            <p:ph type="body" idx="1"/>
          </p:nvPr>
        </p:nvSpPr>
        <p:spPr>
          <a:xfrm>
            <a:off x="609600" y="274639"/>
            <a:ext cx="802640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p:nvPr>
        </p:nvSpPr>
        <p:spPr>
          <a:xfrm>
            <a:off x="6172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4" name="内容占位符 3"/>
          <p:cNvSpPr>
            <a:spLocks noGrp="1"/>
          </p:cNvSpPr>
          <p:nvPr>
            <p:ph idx="2"/>
          </p:nvPr>
        </p:nvSpPr>
        <p:spPr>
          <a:xfrm>
            <a:off x="839788" y="2505075"/>
            <a:ext cx="5157787"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6" name="内容占位符 5"/>
          <p:cNvSpPr>
            <a:spLocks noGrp="1"/>
          </p:cNvSpPr>
          <p:nvPr>
            <p:ph idx="4"/>
          </p:nvPr>
        </p:nvSpPr>
        <p:spPr>
          <a:xfrm>
            <a:off x="6172200" y="2505075"/>
            <a:ext cx="5183188"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90000"/>
        </a:lnSpc>
        <a:spcBef>
          <a:spcPct val="0"/>
        </a:spcBef>
        <a:buNone/>
        <a:defRPr sz="4400" kern="1200">
          <a:solidFill>
            <a:schemeClr val="tx1"/>
          </a:solidFill>
          <a:latin typeface="等线 Light"/>
          <a:ea typeface="等线 Light"/>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等线"/>
          <a:ea typeface="等线"/>
        </a:defRPr>
      </a:lvl9pPr>
    </p:bodyStyle>
    <p:other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ctr" defTabSz="914400">
        <a:spcBef>
          <a:spcPct val="0"/>
        </a:spcBef>
        <a:buNone/>
        <a:defRPr sz="4400" kern="1200">
          <a:solidFill>
            <a:schemeClr val="tx1"/>
          </a:solidFill>
          <a:latin typeface="Calibri"/>
          <a:ea typeface="宋体"/>
        </a:defRPr>
      </a:lvl1pPr>
    </p:titleStyle>
    <p:bodyStyle>
      <a:lvl1pPr marL="342900" lvl="0" indent="-342900" algn="l" defTabSz="914400">
        <a:spcBef>
          <a:spcPct val="20000"/>
        </a:spcBef>
        <a:buFont typeface="Arial" charset="0"/>
        <a:buChar char="•"/>
        <a:defRPr sz="3200" kern="1200">
          <a:solidFill>
            <a:schemeClr val="tx1"/>
          </a:solidFill>
          <a:latin typeface="Calibri"/>
          <a:ea typeface="宋体"/>
        </a:defRPr>
      </a:lvl1pPr>
      <a:lvl2pPr marL="742950" lvl="1" indent="-285750" algn="l" defTabSz="914400">
        <a:spcBef>
          <a:spcPct val="20000"/>
        </a:spcBef>
        <a:buFont typeface="Arial" charset="0"/>
        <a:buChar char="–"/>
        <a:defRPr sz="2800" kern="1200">
          <a:solidFill>
            <a:schemeClr val="tx1"/>
          </a:solidFill>
          <a:latin typeface="Calibri"/>
          <a:ea typeface="宋体"/>
        </a:defRPr>
      </a:lvl2pPr>
      <a:lvl3pPr marL="1143000" lvl="2" indent="-228600" algn="l" defTabSz="914400">
        <a:spcBef>
          <a:spcPct val="20000"/>
        </a:spcBef>
        <a:buFont typeface="Arial" charset="0"/>
        <a:buChar char="•"/>
        <a:defRPr sz="2400" kern="1200">
          <a:solidFill>
            <a:schemeClr val="tx1"/>
          </a:solidFill>
          <a:latin typeface="Calibri"/>
          <a:ea typeface="宋体"/>
        </a:defRPr>
      </a:lvl3pPr>
      <a:lvl4pPr marL="1600200" lvl="3" indent="-228600" algn="l" defTabSz="914400">
        <a:spcBef>
          <a:spcPct val="20000"/>
        </a:spcBef>
        <a:buFont typeface="Arial" charset="0"/>
        <a:buChar char="–"/>
        <a:defRPr sz="2000" kern="1200">
          <a:solidFill>
            <a:schemeClr val="tx1"/>
          </a:solidFill>
          <a:latin typeface="Calibri"/>
          <a:ea typeface="宋体"/>
        </a:defRPr>
      </a:lvl4pPr>
      <a:lvl5pPr marL="2057400" lvl="4" indent="-228600" algn="l" defTabSz="914400">
        <a:spcBef>
          <a:spcPct val="20000"/>
        </a:spcBef>
        <a:buFont typeface="Arial" charset="0"/>
        <a:buChar char="»"/>
        <a:defRPr sz="2000" kern="1200">
          <a:solidFill>
            <a:schemeClr val="tx1"/>
          </a:solidFill>
          <a:latin typeface="Calibri"/>
          <a:ea typeface="宋体"/>
        </a:defRPr>
      </a:lvl5pPr>
      <a:lvl6pPr marL="2514600" lvl="5" indent="-228600" algn="l" defTabSz="914400">
        <a:spcBef>
          <a:spcPct val="20000"/>
        </a:spcBef>
        <a:buFont typeface="Arial" charset="0"/>
        <a:buChar char="•"/>
        <a:defRPr sz="2000" kern="1200">
          <a:solidFill>
            <a:schemeClr val="tx1"/>
          </a:solidFill>
          <a:latin typeface="Calibri"/>
          <a:ea typeface="宋体"/>
        </a:defRPr>
      </a:lvl6pPr>
      <a:lvl7pPr marL="2971800" lvl="6" indent="-228600" algn="l" defTabSz="914400">
        <a:spcBef>
          <a:spcPct val="20000"/>
        </a:spcBef>
        <a:buFont typeface="Arial" charset="0"/>
        <a:buChar char="•"/>
        <a:defRPr sz="2000" kern="1200">
          <a:solidFill>
            <a:schemeClr val="tx1"/>
          </a:solidFill>
          <a:latin typeface="Calibri"/>
          <a:ea typeface="宋体"/>
        </a:defRPr>
      </a:lvl7pPr>
      <a:lvl8pPr marL="3429000" lvl="7" indent="-228600" algn="l" defTabSz="914400">
        <a:spcBef>
          <a:spcPct val="20000"/>
        </a:spcBef>
        <a:buFont typeface="Arial" charset="0"/>
        <a:buChar char="•"/>
        <a:defRPr sz="2000" kern="1200">
          <a:solidFill>
            <a:schemeClr val="tx1"/>
          </a:solidFill>
          <a:latin typeface="Calibri"/>
          <a:ea typeface="宋体"/>
        </a:defRPr>
      </a:lvl8pPr>
      <a:lvl9pPr marL="3886200" lvl="8" indent="-228600" algn="l" defTabSz="914400">
        <a:spcBef>
          <a:spcPct val="20000"/>
        </a:spcBef>
        <a:buFont typeface="Arial" charset="0"/>
        <a:buChar char="•"/>
        <a:defRPr sz="2000" kern="1200">
          <a:solidFill>
            <a:schemeClr val="tx1"/>
          </a:solidFill>
          <a:latin typeface="Calibri"/>
          <a:ea typeface="宋体"/>
        </a:defRPr>
      </a:lvl9pPr>
    </p:bodyStyle>
    <p:other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http://ds1.zixfy.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stretch/>
        </p:blipFill>
        <p:spPr>
          <a:xfrm rot="4661083">
            <a:off x="2617192" y="-937296"/>
            <a:ext cx="6952140" cy="8732720"/>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p>
            <a:pPr algn="ctr"/>
            <a:endParaRPr lang="zh-CN">
              <a:solidFill>
                <a:schemeClr val="tx1"/>
              </a:solidFill>
            </a:endParaRPr>
          </a:p>
        </p:txBody>
      </p:sp>
      <p:sp>
        <p:nvSpPr>
          <p:cNvPr id="8" name="PA_文本框 4"/>
          <p:cNvSpPr txBox="1"/>
          <p:nvPr/>
        </p:nvSpPr>
        <p:spPr>
          <a:xfrm>
            <a:off x="1359842" y="2096142"/>
            <a:ext cx="9351389" cy="936937"/>
          </a:xfrm>
          <a:prstGeom prst="rect">
            <a:avLst/>
          </a:prstGeom>
          <a:noFill/>
        </p:spPr>
        <p:txBody>
          <a:bodyPr wrap="square"/>
          <a:lstStyle/>
          <a:p>
            <a:pPr algn="ctr"/>
            <a:r>
              <a:rPr lang="zh-CN" sz="5400" spc="600">
                <a:solidFill>
                  <a:srgbClr val="FFFFFF"/>
                </a:solidFill>
                <a:latin typeface="微软雅黑"/>
                <a:ea typeface="微软雅黑"/>
              </a:rPr>
              <a:t>J务管理系统</a:t>
            </a:r>
          </a:p>
        </p:txBody>
      </p:sp>
      <p:sp>
        <p:nvSpPr>
          <p:cNvPr id="9" name="文本框 8"/>
          <p:cNvSpPr txBox="1"/>
          <p:nvPr/>
        </p:nvSpPr>
        <p:spPr>
          <a:xfrm>
            <a:off x="3412880" y="4372892"/>
            <a:ext cx="5216769" cy="338554"/>
          </a:xfrm>
          <a:prstGeom prst="rect">
            <a:avLst/>
          </a:prstGeom>
          <a:noFill/>
        </p:spPr>
        <p:txBody>
          <a:bodyPr wrap="square"/>
          <a:lstStyle/>
          <a:p>
            <a:pPr algn="ctr"/>
            <a:r>
              <a:rPr lang="zh-CN" sz="2400">
                <a:solidFill>
                  <a:srgbClr val="FFFFFF"/>
                </a:solidFill>
                <a:latin typeface="微软雅黑"/>
                <a:ea typeface="微软雅黑"/>
              </a:rPr>
              <a:t>组员：吕云帆、马瑞、马逸行</a:t>
            </a:r>
          </a:p>
          <a:p>
            <a:pPr algn="ctr"/>
            <a:r>
              <a:rPr lang="zh-CN" sz="2400">
                <a:solidFill>
                  <a:srgbClr val="FFFFFF"/>
                </a:solidFill>
                <a:latin typeface="微软雅黑"/>
                <a:ea typeface="微软雅黑"/>
              </a:rPr>
              <a:t>  时间：</a:t>
            </a:r>
            <a:r>
              <a:rPr lang="en-US" sz="2400">
                <a:solidFill>
                  <a:srgbClr val="FFFFFF"/>
                </a:solidFill>
                <a:latin typeface="微软雅黑"/>
                <a:ea typeface="微软雅黑"/>
              </a:rPr>
              <a:t>2020.12.25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6865698" cy="640816"/>
          </a:xfrm>
          <a:prstGeom prst="rect">
            <a:avLst/>
          </a:prstGeom>
        </p:spPr>
        <p:txBody>
          <a:bodyPr wrap="square"/>
          <a:lstStyle/>
          <a:p>
            <a:pPr marL="0" indent="0" defTabSz="914400">
              <a:lnSpc>
                <a:spcPct val="120000"/>
              </a:lnSpc>
              <a:spcBef>
                <a:spcPts val="0"/>
              </a:spcBef>
              <a:spcAft>
                <a:spcPts val="0"/>
              </a:spcAft>
            </a:pPr>
            <a:r>
              <a:rPr lang="zh-CN" sz="3200" b="1" i="0" strike="noStrike" spc="0">
                <a:solidFill>
                  <a:srgbClr val="262626"/>
                </a:solidFill>
                <a:latin typeface="等线"/>
                <a:ea typeface="等线"/>
              </a:rPr>
              <a:t>概念模型设计-单课程操作系统</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2" y="740182"/>
            <a:ext cx="563894" cy="400110"/>
          </a:xfrm>
          <a:prstGeom prst="rect">
            <a:avLst/>
          </a:prstGeom>
          <a:noFill/>
        </p:spPr>
        <p:txBody>
          <a:bodyPr wrap="squar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000" b="1">
                <a:solidFill>
                  <a:srgbClr val="FFFFFF"/>
                </a:solidFill>
                <a:latin typeface="等线"/>
                <a:ea typeface="等线"/>
              </a:rPr>
              <a:t>04</a:t>
            </a:r>
          </a:p>
        </p:txBody>
      </p:sp>
      <p:sp>
        <p:nvSpPr>
          <p:cNvPr id="10" name=" 9"/>
          <p:cNvSpPr/>
          <p:nvPr/>
        </p:nvSpPr>
        <p:spPr>
          <a:xfrm>
            <a:off x="762743" y="2907656"/>
            <a:ext cx="2266462" cy="453894"/>
          </a:xfrm>
        </p:spPr>
        <p:txBody>
          <a:bodyPr/>
          <a:lstStyle/>
          <a:p>
            <a:endParaRPr lang="zh-CN" sz="2000">
              <a:latin typeface="微软雅黑"/>
              <a:ea typeface="微软雅黑"/>
            </a:endParaRPr>
          </a:p>
        </p:txBody>
      </p:sp>
      <p:pic>
        <p:nvPicPr>
          <p:cNvPr id="11" name="图片 10"/>
          <p:cNvPicPr/>
          <p:nvPr/>
        </p:nvPicPr>
        <p:blipFill>
          <a:blip r:embed="rId4"/>
          <a:stretch/>
        </p:blipFill>
        <p:spPr>
          <a:xfrm>
            <a:off x="3130614" y="1487361"/>
            <a:ext cx="5930900" cy="436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2920831" cy="640816"/>
          </a:xfrm>
          <a:prstGeom prst="rect">
            <a:avLst/>
          </a:prstGeom>
        </p:spPr>
        <p:txBody>
          <a:bodyPr wrap="square"/>
          <a:lstStyle/>
          <a:p>
            <a:r>
              <a:rPr lang="zh-CN" sz="3200" b="1" i="0" strike="noStrike" spc="0">
                <a:solidFill>
                  <a:srgbClr val="262626"/>
                </a:solidFill>
                <a:latin typeface="等线"/>
                <a:ea typeface="等线"/>
              </a:rPr>
              <a:t>管理系统</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2" y="740182"/>
            <a:ext cx="563894" cy="400110"/>
          </a:xfrm>
          <a:prstGeom prst="rect">
            <a:avLst/>
          </a:prstGeom>
          <a:noFill/>
        </p:spPr>
        <p:txBody>
          <a:bodyPr wrap="squar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000" b="1">
                <a:solidFill>
                  <a:srgbClr val="FFFFFF"/>
                </a:solidFill>
                <a:latin typeface="等线"/>
                <a:ea typeface="等线"/>
              </a:rPr>
              <a:t>05</a:t>
            </a:r>
          </a:p>
        </p:txBody>
      </p:sp>
      <p:pic>
        <p:nvPicPr>
          <p:cNvPr id="10" name="图片 9"/>
          <p:cNvPicPr/>
          <p:nvPr/>
        </p:nvPicPr>
        <p:blipFill>
          <a:blip r:embed="rId4"/>
          <a:stretch/>
        </p:blipFill>
        <p:spPr>
          <a:xfrm>
            <a:off x="2025714" y="1515908"/>
            <a:ext cx="8140700" cy="4038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7489691" cy="640816"/>
          </a:xfrm>
          <a:prstGeom prst="rect">
            <a:avLst/>
          </a:prstGeom>
        </p:spPr>
        <p:txBody>
          <a:bodyPr wrap="squar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zh-CN" sz="3200" b="1" i="0" strike="noStrike" spc="0">
                <a:solidFill>
                  <a:srgbClr val="262626"/>
                </a:solidFill>
                <a:latin typeface="等线"/>
                <a:ea typeface="等线"/>
              </a:rPr>
              <a:t>范式化与优化设计——3NF</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2" y="740182"/>
            <a:ext cx="563894" cy="400110"/>
          </a:xfrm>
          <a:prstGeom prst="rect">
            <a:avLst/>
          </a:prstGeom>
          <a:noFill/>
        </p:spPr>
        <p:txBody>
          <a:bodyPr wrap="squar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000" b="1">
                <a:solidFill>
                  <a:srgbClr val="FFFFFF"/>
                </a:solidFill>
                <a:latin typeface="等线"/>
                <a:ea typeface="等线"/>
              </a:rPr>
              <a:t>06</a:t>
            </a:r>
          </a:p>
        </p:txBody>
      </p:sp>
      <p:sp>
        <p:nvSpPr>
          <p:cNvPr id="10" name="文本框 9"/>
          <p:cNvSpPr txBox="1"/>
          <p:nvPr/>
        </p:nvSpPr>
        <p:spPr>
          <a:xfrm>
            <a:off x="2633524" y="2008660"/>
            <a:ext cx="7620000" cy="3604626"/>
          </a:xfrm>
          <a:prstGeom prst="rect">
            <a:avLst/>
          </a:prstGeom>
          <a:ln w="12700">
            <a:prstDash val="solid"/>
          </a:ln>
        </p:spPr>
        <p:txBody>
          <a:bodyPr/>
          <a:lstStyle/>
          <a:p>
            <a:r>
              <a:rPr lang="zh-CN" sz="2000" b="1" i="0" strike="noStrike" spc="0">
                <a:solidFill>
                  <a:srgbClr val="000000"/>
                </a:solidFill>
                <a:latin typeface="微软雅黑"/>
                <a:ea typeface="微软雅黑"/>
              </a:rPr>
              <a:t>第一范式：在本关系模式中，每一个字段不能再分割，符合第一范式 </a:t>
            </a:r>
          </a:p>
          <a:p>
            <a:endParaRPr lang="zh-CN" sz="2000" b="1" i="0" strike="noStrike" spc="0">
              <a:solidFill>
                <a:srgbClr val="000000"/>
              </a:solidFill>
              <a:latin typeface="微软雅黑"/>
              <a:ea typeface="微软雅黑"/>
            </a:endParaRPr>
          </a:p>
          <a:p>
            <a:r>
              <a:rPr lang="zh-CN" sz="2000" b="1" i="0" strike="noStrike" spc="0">
                <a:solidFill>
                  <a:srgbClr val="000000"/>
                </a:solidFill>
                <a:latin typeface="微软雅黑"/>
                <a:ea typeface="微软雅黑"/>
              </a:rPr>
              <a:t>第二范式：在本关系模式中，不存在非关键字段对关键字段的部分函数依赖，所有非关键字段都完全依赖于任意一组候选关键字，符合第二范式。</a:t>
            </a:r>
          </a:p>
          <a:p>
            <a:r>
              <a:rPr lang="zh-CN" sz="2000" b="1" i="0" strike="noStrike" spc="0">
                <a:solidFill>
                  <a:srgbClr val="000000"/>
                </a:solidFill>
                <a:latin typeface="微软雅黑"/>
                <a:ea typeface="微软雅黑"/>
              </a:rPr>
              <a:t> 
第三范式：在本关系模式中，不存在非关键字段对关键字段的传递函数依赖，符合第三范式。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p:nvPr/>
          </p:nvPicPr>
          <p:blipFill>
            <a:blip r:embed="rId3"/>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p>
              <a:pPr algn="ctr"/>
              <a:endParaRPr lang="zh-CN">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a:spAutoFit/>
            </a:bodyPr>
            <a:lstStyle/>
            <a:p>
              <a:r>
                <a:rPr lang="en-US" sz="20000" b="1">
                  <a:solidFill>
                    <a:schemeClr val="bg1"/>
                  </a:solidFill>
                  <a:latin typeface="等线"/>
                </a:rPr>
                <a:t>03</a:t>
              </a:r>
              <a:endParaRPr lang="zh-CN" sz="20000" b="1">
                <a:solidFill>
                  <a:schemeClr val="bg1"/>
                </a:solidFill>
                <a:latin typeface="等线"/>
              </a:endParaRPr>
            </a:p>
          </p:txBody>
        </p:sp>
      </p:grpSp>
      <p:sp>
        <p:nvSpPr>
          <p:cNvPr id="15" name="矩形 14"/>
          <p:cNvSpPr/>
          <p:nvPr/>
        </p:nvSpPr>
        <p:spPr>
          <a:xfrm>
            <a:off x="7360963" y="2617919"/>
            <a:ext cx="4026478" cy="906592"/>
          </a:xfrm>
          <a:prstGeom prst="rect">
            <a:avLst/>
          </a:prstGeom>
        </p:spPr>
        <p:txBody>
          <a:bodyPr wrap="square"/>
          <a:lstStyle/>
          <a:p>
            <a:pPr marL="0" indent="0" defTabSz="914400">
              <a:lnSpc>
                <a:spcPct val="120000"/>
              </a:lnSpc>
              <a:spcBef>
                <a:spcPts val="0"/>
              </a:spcBef>
              <a:spcAft>
                <a:spcPts val="0"/>
              </a:spcAft>
              <a:buNone/>
            </a:pPr>
            <a:r>
              <a:rPr lang="zh-CN" sz="4800" b="1" i="0" strike="noStrike" spc="0">
                <a:solidFill>
                  <a:srgbClr val="262626"/>
                </a:solidFill>
                <a:latin typeface="等线"/>
                <a:ea typeface="等线"/>
              </a:rPr>
              <a:t>系统实现</a:t>
            </a:r>
          </a:p>
        </p:txBody>
      </p:sp>
      <p:sp>
        <p:nvSpPr>
          <p:cNvPr id="16" name="文本框 15"/>
          <p:cNvSpPr txBox="1"/>
          <p:nvPr/>
        </p:nvSpPr>
        <p:spPr>
          <a:xfrm>
            <a:off x="7204515" y="4078136"/>
            <a:ext cx="4339374" cy="819164"/>
          </a:xfrm>
          <a:prstGeom prst="rect">
            <a:avLst/>
          </a:prstGeom>
          <a:noFill/>
        </p:spPr>
        <p:txBody>
          <a:bodyPr wrap="square"/>
          <a:lstStyle/>
          <a:p>
            <a:pPr>
              <a:lnSpc>
                <a:spcPts val="1800"/>
              </a:lnSpc>
            </a:pPr>
            <a:r>
              <a:rPr lang="en-US" sz="2400">
                <a:solidFill>
                  <a:srgbClr val="333333"/>
                </a:solidFill>
                <a:latin typeface="等线"/>
                <a:ea typeface="等线"/>
              </a:rPr>
              <a:t>Django + HTML + CSS + JS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1971659" y="-186316"/>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7795808"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结构体系——django前后端共同开发</a:t>
            </a:r>
          </a:p>
        </p:txBody>
      </p:sp>
      <p:sp>
        <p:nvSpPr>
          <p:cNvPr id="8" name="椭圆 7"/>
          <p:cNvSpPr/>
          <p:nvPr/>
        </p:nvSpPr>
        <p:spPr>
          <a:xfrm>
            <a:off x="1103086" y="669683"/>
            <a:ext cx="595509" cy="595509"/>
          </a:xfrm>
          <a:prstGeom prst="ellipse">
            <a:avLst/>
          </a:prstGeom>
          <a:solidFill>
            <a:srgbClr val="EE3978"/>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1" y="740182"/>
            <a:ext cx="569817" cy="461665"/>
          </a:xfrm>
          <a:prstGeom prst="rect">
            <a:avLst/>
          </a:prstGeom>
          <a:noFill/>
        </p:spPr>
        <p:txBody>
          <a:bodyPr wrap="square">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400" b="1">
                <a:solidFill>
                  <a:schemeClr val="bg1"/>
                </a:solidFill>
                <a:latin typeface="等线"/>
              </a:rPr>
              <a:t>01</a:t>
            </a:r>
            <a:endParaRPr lang="zh-CN" sz="2400" b="1">
              <a:solidFill>
                <a:schemeClr val="bg1"/>
              </a:solidFill>
              <a:latin typeface="等线"/>
            </a:endParaRPr>
          </a:p>
        </p:txBody>
      </p:sp>
      <p:pic>
        <p:nvPicPr>
          <p:cNvPr id="10" name="图片 9"/>
          <p:cNvPicPr/>
          <p:nvPr/>
        </p:nvPicPr>
        <p:blipFill>
          <a:blip r:embed="rId4"/>
          <a:stretch/>
        </p:blipFill>
        <p:spPr>
          <a:xfrm>
            <a:off x="4136997" y="1400653"/>
            <a:ext cx="3644900" cy="1841500"/>
          </a:xfrm>
          <a:prstGeom prst="rect">
            <a:avLst/>
          </a:prstGeom>
        </p:spPr>
      </p:pic>
      <p:sp>
        <p:nvSpPr>
          <p:cNvPr id="11" name="文本框 10"/>
          <p:cNvSpPr txBox="1"/>
          <p:nvPr/>
        </p:nvSpPr>
        <p:spPr>
          <a:xfrm>
            <a:off x="2286064" y="3480399"/>
            <a:ext cx="7620000" cy="3604626"/>
          </a:xfrm>
          <a:prstGeom prst="rect">
            <a:avLst/>
          </a:prstGeom>
          <a:ln w="12700">
            <a:prstDash val="solid"/>
          </a:ln>
        </p:spPr>
        <p:txBody>
          <a:bodyPr/>
          <a:lstStyle/>
          <a:p>
            <a:r>
              <a:rPr lang="zh-CN" sz="2000" b="1" i="0" strike="noStrike" spc="0">
                <a:solidFill>
                  <a:srgbClr val="000000"/>
                </a:solidFill>
                <a:latin typeface="微软雅黑"/>
                <a:ea typeface="微软雅黑"/>
              </a:rPr>
              <a:t>Django 是一个由 Python 编写的一个开放源代码的 Web 应用框架。</a:t>
            </a:r>
          </a:p>
          <a:p>
            <a:endParaRPr lang="zh-CN" sz="2000" b="1" i="0" strike="noStrike" spc="0">
              <a:solidFill>
                <a:srgbClr val="000000"/>
              </a:solidFill>
              <a:latin typeface="微软雅黑"/>
              <a:ea typeface="微软雅黑"/>
            </a:endParaRPr>
          </a:p>
          <a:p>
            <a:r>
              <a:rPr lang="zh-CN" sz="2000" b="1" i="0" strike="noStrike" spc="0">
                <a:solidFill>
                  <a:srgbClr val="000000"/>
                </a:solidFill>
                <a:latin typeface="微软雅黑"/>
                <a:ea typeface="微软雅黑"/>
              </a:rPr>
              <a:t>使用 Django，只要很少的代码，Python 的程序开发人员就可以轻松地完成一个正式网站所需要的大部分内容，并进一步开发出全功能的 Web 服务 Django 本身基于 MVC 模型，即 Model（模型）+ View（视图）+ Controller（控制器）设计模式，MVC 模式使后续对程序的修改和扩展简化，并且使程序某一部分的重复利用成为可能。</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p>
            <a:pPr algn="ctr"/>
            <a:endParaRPr lang="zh-CN">
              <a:solidFill>
                <a:schemeClr val="tx1"/>
              </a:solidFill>
            </a:endParaRPr>
          </a:p>
        </p:txBody>
      </p:sp>
      <p:sp>
        <p:nvSpPr>
          <p:cNvPr id="6" name="矩形 5"/>
          <p:cNvSpPr/>
          <p:nvPr/>
        </p:nvSpPr>
        <p:spPr>
          <a:xfrm>
            <a:off x="1826722" y="583994"/>
            <a:ext cx="3336467"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数据库访问框架</a:t>
            </a:r>
          </a:p>
        </p:txBody>
      </p:sp>
      <p:sp>
        <p:nvSpPr>
          <p:cNvPr id="7" name="椭圆 7"/>
          <p:cNvSpPr/>
          <p:nvPr/>
        </p:nvSpPr>
        <p:spPr>
          <a:xfrm>
            <a:off x="1079554" y="640603"/>
            <a:ext cx="595509" cy="595509"/>
          </a:xfrm>
          <a:prstGeom prst="ellipse">
            <a:avLst/>
          </a:prstGeom>
          <a:solidFill>
            <a:srgbClr val="EE3978"/>
          </a:solidFill>
          <a:ln>
            <a:noFill/>
          </a:ln>
        </p:spPr>
        <p:txBody>
          <a:bodyPr anchor="ctr"/>
          <a:lstStyle/>
          <a:p>
            <a:pPr algn="ctr"/>
            <a:endParaRPr lang="zh-CN" sz="2400">
              <a:solidFill>
                <a:schemeClr val="lt1"/>
              </a:solidFill>
              <a:latin typeface="等线"/>
            </a:endParaRPr>
          </a:p>
        </p:txBody>
      </p:sp>
      <p:sp>
        <p:nvSpPr>
          <p:cNvPr id="8" name="文本框 8"/>
          <p:cNvSpPr txBox="1"/>
          <p:nvPr/>
        </p:nvSpPr>
        <p:spPr>
          <a:xfrm>
            <a:off x="1111170" y="711102"/>
            <a:ext cx="563894" cy="400110"/>
          </a:xfrm>
          <a:prstGeom prst="rect">
            <a:avLst/>
          </a:prstGeom>
          <a:noFill/>
        </p:spPr>
        <p:txBody>
          <a:bodyPr wrap="square"/>
          <a:lstStyle/>
          <a:p>
            <a:r>
              <a:rPr lang="en-US" sz="2000" b="1">
                <a:solidFill>
                  <a:srgbClr val="FFFFFF"/>
                </a:solidFill>
                <a:latin typeface="等线"/>
                <a:ea typeface="等线"/>
              </a:rPr>
              <a:t>02</a:t>
            </a:r>
          </a:p>
        </p:txBody>
      </p:sp>
      <p:pic>
        <p:nvPicPr>
          <p:cNvPr id="9" name="图片 8"/>
          <p:cNvPicPr/>
          <p:nvPr/>
        </p:nvPicPr>
        <p:blipFill>
          <a:blip r:embed="rId4"/>
          <a:stretch/>
        </p:blipFill>
        <p:spPr>
          <a:xfrm>
            <a:off x="971614" y="2584004"/>
            <a:ext cx="10248900" cy="228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2920831"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触发器设计</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1" y="740182"/>
            <a:ext cx="569817" cy="461665"/>
          </a:xfrm>
          <a:prstGeom prst="rect">
            <a:avLst/>
          </a:prstGeom>
          <a:noFill/>
        </p:spPr>
        <p:txBody>
          <a:bodyPr wrap="square">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400" b="1">
                <a:solidFill>
                  <a:schemeClr val="bg1"/>
                </a:solidFill>
                <a:latin typeface="等线"/>
              </a:rPr>
              <a:t>02</a:t>
            </a:r>
            <a:endParaRPr lang="zh-CN" sz="2400" b="1">
              <a:solidFill>
                <a:schemeClr val="bg1"/>
              </a:solidFill>
              <a:latin typeface="等线"/>
            </a:endParaRPr>
          </a:p>
        </p:txBody>
      </p:sp>
      <p:grpSp>
        <p:nvGrpSpPr>
          <p:cNvPr id="10" name="Group 15"/>
          <p:cNvGrpSpPr/>
          <p:nvPr/>
        </p:nvGrpSpPr>
        <p:grpSpPr>
          <a:xfrm>
            <a:off x="1046568" y="1920398"/>
            <a:ext cx="1560310" cy="1560309"/>
            <a:chOff x="0" y="0"/>
            <a:chExt cx="1080120" cy="1080120"/>
          </a:xfrm>
          <a:solidFill>
            <a:srgbClr val="EE3978"/>
          </a:solidFill>
        </p:grpSpPr>
        <p:sp>
          <p:nvSpPr>
            <p:cNvPr id="11" name="椭圆 32"/>
            <p:cNvSpPr/>
            <p:nvPr/>
          </p:nvSpPr>
          <p:spPr>
            <a:xfrm>
              <a:off x="0" y="0"/>
              <a:ext cx="1080120" cy="1080120"/>
            </a:xfrm>
            <a:prstGeom prst="ellipse">
              <a:avLst/>
            </a:prstGeom>
            <a:grpFill/>
            <a:ln>
              <a:noFill/>
            </a:ln>
          </p:spPr>
          <p:txBody>
            <a:bodyPr vert="horz" wrap="square" lIns="91428" tIns="45714" rIns="91428" bIns="45714" numCol="1" anchor="t" anchorCtr="0"/>
            <a:lstStyle/>
            <a:p>
              <a:pPr marL="0" lvl="0" indent="0" algn="l" defTabSz="914400">
                <a:lnSpc>
                  <a:spcPct val="100000"/>
                </a:lnSpc>
                <a:spcBef>
                  <a:spcPts val="0"/>
                </a:spcBef>
                <a:spcAft>
                  <a:spcPts val="0"/>
                </a:spcAft>
                <a:buNone/>
              </a:pPr>
              <a:endParaRPr lang="zh-CN" sz="2400" b="1" i="0" u="none" strike="noStrike" kern="1200" spc="0" baseline="0">
                <a:solidFill>
                  <a:srgbClr val="FFFFFF"/>
                </a:solidFill>
                <a:latin typeface="微软雅黑"/>
                <a:ea typeface="微软雅黑"/>
              </a:endParaRPr>
            </a:p>
          </p:txBody>
        </p:sp>
        <p:sp>
          <p:nvSpPr>
            <p:cNvPr id="12" name="文本框 31"/>
            <p:cNvSpPr/>
            <p:nvPr/>
          </p:nvSpPr>
          <p:spPr>
            <a:xfrm>
              <a:off x="184666" y="398075"/>
              <a:ext cx="729627" cy="308893"/>
            </a:xfrm>
            <a:prstGeom prst="rect">
              <a:avLst/>
            </a:prstGeom>
            <a:grpFill/>
            <a:ln>
              <a:noFill/>
            </a:ln>
          </p:spPr>
          <p:txBody>
            <a:bodyPr vert="horz" wrap="square" lIns="91428" tIns="45714" rIns="91428" bIns="45714" numCol="1" anchor="t" anchorCtr="0"/>
            <a:lstStyle/>
            <a:p>
              <a:pPr marL="0" indent="0" algn="l" defTabSz="914400">
                <a:lnSpc>
                  <a:spcPct val="100000"/>
                </a:lnSpc>
                <a:spcBef>
                  <a:spcPts val="0"/>
                </a:spcBef>
                <a:spcAft>
                  <a:spcPts val="0"/>
                </a:spcAft>
                <a:buNone/>
              </a:pPr>
              <a:r>
                <a:rPr lang="zh-CN" sz="2400" b="1" i="0" strike="noStrike" spc="0">
                  <a:solidFill>
                    <a:srgbClr val="FFFFFF"/>
                  </a:solidFill>
                  <a:latin typeface="微软雅黑"/>
                  <a:ea typeface="微软雅黑"/>
                </a:rPr>
                <a:t> 人数</a:t>
              </a:r>
            </a:p>
          </p:txBody>
        </p:sp>
      </p:grpSp>
      <p:grpSp>
        <p:nvGrpSpPr>
          <p:cNvPr id="13" name="Group 15"/>
          <p:cNvGrpSpPr/>
          <p:nvPr/>
        </p:nvGrpSpPr>
        <p:grpSpPr>
          <a:xfrm>
            <a:off x="1046568" y="4426898"/>
            <a:ext cx="1560310" cy="1560309"/>
            <a:chOff x="0" y="0"/>
            <a:chExt cx="1080120" cy="1080120"/>
          </a:xfrm>
          <a:solidFill>
            <a:srgbClr val="EE3978"/>
          </a:solidFill>
        </p:grpSpPr>
        <p:sp>
          <p:nvSpPr>
            <p:cNvPr id="14" name="椭圆 32"/>
            <p:cNvSpPr/>
            <p:nvPr/>
          </p:nvSpPr>
          <p:spPr>
            <a:xfrm>
              <a:off x="0" y="0"/>
              <a:ext cx="1080120" cy="1080120"/>
            </a:xfrm>
            <a:prstGeom prst="ellipse">
              <a:avLst/>
            </a:prstGeom>
            <a:solidFill>
              <a:srgbClr val="D041E1"/>
            </a:solidFill>
            <a:ln>
              <a:noFill/>
            </a:ln>
          </p:spPr>
          <p:txBody>
            <a:bodyPr vert="horz" wrap="square" lIns="91428" tIns="45714" rIns="91428" bIns="45714" numCol="1" anchor="t" anchorCtr="0"/>
            <a:lstStyle/>
            <a:p>
              <a:pPr marL="0" lvl="0" indent="0" algn="l" defTabSz="914400">
                <a:lnSpc>
                  <a:spcPct val="100000"/>
                </a:lnSpc>
                <a:spcBef>
                  <a:spcPts val="0"/>
                </a:spcBef>
                <a:spcAft>
                  <a:spcPts val="0"/>
                </a:spcAft>
                <a:buNone/>
              </a:pPr>
              <a:endParaRPr lang="zh-CN" sz="2400" b="1" i="0" u="none" strike="noStrike" kern="1200" spc="0" baseline="0">
                <a:solidFill>
                  <a:srgbClr val="FFFFFF"/>
                </a:solidFill>
                <a:latin typeface="微软雅黑"/>
                <a:ea typeface="微软雅黑"/>
              </a:endParaRPr>
            </a:p>
          </p:txBody>
        </p:sp>
        <p:sp>
          <p:nvSpPr>
            <p:cNvPr id="15" name="文本框 31"/>
            <p:cNvSpPr/>
            <p:nvPr/>
          </p:nvSpPr>
          <p:spPr>
            <a:xfrm>
              <a:off x="215426" y="368733"/>
              <a:ext cx="861500" cy="355991"/>
            </a:xfrm>
            <a:prstGeom prst="rect">
              <a:avLst/>
            </a:prstGeom>
            <a:solidFill>
              <a:srgbClr val="D041E1"/>
            </a:solidFill>
            <a:ln>
              <a:noFill/>
            </a:ln>
          </p:spPr>
          <p:txBody>
            <a:bodyPr vert="horz" wrap="square" lIns="91428" tIns="45714" rIns="91428" bIns="45714" numCol="1" anchor="t" anchorCtr="0"/>
            <a:lstStyle/>
            <a:p>
              <a:pPr marL="0" indent="0" algn="l" defTabSz="914400">
                <a:lnSpc>
                  <a:spcPct val="100000"/>
                </a:lnSpc>
                <a:spcBef>
                  <a:spcPts val="0"/>
                </a:spcBef>
                <a:spcAft>
                  <a:spcPts val="0"/>
                </a:spcAft>
                <a:buNone/>
              </a:pPr>
              <a:r>
                <a:rPr lang="zh-CN" sz="2400" b="1" i="0" strike="noStrike" spc="0">
                  <a:solidFill>
                    <a:srgbClr val="FFFFFF"/>
                  </a:solidFill>
                  <a:latin typeface="微软雅黑"/>
                  <a:ea typeface="微软雅黑"/>
                </a:rPr>
                <a:t> 结课</a:t>
              </a:r>
            </a:p>
          </p:txBody>
        </p:sp>
      </p:grpSp>
      <p:sp>
        <p:nvSpPr>
          <p:cNvPr id="16" name="矩形 35"/>
          <p:cNvSpPr/>
          <p:nvPr/>
        </p:nvSpPr>
        <p:spPr>
          <a:xfrm>
            <a:off x="5077909" y="1588806"/>
            <a:ext cx="3192294" cy="331592"/>
          </a:xfrm>
          <a:prstGeom prst="rect">
            <a:avLst/>
          </a:prstGeom>
        </p:spPr>
        <p:txBody>
          <a:bodyPr wrap="none" lIns="0" tIns="0" rIns="0" bIns="0"/>
          <a:lstStyle/>
          <a:p>
            <a:pPr marL="0" indent="0" algn="l" defTabSz="914400">
              <a:lnSpc>
                <a:spcPct val="100000"/>
              </a:lnSpc>
              <a:spcBef>
                <a:spcPts val="0"/>
              </a:spcBef>
              <a:spcAft>
                <a:spcPts val="0"/>
              </a:spcAft>
              <a:buNone/>
            </a:pPr>
            <a:r>
              <a:rPr lang="zh-CN" sz="2000" b="1" i="0" strike="noStrike" spc="0">
                <a:solidFill>
                  <a:srgbClr val="262626"/>
                </a:solidFill>
                <a:latin typeface="等线"/>
                <a:ea typeface="等线"/>
              </a:rPr>
              <a:t>当有人选课（退课）时对人数进行操作</a:t>
            </a:r>
          </a:p>
        </p:txBody>
      </p:sp>
      <p:sp>
        <p:nvSpPr>
          <p:cNvPr id="17" name="矩形 35"/>
          <p:cNvSpPr/>
          <p:nvPr/>
        </p:nvSpPr>
        <p:spPr>
          <a:xfrm>
            <a:off x="3408927" y="4959558"/>
            <a:ext cx="3192294" cy="331592"/>
          </a:xfrm>
          <a:prstGeom prst="rect">
            <a:avLst/>
          </a:prstGeom>
        </p:spPr>
        <p:txBody>
          <a:bodyPr wrap="none" lIns="0" tIns="0" rIns="0" bIns="0"/>
          <a:lstStyle/>
          <a:p>
            <a:pPr marL="0" indent="0" algn="l" defTabSz="914400">
              <a:lnSpc>
                <a:spcPct val="100000"/>
              </a:lnSpc>
              <a:spcBef>
                <a:spcPts val="0"/>
              </a:spcBef>
              <a:spcAft>
                <a:spcPts val="0"/>
              </a:spcAft>
              <a:buNone/>
            </a:pPr>
            <a:r>
              <a:rPr lang="zh-CN" sz="2000" b="1" i="0" strike="noStrike" spc="0">
                <a:solidFill>
                  <a:srgbClr val="262626"/>
                </a:solidFill>
                <a:latin typeface="等线"/>
                <a:ea typeface="等线"/>
              </a:rPr>
              <a:t>免修时自动结课</a:t>
            </a:r>
          </a:p>
        </p:txBody>
      </p:sp>
      <p:sp>
        <p:nvSpPr>
          <p:cNvPr id="18" name="椭圆 7"/>
          <p:cNvSpPr/>
          <p:nvPr/>
        </p:nvSpPr>
        <p:spPr>
          <a:xfrm>
            <a:off x="1109008" y="669683"/>
            <a:ext cx="595509" cy="595509"/>
          </a:xfrm>
          <a:prstGeom prst="ellipse">
            <a:avLst/>
          </a:prstGeom>
          <a:solidFill>
            <a:srgbClr val="EE3978"/>
          </a:solidFill>
          <a:ln>
            <a:noFill/>
          </a:ln>
        </p:spPr>
        <p:txBody>
          <a:bodyPr anchor="ctr"/>
          <a:lstStyle/>
          <a:p>
            <a:pPr algn="ctr"/>
            <a:endParaRPr lang="zh-CN" sz="2400">
              <a:solidFill>
                <a:schemeClr val="lt1"/>
              </a:solidFill>
              <a:latin typeface="等线"/>
            </a:endParaRPr>
          </a:p>
        </p:txBody>
      </p:sp>
      <p:sp>
        <p:nvSpPr>
          <p:cNvPr id="19" name="文本框 8"/>
          <p:cNvSpPr txBox="1"/>
          <p:nvPr/>
        </p:nvSpPr>
        <p:spPr>
          <a:xfrm>
            <a:off x="1140624" y="740182"/>
            <a:ext cx="563894" cy="400110"/>
          </a:xfrm>
          <a:prstGeom prst="rect">
            <a:avLst/>
          </a:prstGeom>
          <a:noFill/>
        </p:spPr>
        <p:txBody>
          <a:bodyPr wrap="square"/>
          <a:lstStyle/>
          <a:p>
            <a:r>
              <a:rPr lang="en-US" sz="2000" b="1">
                <a:solidFill>
                  <a:srgbClr val="FFFFFF"/>
                </a:solidFill>
                <a:latin typeface="等线"/>
                <a:ea typeface="等线"/>
              </a:rPr>
              <a:t>03</a:t>
            </a:r>
          </a:p>
        </p:txBody>
      </p:sp>
      <p:pic>
        <p:nvPicPr>
          <p:cNvPr id="20" name="图片 19"/>
          <p:cNvPicPr/>
          <p:nvPr/>
        </p:nvPicPr>
        <p:blipFill>
          <a:blip r:embed="rId4"/>
          <a:stretch/>
        </p:blipFill>
        <p:spPr>
          <a:xfrm>
            <a:off x="3539310" y="2303722"/>
            <a:ext cx="7252712" cy="793661"/>
          </a:xfrm>
          <a:prstGeom prst="rect">
            <a:avLst/>
          </a:prstGeom>
        </p:spPr>
      </p:pic>
      <p:grpSp>
        <p:nvGrpSpPr>
          <p:cNvPr id="21" name="Group 15"/>
          <p:cNvGrpSpPr/>
          <p:nvPr/>
        </p:nvGrpSpPr>
        <p:grpSpPr>
          <a:xfrm>
            <a:off x="5684942" y="4426898"/>
            <a:ext cx="1560310" cy="1560309"/>
            <a:chOff x="0" y="0"/>
            <a:chExt cx="1080120" cy="1080120"/>
          </a:xfrm>
          <a:solidFill>
            <a:srgbClr val="EE3978"/>
          </a:solidFill>
        </p:grpSpPr>
        <p:sp>
          <p:nvSpPr>
            <p:cNvPr id="22" name="椭圆 32"/>
            <p:cNvSpPr/>
            <p:nvPr/>
          </p:nvSpPr>
          <p:spPr>
            <a:xfrm>
              <a:off x="0" y="0"/>
              <a:ext cx="1080120" cy="1080120"/>
            </a:xfrm>
            <a:prstGeom prst="ellipse">
              <a:avLst/>
            </a:prstGeom>
            <a:solidFill>
              <a:srgbClr val="D041E1"/>
            </a:solidFill>
            <a:ln>
              <a:noFill/>
            </a:ln>
          </p:spPr>
          <p:txBody>
            <a:bodyPr vert="horz" wrap="square" lIns="91428" tIns="45714" rIns="91428" bIns="45714" numCol="1" anchor="t" anchorCtr="0"/>
            <a:lstStyle/>
            <a:p>
              <a:pPr marL="0" lvl="0" indent="0" algn="l" defTabSz="914400">
                <a:lnSpc>
                  <a:spcPct val="100000"/>
                </a:lnSpc>
                <a:spcBef>
                  <a:spcPts val="0"/>
                </a:spcBef>
                <a:spcAft>
                  <a:spcPts val="0"/>
                </a:spcAft>
                <a:buNone/>
              </a:pPr>
              <a:endParaRPr lang="zh-CN" sz="2400" b="1" i="0" u="none" strike="noStrike" kern="1200" spc="0" baseline="0">
                <a:solidFill>
                  <a:srgbClr val="FFFFFF"/>
                </a:solidFill>
                <a:latin typeface="微软雅黑"/>
                <a:ea typeface="微软雅黑"/>
              </a:endParaRPr>
            </a:p>
          </p:txBody>
        </p:sp>
        <p:sp>
          <p:nvSpPr>
            <p:cNvPr id="23" name="文本框 31"/>
            <p:cNvSpPr/>
            <p:nvPr/>
          </p:nvSpPr>
          <p:spPr>
            <a:xfrm>
              <a:off x="215426" y="368733"/>
              <a:ext cx="861500" cy="355991"/>
            </a:xfrm>
            <a:prstGeom prst="rect">
              <a:avLst/>
            </a:prstGeom>
            <a:solidFill>
              <a:srgbClr val="D041E1"/>
            </a:solidFill>
            <a:ln>
              <a:noFill/>
            </a:ln>
          </p:spPr>
          <p:txBody>
            <a:bodyPr vert="horz" wrap="square" lIns="91428" tIns="45714" rIns="91428" bIns="45714" numCol="1" anchor="t" anchorCtr="0"/>
            <a:lstStyle/>
            <a:p>
              <a:pPr marL="0" indent="0" algn="l" defTabSz="914400">
                <a:lnSpc>
                  <a:spcPct val="100000"/>
                </a:lnSpc>
                <a:spcBef>
                  <a:spcPts val="0"/>
                </a:spcBef>
                <a:spcAft>
                  <a:spcPts val="0"/>
                </a:spcAft>
                <a:buNone/>
              </a:pPr>
              <a:r>
                <a:rPr lang="zh-CN" sz="2400" b="1" i="0" strike="noStrike" spc="0">
                  <a:solidFill>
                    <a:srgbClr val="FFFFFF"/>
                  </a:solidFill>
                  <a:latin typeface="微软雅黑"/>
                  <a:ea typeface="微软雅黑"/>
                </a:rPr>
                <a:t> 作业</a:t>
              </a:r>
            </a:p>
          </p:txBody>
        </p:sp>
      </p:grpSp>
      <p:sp>
        <p:nvSpPr>
          <p:cNvPr id="24" name="矩形 35"/>
          <p:cNvSpPr/>
          <p:nvPr/>
        </p:nvSpPr>
        <p:spPr>
          <a:xfrm>
            <a:off x="8047302" y="4959558"/>
            <a:ext cx="3192294" cy="331592"/>
          </a:xfrm>
          <a:prstGeom prst="rect">
            <a:avLst/>
          </a:prstGeom>
        </p:spPr>
        <p:txBody>
          <a:bodyPr wrap="none" lIns="0" tIns="0" rIns="0" bIns="0"/>
          <a:lstStyle/>
          <a:p>
            <a:pPr marL="0" indent="0" algn="l" defTabSz="914400">
              <a:lnSpc>
                <a:spcPct val="100000"/>
              </a:lnSpc>
              <a:spcBef>
                <a:spcPts val="0"/>
              </a:spcBef>
              <a:spcAft>
                <a:spcPts val="0"/>
              </a:spcAft>
              <a:buNone/>
            </a:pPr>
            <a:r>
              <a:rPr lang="zh-CN" sz="2000" b="1" i="0" strike="noStrike" spc="0">
                <a:solidFill>
                  <a:srgbClr val="262626"/>
                </a:solidFill>
                <a:latin typeface="等线"/>
                <a:ea typeface="等线"/>
              </a:rPr>
              <a:t>提交作业后自动统计数量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2920831"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存储过程设计</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1" y="740182"/>
            <a:ext cx="569817" cy="461665"/>
          </a:xfrm>
          <a:prstGeom prst="rect">
            <a:avLst/>
          </a:prstGeom>
          <a:noFill/>
        </p:spPr>
        <p:txBody>
          <a:bodyPr wrap="square">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400" b="1">
                <a:solidFill>
                  <a:schemeClr val="bg1"/>
                </a:solidFill>
                <a:latin typeface="等线"/>
              </a:rPr>
              <a:t>02</a:t>
            </a:r>
            <a:endParaRPr lang="zh-CN" sz="2400" b="1">
              <a:solidFill>
                <a:schemeClr val="bg1"/>
              </a:solidFill>
              <a:latin typeface="等线"/>
            </a:endParaRPr>
          </a:p>
        </p:txBody>
      </p:sp>
      <p:sp>
        <p:nvSpPr>
          <p:cNvPr id="10" name="椭圆 9"/>
          <p:cNvSpPr/>
          <p:nvPr/>
        </p:nvSpPr>
        <p:spPr>
          <a:xfrm>
            <a:off x="4885397" y="2713012"/>
            <a:ext cx="2189143" cy="2189143"/>
          </a:xfrm>
          <a:prstGeom prst="ellipse">
            <a:avLst/>
          </a:prstGeom>
          <a:solidFill>
            <a:srgbClr val="EE3978"/>
          </a:solidFill>
          <a:ln>
            <a:noFill/>
          </a:ln>
        </p:spPr>
        <p:txBody>
          <a:bodyPr anchor="ctr"/>
          <a:lstStyle/>
          <a:p>
            <a:pPr marL="0" lvl="0" indent="0" algn="ctr" defTabSz="914400">
              <a:lnSpc>
                <a:spcPct val="100000"/>
              </a:lnSpc>
              <a:spcBef>
                <a:spcPts val="0"/>
              </a:spcBef>
              <a:spcAft>
                <a:spcPts val="0"/>
              </a:spcAft>
              <a:buNone/>
            </a:pPr>
            <a:endParaRPr lang="zh-CN" sz="2400" b="0" i="0" u="none" strike="noStrike" kern="1200" spc="0" baseline="0">
              <a:solidFill>
                <a:srgbClr val="FFFFFF"/>
              </a:solidFill>
              <a:latin typeface="微软雅黑"/>
              <a:ea typeface="微软雅黑"/>
            </a:endParaRPr>
          </a:p>
        </p:txBody>
      </p:sp>
      <p:sp>
        <p:nvSpPr>
          <p:cNvPr id="11" name="TextBox 28"/>
          <p:cNvSpPr txBox="1"/>
          <p:nvPr/>
        </p:nvSpPr>
        <p:spPr>
          <a:xfrm>
            <a:off x="5166378" y="3367288"/>
            <a:ext cx="1645489" cy="967628"/>
          </a:xfrm>
          <a:prstGeom prst="rect">
            <a:avLst/>
          </a:prstGeom>
          <a:noFill/>
        </p:spPr>
        <p:txBody>
          <a:bodyPr wrap="square"/>
          <a:lstStyle/>
          <a:p>
            <a:pPr marL="0" indent="0" algn="ctr" defTabSz="914400">
              <a:lnSpc>
                <a:spcPct val="100000"/>
              </a:lnSpc>
              <a:spcBef>
                <a:spcPts val="0"/>
              </a:spcBef>
              <a:spcAft>
                <a:spcPts val="0"/>
              </a:spcAft>
              <a:buNone/>
            </a:pPr>
            <a:r>
              <a:rPr lang="zh-CN" sz="2667" b="1" i="0" strike="noStrike" spc="0">
                <a:solidFill>
                  <a:srgbClr val="FFFFFF"/>
                </a:solidFill>
                <a:latin typeface="微软雅黑"/>
                <a:ea typeface="微软雅黑"/>
              </a:rPr>
              <a:t>封装查询过程</a:t>
            </a:r>
          </a:p>
        </p:txBody>
      </p:sp>
      <p:sp>
        <p:nvSpPr>
          <p:cNvPr id="12" name="椭圆 10"/>
          <p:cNvSpPr/>
          <p:nvPr/>
        </p:nvSpPr>
        <p:spPr>
          <a:xfrm>
            <a:off x="4204990" y="2200035"/>
            <a:ext cx="3382528" cy="3382528"/>
          </a:xfrm>
          <a:prstGeom prst="ellipse">
            <a:avLst/>
          </a:prstGeom>
          <a:noFill/>
          <a:ln w="19050">
            <a:solidFill>
              <a:srgbClr val="EE3978"/>
            </a:solidFill>
            <a:prstDash val="sysDot"/>
            <a:miter/>
          </a:ln>
        </p:spPr>
        <p:txBody>
          <a:bodyPr anchor="ctr"/>
          <a:lstStyle/>
          <a:p>
            <a:pPr marL="0" lvl="0" indent="0" algn="ctr" defTabSz="914400">
              <a:lnSpc>
                <a:spcPct val="100000"/>
              </a:lnSpc>
              <a:spcBef>
                <a:spcPts val="0"/>
              </a:spcBef>
              <a:spcAft>
                <a:spcPts val="0"/>
              </a:spcAft>
              <a:buNone/>
            </a:pPr>
            <a:endParaRPr lang="zh-CN" sz="2400" b="0" i="0" u="none" strike="noStrike" kern="1200" spc="0" baseline="0">
              <a:solidFill>
                <a:srgbClr val="FFFFFF"/>
              </a:solidFill>
              <a:latin typeface="微软雅黑"/>
              <a:ea typeface="微软雅黑"/>
            </a:endParaRPr>
          </a:p>
        </p:txBody>
      </p:sp>
      <p:grpSp>
        <p:nvGrpSpPr>
          <p:cNvPr id="13" name="组合 12"/>
          <p:cNvGrpSpPr/>
          <p:nvPr/>
        </p:nvGrpSpPr>
        <p:grpSpPr>
          <a:xfrm>
            <a:off x="3887754" y="2288688"/>
            <a:ext cx="1247233" cy="168395"/>
            <a:chOff x="2915816" y="1203598"/>
            <a:chExt cx="1066666" cy="144016"/>
          </a:xfrm>
          <a:solidFill>
            <a:schemeClr val="accent3"/>
          </a:solidFill>
        </p:grpSpPr>
        <p:sp>
          <p:nvSpPr>
            <p:cNvPr id="14" name="椭圆 13"/>
            <p:cNvSpPr/>
            <p:nvPr/>
          </p:nvSpPr>
          <p:spPr>
            <a:xfrm>
              <a:off x="3838466" y="1203598"/>
              <a:ext cx="144016" cy="144016"/>
            </a:xfrm>
            <a:prstGeom prst="ellipse">
              <a:avLst/>
            </a:prstGeom>
            <a:grpFill/>
            <a:ln w="12700">
              <a:solidFill>
                <a:schemeClr val="bg1">
                  <a:lumMod val="75000"/>
                </a:schemeClr>
              </a:solidFill>
              <a:prstDash val="solid"/>
              <a:miter/>
            </a:ln>
          </p:spPr>
          <p:txBody>
            <a:bodyPr anchor="ctr"/>
            <a:lstStyle/>
            <a:p>
              <a:pPr marL="0" lvl="0" indent="0" algn="ctr" defTabSz="914400">
                <a:lnSpc>
                  <a:spcPct val="100000"/>
                </a:lnSpc>
                <a:spcBef>
                  <a:spcPts val="0"/>
                </a:spcBef>
                <a:spcAft>
                  <a:spcPts val="0"/>
                </a:spcAft>
                <a:buNone/>
              </a:pPr>
              <a:endParaRPr lang="zh-CN" sz="2400" b="0" i="0" u="none" strike="noStrike" kern="1200" spc="0" baseline="0">
                <a:solidFill>
                  <a:srgbClr val="FFFFFF"/>
                </a:solidFill>
                <a:latin typeface="微软雅黑"/>
                <a:ea typeface="微软雅黑"/>
              </a:endParaRPr>
            </a:p>
          </p:txBody>
        </p:sp>
        <p:cxnSp>
          <p:nvCxnSpPr>
            <p:cNvPr id="15" name="直接连接符 14"/>
            <p:cNvCxnSpPr/>
            <p:nvPr/>
          </p:nvCxnSpPr>
          <p:spPr>
            <a:xfrm flipH="1">
              <a:off x="2915816" y="1275606"/>
              <a:ext cx="945526" cy="0"/>
            </a:xfrm>
            <a:prstGeom prst="line">
              <a:avLst/>
            </a:prstGeom>
            <a:grpFill/>
            <a:ln w="19050">
              <a:solidFill>
                <a:schemeClr val="bg1">
                  <a:lumMod val="75000"/>
                </a:schemeClr>
              </a:solidFill>
              <a:prstDash val="sysDot"/>
              <a:miter/>
            </a:ln>
          </p:spPr>
        </p:cxnSp>
      </p:grpSp>
      <p:grpSp>
        <p:nvGrpSpPr>
          <p:cNvPr id="16" name="组合 16"/>
          <p:cNvGrpSpPr/>
          <p:nvPr/>
        </p:nvGrpSpPr>
        <p:grpSpPr>
          <a:xfrm>
            <a:off x="4003342" y="5376499"/>
            <a:ext cx="1247233" cy="168395"/>
            <a:chOff x="2915816" y="3800330"/>
            <a:chExt cx="1066666" cy="144016"/>
          </a:xfrm>
          <a:solidFill>
            <a:schemeClr val="accent3"/>
          </a:solidFill>
        </p:grpSpPr>
        <p:sp>
          <p:nvSpPr>
            <p:cNvPr id="17" name="椭圆 17"/>
            <p:cNvSpPr/>
            <p:nvPr/>
          </p:nvSpPr>
          <p:spPr>
            <a:xfrm>
              <a:off x="3838466" y="3800330"/>
              <a:ext cx="144016" cy="144016"/>
            </a:xfrm>
            <a:prstGeom prst="ellipse">
              <a:avLst/>
            </a:prstGeom>
            <a:grpFill/>
            <a:ln w="12700">
              <a:solidFill>
                <a:schemeClr val="bg1">
                  <a:lumMod val="75000"/>
                </a:schemeClr>
              </a:solidFill>
              <a:prstDash val="solid"/>
              <a:miter/>
            </a:ln>
          </p:spPr>
          <p:txBody>
            <a:bodyPr anchor="ctr"/>
            <a:lstStyle/>
            <a:p>
              <a:pPr marL="0" lvl="0" indent="0" algn="ctr" defTabSz="914400">
                <a:lnSpc>
                  <a:spcPct val="100000"/>
                </a:lnSpc>
                <a:spcBef>
                  <a:spcPts val="0"/>
                </a:spcBef>
                <a:spcAft>
                  <a:spcPts val="0"/>
                </a:spcAft>
                <a:buNone/>
              </a:pPr>
              <a:endParaRPr lang="zh-CN" sz="2400" b="0" i="0" u="none" strike="noStrike" kern="1200" spc="0" baseline="0">
                <a:solidFill>
                  <a:srgbClr val="FFFFFF"/>
                </a:solidFill>
                <a:latin typeface="微软雅黑"/>
                <a:ea typeface="微软雅黑"/>
              </a:endParaRPr>
            </a:p>
          </p:txBody>
        </p:sp>
        <p:cxnSp>
          <p:nvCxnSpPr>
            <p:cNvPr id="18" name="直接连接符 18"/>
            <p:cNvCxnSpPr/>
            <p:nvPr/>
          </p:nvCxnSpPr>
          <p:spPr>
            <a:xfrm flipH="1">
              <a:off x="2915816" y="3872338"/>
              <a:ext cx="945526" cy="0"/>
            </a:xfrm>
            <a:prstGeom prst="line">
              <a:avLst/>
            </a:prstGeom>
            <a:grpFill/>
            <a:ln w="19050">
              <a:solidFill>
                <a:schemeClr val="bg1">
                  <a:lumMod val="75000"/>
                </a:schemeClr>
              </a:solidFill>
              <a:prstDash val="sysDot"/>
              <a:miter/>
            </a:ln>
          </p:spPr>
        </p:cxnSp>
      </p:grpSp>
      <p:sp>
        <p:nvSpPr>
          <p:cNvPr id="19" name="TextBox 34"/>
          <p:cNvSpPr txBox="1"/>
          <p:nvPr/>
        </p:nvSpPr>
        <p:spPr>
          <a:xfrm>
            <a:off x="996566" y="4548834"/>
            <a:ext cx="2901857" cy="530530"/>
          </a:xfrm>
          <a:prstGeom prst="rect">
            <a:avLst/>
          </a:prstGeom>
          <a:noFill/>
        </p:spPr>
        <p:txBody>
          <a:bodyPr wrap="square"/>
          <a:lstStyle>
            <a:lvl1pPr lvl="0" algn="r" defTabSz="1219170">
              <a:lnSpc>
                <a:spcPts val="1800"/>
              </a:lnSpc>
              <a:defRPr sz="1000">
                <a:latin typeface="等线"/>
              </a:defRPr>
            </a:lvl1pPr>
          </a:lstStyle>
          <a:p>
            <a:r>
              <a:rPr lang="zh-CN" sz="1600"/>
              <a:t>调用简洁</a:t>
            </a:r>
          </a:p>
        </p:txBody>
      </p:sp>
      <p:grpSp>
        <p:nvGrpSpPr>
          <p:cNvPr id="20" name="组合 20"/>
          <p:cNvGrpSpPr/>
          <p:nvPr/>
        </p:nvGrpSpPr>
        <p:grpSpPr>
          <a:xfrm>
            <a:off x="3881137" y="4553807"/>
            <a:ext cx="547988" cy="168395"/>
            <a:chOff x="2807205" y="2925693"/>
            <a:chExt cx="468651" cy="144016"/>
          </a:xfrm>
          <a:solidFill>
            <a:schemeClr val="accent3"/>
          </a:solidFill>
        </p:grpSpPr>
        <p:sp>
          <p:nvSpPr>
            <p:cNvPr id="21" name="椭圆 21"/>
            <p:cNvSpPr/>
            <p:nvPr/>
          </p:nvSpPr>
          <p:spPr>
            <a:xfrm>
              <a:off x="3131840" y="2925693"/>
              <a:ext cx="144016" cy="144016"/>
            </a:xfrm>
            <a:prstGeom prst="ellipse">
              <a:avLst/>
            </a:prstGeom>
            <a:grpFill/>
            <a:ln w="12700">
              <a:solidFill>
                <a:schemeClr val="bg1">
                  <a:lumMod val="75000"/>
                </a:schemeClr>
              </a:solidFill>
              <a:prstDash val="solid"/>
              <a:miter/>
            </a:ln>
          </p:spPr>
          <p:txBody>
            <a:bodyPr anchor="ctr"/>
            <a:lstStyle/>
            <a:p>
              <a:pPr marL="0" lvl="0" indent="0" algn="ctr" defTabSz="914400">
                <a:lnSpc>
                  <a:spcPct val="100000"/>
                </a:lnSpc>
                <a:spcBef>
                  <a:spcPts val="0"/>
                </a:spcBef>
                <a:spcAft>
                  <a:spcPts val="0"/>
                </a:spcAft>
                <a:buNone/>
              </a:pPr>
              <a:endParaRPr lang="zh-CN" sz="2400" b="0" i="0" u="none" strike="noStrike" kern="1200" spc="0" baseline="0">
                <a:solidFill>
                  <a:srgbClr val="FFFFFF"/>
                </a:solidFill>
                <a:latin typeface="微软雅黑"/>
                <a:ea typeface="微软雅黑"/>
              </a:endParaRPr>
            </a:p>
          </p:txBody>
        </p:sp>
        <p:cxnSp>
          <p:nvCxnSpPr>
            <p:cNvPr id="22" name="直接连接符 22"/>
            <p:cNvCxnSpPr/>
            <p:nvPr/>
          </p:nvCxnSpPr>
          <p:spPr>
            <a:xfrm flipH="1">
              <a:off x="2807205" y="2997701"/>
              <a:ext cx="312204" cy="0"/>
            </a:xfrm>
            <a:prstGeom prst="line">
              <a:avLst/>
            </a:prstGeom>
            <a:grpFill/>
            <a:ln w="19050">
              <a:solidFill>
                <a:schemeClr val="bg1">
                  <a:lumMod val="75000"/>
                </a:schemeClr>
              </a:solidFill>
              <a:prstDash val="sysDot"/>
              <a:miter/>
            </a:ln>
          </p:spPr>
        </p:cxnSp>
      </p:grpSp>
      <p:grpSp>
        <p:nvGrpSpPr>
          <p:cNvPr id="23" name="组合 23"/>
          <p:cNvGrpSpPr/>
          <p:nvPr/>
        </p:nvGrpSpPr>
        <p:grpSpPr>
          <a:xfrm>
            <a:off x="3715896" y="3413524"/>
            <a:ext cx="544813" cy="168395"/>
            <a:chOff x="2809918" y="2067694"/>
            <a:chExt cx="465938" cy="144016"/>
          </a:xfrm>
          <a:solidFill>
            <a:schemeClr val="accent3"/>
          </a:solidFill>
        </p:grpSpPr>
        <p:sp>
          <p:nvSpPr>
            <p:cNvPr id="24" name="椭圆 24"/>
            <p:cNvSpPr/>
            <p:nvPr/>
          </p:nvSpPr>
          <p:spPr>
            <a:xfrm>
              <a:off x="3131840" y="2067694"/>
              <a:ext cx="144016" cy="144016"/>
            </a:xfrm>
            <a:prstGeom prst="ellipse">
              <a:avLst/>
            </a:prstGeom>
            <a:grpFill/>
            <a:ln w="12700">
              <a:solidFill>
                <a:schemeClr val="bg1">
                  <a:lumMod val="75000"/>
                </a:schemeClr>
              </a:solidFill>
              <a:prstDash val="solid"/>
              <a:miter/>
            </a:ln>
          </p:spPr>
          <p:txBody>
            <a:bodyPr anchor="ctr"/>
            <a:lstStyle/>
            <a:p>
              <a:pPr marL="0" lvl="0" indent="0" algn="ctr" defTabSz="914400">
                <a:lnSpc>
                  <a:spcPct val="100000"/>
                </a:lnSpc>
                <a:spcBef>
                  <a:spcPts val="0"/>
                </a:spcBef>
                <a:spcAft>
                  <a:spcPts val="0"/>
                </a:spcAft>
                <a:buNone/>
              </a:pPr>
              <a:endParaRPr lang="zh-CN" sz="2400" b="0" i="0" u="none" strike="noStrike" kern="1200" spc="0" baseline="0">
                <a:solidFill>
                  <a:srgbClr val="FFFFFF"/>
                </a:solidFill>
                <a:latin typeface="微软雅黑"/>
                <a:ea typeface="微软雅黑"/>
              </a:endParaRPr>
            </a:p>
          </p:txBody>
        </p:sp>
        <p:cxnSp>
          <p:nvCxnSpPr>
            <p:cNvPr id="25" name="直接连接符 25"/>
            <p:cNvCxnSpPr/>
            <p:nvPr/>
          </p:nvCxnSpPr>
          <p:spPr>
            <a:xfrm flipH="1">
              <a:off x="2809918" y="2139702"/>
              <a:ext cx="312204" cy="0"/>
            </a:xfrm>
            <a:prstGeom prst="line">
              <a:avLst/>
            </a:prstGeom>
            <a:grpFill/>
            <a:ln w="19050">
              <a:solidFill>
                <a:schemeClr val="bg1">
                  <a:lumMod val="75000"/>
                </a:schemeClr>
              </a:solidFill>
              <a:prstDash val="sysDot"/>
              <a:miter/>
            </a:ln>
          </p:spPr>
        </p:cxnSp>
      </p:grpSp>
      <p:sp>
        <p:nvSpPr>
          <p:cNvPr id="26" name="TextBox 43"/>
          <p:cNvSpPr txBox="1"/>
          <p:nvPr/>
        </p:nvSpPr>
        <p:spPr>
          <a:xfrm>
            <a:off x="885887" y="2200035"/>
            <a:ext cx="3012536" cy="530530"/>
          </a:xfrm>
          <a:prstGeom prst="rect">
            <a:avLst/>
          </a:prstGeom>
          <a:noFill/>
        </p:spPr>
        <p:txBody>
          <a:bodyPr wrap="square"/>
          <a:lstStyle>
            <a:lvl1pPr lvl="0" algn="r" defTabSz="1219170">
              <a:lnSpc>
                <a:spcPts val="1800"/>
              </a:lnSpc>
              <a:defRPr sz="1000">
                <a:latin typeface="等线"/>
              </a:defRPr>
            </a:lvl1pPr>
          </a:lstStyle>
          <a:p>
            <a:r>
              <a:rPr lang="zh-CN" sz="1600"/>
              <a:t>具体实现示例</a:t>
            </a:r>
          </a:p>
        </p:txBody>
      </p:sp>
      <p:grpSp>
        <p:nvGrpSpPr>
          <p:cNvPr id="27" name="组合 28"/>
          <p:cNvGrpSpPr/>
          <p:nvPr/>
        </p:nvGrpSpPr>
        <p:grpSpPr>
          <a:xfrm>
            <a:off x="6849751" y="2466888"/>
            <a:ext cx="1223751" cy="168395"/>
            <a:chOff x="5181600" y="1203598"/>
            <a:chExt cx="1046584" cy="144016"/>
          </a:xfrm>
          <a:solidFill>
            <a:schemeClr val="accent2"/>
          </a:solidFill>
        </p:grpSpPr>
        <p:cxnSp>
          <p:nvCxnSpPr>
            <p:cNvPr id="28" name="直接连接符 29"/>
            <p:cNvCxnSpPr/>
            <p:nvPr/>
          </p:nvCxnSpPr>
          <p:spPr>
            <a:xfrm flipH="1">
              <a:off x="5282658" y="1275606"/>
              <a:ext cx="945526" cy="0"/>
            </a:xfrm>
            <a:prstGeom prst="line">
              <a:avLst/>
            </a:prstGeom>
            <a:grpFill/>
            <a:ln w="19050">
              <a:solidFill>
                <a:schemeClr val="bg1">
                  <a:lumMod val="75000"/>
                </a:schemeClr>
              </a:solidFill>
              <a:prstDash val="sysDot"/>
              <a:miter/>
            </a:ln>
          </p:spPr>
        </p:cxnSp>
        <p:sp>
          <p:nvSpPr>
            <p:cNvPr id="29" name="椭圆 30"/>
            <p:cNvSpPr/>
            <p:nvPr/>
          </p:nvSpPr>
          <p:spPr>
            <a:xfrm>
              <a:off x="5181600" y="1203598"/>
              <a:ext cx="144016" cy="144016"/>
            </a:xfrm>
            <a:prstGeom prst="ellipse">
              <a:avLst/>
            </a:prstGeom>
            <a:solidFill>
              <a:schemeClr val="bg2">
                <a:lumMod val="75000"/>
              </a:schemeClr>
            </a:solidFill>
            <a:ln w="12700">
              <a:solidFill>
                <a:schemeClr val="bg1">
                  <a:lumMod val="75000"/>
                </a:schemeClr>
              </a:solidFill>
              <a:prstDash val="solid"/>
              <a:miter/>
            </a:ln>
          </p:spPr>
          <p:txBody>
            <a:bodyPr anchor="ctr"/>
            <a:lstStyle/>
            <a:p>
              <a:pPr marL="0" lvl="0" indent="0" algn="ctr" defTabSz="914400">
                <a:lnSpc>
                  <a:spcPct val="100000"/>
                </a:lnSpc>
                <a:spcBef>
                  <a:spcPts val="0"/>
                </a:spcBef>
                <a:spcAft>
                  <a:spcPts val="0"/>
                </a:spcAft>
                <a:buNone/>
              </a:pPr>
              <a:endParaRPr lang="zh-CN" sz="2400" b="0" i="0" u="none" strike="noStrike" kern="1200" spc="0" baseline="0">
                <a:solidFill>
                  <a:srgbClr val="FFFFFF"/>
                </a:solidFill>
                <a:latin typeface="微软雅黑"/>
                <a:ea typeface="微软雅黑"/>
              </a:endParaRPr>
            </a:p>
          </p:txBody>
        </p:sp>
      </p:grpSp>
      <p:grpSp>
        <p:nvGrpSpPr>
          <p:cNvPr id="30" name="组合 34"/>
          <p:cNvGrpSpPr/>
          <p:nvPr/>
        </p:nvGrpSpPr>
        <p:grpSpPr>
          <a:xfrm>
            <a:off x="7074540" y="4995167"/>
            <a:ext cx="440424" cy="168395"/>
            <a:chOff x="5874394" y="2925693"/>
            <a:chExt cx="376662" cy="144016"/>
          </a:xfrm>
          <a:solidFill>
            <a:schemeClr val="accent3"/>
          </a:solidFill>
        </p:grpSpPr>
        <p:cxnSp>
          <p:nvCxnSpPr>
            <p:cNvPr id="31" name="直接连接符 35"/>
            <p:cNvCxnSpPr/>
            <p:nvPr/>
          </p:nvCxnSpPr>
          <p:spPr>
            <a:xfrm flipH="1">
              <a:off x="5938856" y="2997701"/>
              <a:ext cx="312204" cy="0"/>
            </a:xfrm>
            <a:prstGeom prst="line">
              <a:avLst/>
            </a:prstGeom>
            <a:grpFill/>
            <a:ln w="19050">
              <a:solidFill>
                <a:schemeClr val="bg1">
                  <a:lumMod val="75000"/>
                </a:schemeClr>
              </a:solidFill>
              <a:prstDash val="sysDot"/>
              <a:miter/>
            </a:ln>
          </p:spPr>
        </p:cxnSp>
        <p:sp>
          <p:nvSpPr>
            <p:cNvPr id="32" name="椭圆 36"/>
            <p:cNvSpPr/>
            <p:nvPr/>
          </p:nvSpPr>
          <p:spPr>
            <a:xfrm>
              <a:off x="5874394" y="2925693"/>
              <a:ext cx="144016" cy="144016"/>
            </a:xfrm>
            <a:prstGeom prst="ellipse">
              <a:avLst/>
            </a:prstGeom>
            <a:grpFill/>
            <a:ln w="12700">
              <a:solidFill>
                <a:schemeClr val="bg1">
                  <a:lumMod val="75000"/>
                </a:schemeClr>
              </a:solidFill>
              <a:prstDash val="solid"/>
              <a:miter/>
            </a:ln>
          </p:spPr>
          <p:txBody>
            <a:bodyPr anchor="ctr"/>
            <a:lstStyle/>
            <a:p>
              <a:pPr marL="0" lvl="0" indent="0" algn="ctr" defTabSz="914400">
                <a:lnSpc>
                  <a:spcPct val="100000"/>
                </a:lnSpc>
                <a:spcBef>
                  <a:spcPts val="0"/>
                </a:spcBef>
                <a:spcAft>
                  <a:spcPts val="0"/>
                </a:spcAft>
                <a:buNone/>
              </a:pPr>
              <a:endParaRPr lang="zh-CN" sz="2400" b="0" i="0" u="none" strike="noStrike" kern="1200" spc="0" baseline="0">
                <a:solidFill>
                  <a:srgbClr val="FFFFFF"/>
                </a:solidFill>
                <a:latin typeface="微软雅黑"/>
                <a:ea typeface="微软雅黑"/>
              </a:endParaRPr>
            </a:p>
          </p:txBody>
        </p:sp>
      </p:grpSp>
      <p:grpSp>
        <p:nvGrpSpPr>
          <p:cNvPr id="33" name="组合 37"/>
          <p:cNvGrpSpPr/>
          <p:nvPr/>
        </p:nvGrpSpPr>
        <p:grpSpPr>
          <a:xfrm>
            <a:off x="7514964" y="3787038"/>
            <a:ext cx="440428" cy="168395"/>
            <a:chOff x="5874394" y="2067694"/>
            <a:chExt cx="376666" cy="144016"/>
          </a:xfrm>
          <a:solidFill>
            <a:schemeClr val="bg1">
              <a:lumMod val="75000"/>
            </a:schemeClr>
          </a:solidFill>
        </p:grpSpPr>
        <p:cxnSp>
          <p:nvCxnSpPr>
            <p:cNvPr id="34" name="直接连接符 38"/>
            <p:cNvCxnSpPr/>
            <p:nvPr/>
          </p:nvCxnSpPr>
          <p:spPr>
            <a:xfrm flipH="1">
              <a:off x="5938856" y="2139702"/>
              <a:ext cx="312204" cy="0"/>
            </a:xfrm>
            <a:prstGeom prst="line">
              <a:avLst/>
            </a:prstGeom>
            <a:grpFill/>
            <a:ln w="19050">
              <a:solidFill>
                <a:schemeClr val="bg1">
                  <a:lumMod val="75000"/>
                </a:schemeClr>
              </a:solidFill>
              <a:prstDash val="sysDot"/>
              <a:miter/>
            </a:ln>
          </p:spPr>
        </p:cxnSp>
        <p:sp>
          <p:nvSpPr>
            <p:cNvPr id="35" name="椭圆 39"/>
            <p:cNvSpPr/>
            <p:nvPr/>
          </p:nvSpPr>
          <p:spPr>
            <a:xfrm>
              <a:off x="5874394" y="2067694"/>
              <a:ext cx="144016" cy="144016"/>
            </a:xfrm>
            <a:prstGeom prst="ellipse">
              <a:avLst/>
            </a:prstGeom>
            <a:grpFill/>
            <a:ln w="12700">
              <a:solidFill>
                <a:schemeClr val="bg1">
                  <a:lumMod val="75000"/>
                </a:schemeClr>
              </a:solidFill>
              <a:prstDash val="solid"/>
              <a:miter/>
            </a:ln>
          </p:spPr>
          <p:txBody>
            <a:bodyPr anchor="ctr"/>
            <a:lstStyle/>
            <a:p>
              <a:pPr marL="0" lvl="0" indent="0" algn="ctr" defTabSz="914400">
                <a:lnSpc>
                  <a:spcPct val="100000"/>
                </a:lnSpc>
                <a:spcBef>
                  <a:spcPts val="0"/>
                </a:spcBef>
                <a:spcAft>
                  <a:spcPts val="0"/>
                </a:spcAft>
                <a:buNone/>
              </a:pPr>
              <a:endParaRPr lang="zh-CN" sz="2400" b="0" i="0" u="none" strike="noStrike" kern="1200" spc="0" baseline="0">
                <a:solidFill>
                  <a:srgbClr val="FFFFFF"/>
                </a:solidFill>
                <a:latin typeface="微软雅黑"/>
                <a:ea typeface="微软雅黑"/>
              </a:endParaRPr>
            </a:p>
          </p:txBody>
        </p:sp>
      </p:grpSp>
      <p:sp>
        <p:nvSpPr>
          <p:cNvPr id="36" name="TextBox 55"/>
          <p:cNvSpPr txBox="1"/>
          <p:nvPr/>
        </p:nvSpPr>
        <p:spPr>
          <a:xfrm>
            <a:off x="8168178" y="2370018"/>
            <a:ext cx="2905288" cy="530530"/>
          </a:xfrm>
          <a:prstGeom prst="rect">
            <a:avLst/>
          </a:prstGeom>
          <a:noFill/>
        </p:spPr>
        <p:txBody>
          <a:bodyPr wrap="square"/>
          <a:lstStyle>
            <a:lvl1pPr lvl="0" algn="r" defTabSz="1219170">
              <a:lnSpc>
                <a:spcPts val="1800"/>
              </a:lnSpc>
              <a:defRPr sz="1000">
                <a:latin typeface="等线"/>
              </a:defRPr>
            </a:lvl1pPr>
          </a:lstStyle>
          <a:p>
            <a:pPr algn="l"/>
            <a:r>
              <a:rPr lang="zh-CN" sz="1600"/>
              <a:t>减少冗余代码，提高工作效率</a:t>
            </a:r>
          </a:p>
        </p:txBody>
      </p:sp>
      <p:sp>
        <p:nvSpPr>
          <p:cNvPr id="37" name="TextBox 57"/>
          <p:cNvSpPr txBox="1"/>
          <p:nvPr/>
        </p:nvSpPr>
        <p:spPr>
          <a:xfrm>
            <a:off x="8073502" y="3690168"/>
            <a:ext cx="3094640" cy="530530"/>
          </a:xfrm>
          <a:prstGeom prst="rect">
            <a:avLst/>
          </a:prstGeom>
          <a:noFill/>
        </p:spPr>
        <p:txBody>
          <a:bodyPr wrap="square"/>
          <a:lstStyle>
            <a:lvl1pPr lvl="0" defTabSz="1219170">
              <a:lnSpc>
                <a:spcPts val="1800"/>
              </a:lnSpc>
              <a:defRPr sz="1000">
                <a:latin typeface="等线"/>
              </a:defRPr>
            </a:lvl1pPr>
          </a:lstStyle>
          <a:p>
            <a:r>
              <a:rPr lang="zh-CN" sz="1600"/>
              <a:t>项目结构更加清晰</a:t>
            </a:r>
          </a:p>
        </p:txBody>
      </p:sp>
      <p:sp>
        <p:nvSpPr>
          <p:cNvPr id="38" name="TextBox 58"/>
          <p:cNvSpPr txBox="1"/>
          <p:nvPr/>
        </p:nvSpPr>
        <p:spPr>
          <a:xfrm>
            <a:off x="7650326" y="4930166"/>
            <a:ext cx="3094640" cy="530530"/>
          </a:xfrm>
          <a:prstGeom prst="rect">
            <a:avLst/>
          </a:prstGeom>
          <a:noFill/>
        </p:spPr>
        <p:txBody>
          <a:bodyPr wrap="square"/>
          <a:lstStyle>
            <a:lvl1pPr lvl="0" defTabSz="1219170">
              <a:lnSpc>
                <a:spcPts val="1800"/>
              </a:lnSpc>
              <a:defRPr sz="1000">
                <a:latin typeface="等线"/>
              </a:defRPr>
            </a:lvl1pPr>
          </a:lstStyle>
          <a:p>
            <a:r>
              <a:rPr lang="zh-CN" sz="1600"/>
              <a:t>调用简单，只需一行代码</a:t>
            </a:r>
          </a:p>
        </p:txBody>
      </p:sp>
      <p:sp>
        <p:nvSpPr>
          <p:cNvPr id="39" name="TextBox 34"/>
          <p:cNvSpPr txBox="1"/>
          <p:nvPr/>
        </p:nvSpPr>
        <p:spPr>
          <a:xfrm>
            <a:off x="885887" y="2713012"/>
            <a:ext cx="2830009" cy="2282155"/>
          </a:xfrm>
          <a:prstGeom prst="rect">
            <a:avLst/>
          </a:prstGeom>
          <a:noFill/>
        </p:spPr>
        <p:txBody>
          <a:bodyPr wrap="square"/>
          <a:lstStyle>
            <a:lvl1pPr lvl="0" algn="r" defTabSz="1219170">
              <a:lnSpc>
                <a:spcPts val="1800"/>
              </a:lnSpc>
              <a:defRPr sz="1000">
                <a:latin typeface="等线"/>
              </a:defRPr>
            </a:lvl1pPr>
          </a:lstStyle>
          <a:p>
            <a:pPr algn="ctr"/>
            <a:r>
              <a:rPr lang="zh-CN" sz="1200" b="1">
                <a:solidFill>
                  <a:srgbClr val="006699"/>
                </a:solidFill>
                <a:highlight>
                  <a:srgbClr val="FFFFFF"/>
                </a:highlight>
                <a:latin typeface="Consolas"/>
                <a:ea typeface="Consolas"/>
              </a:rPr>
              <a:t>CREATE</a:t>
            </a:r>
            <a:r>
              <a:rPr lang="zh-CN" sz="1200">
                <a:solidFill>
                  <a:srgbClr val="000000"/>
                </a:solidFill>
                <a:highlight>
                  <a:srgbClr val="FFFFFF"/>
                </a:highlight>
                <a:latin typeface="Consolas"/>
                <a:ea typeface="Consolas"/>
              </a:rPr>
              <a:t> </a:t>
            </a:r>
          </a:p>
          <a:p>
            <a:pPr algn="ctr"/>
            <a:r>
              <a:rPr lang="zh-CN" sz="1200">
                <a:solidFill>
                  <a:srgbClr val="000000"/>
                </a:solidFill>
                <a:highlight>
                  <a:srgbClr val="FFFFFF"/>
                </a:highlight>
                <a:latin typeface="Consolas"/>
                <a:ea typeface="Consolas"/>
              </a:rPr>
              <a:t> </a:t>
            </a:r>
            <a:r>
              <a:rPr lang="zh-CN" sz="1200" b="1">
                <a:solidFill>
                  <a:srgbClr val="006699"/>
                </a:solidFill>
                <a:highlight>
                  <a:srgbClr val="FFFFFF"/>
                </a:highlight>
                <a:latin typeface="Consolas"/>
                <a:ea typeface="Consolas"/>
              </a:rPr>
              <a:t>PROCEDURE</a:t>
            </a:r>
            <a:r>
              <a:rPr lang="zh-CN" sz="1200">
                <a:solidFill>
                  <a:srgbClr val="000000"/>
                </a:solidFill>
                <a:highlight>
                  <a:srgbClr val="FFFFFF"/>
                </a:highlight>
                <a:latin typeface="Consolas"/>
                <a:ea typeface="Consolas"/>
              </a:rPr>
              <a:t> getStudentSno     (</a:t>
            </a:r>
            <a:r>
              <a:rPr lang="zh-CN" sz="1200">
                <a:solidFill>
                  <a:srgbClr val="808080"/>
                </a:solidFill>
                <a:highlight>
                  <a:srgbClr val="FFFFFF"/>
                </a:highlight>
                <a:latin typeface="Consolas"/>
                <a:ea typeface="Consolas"/>
              </a:rPr>
              <a:t>IN</a:t>
            </a:r>
            <a:r>
              <a:rPr lang="zh-CN" sz="1200">
                <a:solidFill>
                  <a:srgbClr val="000000"/>
                </a:solidFill>
                <a:highlight>
                  <a:srgbClr val="FFFFFF"/>
                </a:highlight>
                <a:latin typeface="Consolas"/>
                <a:ea typeface="Consolas"/>
              </a:rPr>
              <a:t> Sno int)  </a:t>
            </a:r>
          </a:p>
          <a:p>
            <a:pPr algn="ctr"/>
            <a:r>
              <a:rPr lang="zh-CN" sz="1200" b="1">
                <a:solidFill>
                  <a:srgbClr val="006699"/>
                </a:solidFill>
                <a:highlight>
                  <a:srgbClr val="F8F8F8"/>
                </a:highlight>
                <a:latin typeface="Consolas"/>
                <a:ea typeface="Consolas"/>
              </a:rPr>
              <a:t>BEGIN</a:t>
            </a:r>
            <a:r>
              <a:rPr lang="zh-CN" sz="1200">
                <a:solidFill>
                  <a:srgbClr val="000000"/>
                </a:solidFill>
                <a:highlight>
                  <a:srgbClr val="F8F8F8"/>
                </a:highlight>
                <a:latin typeface="Consolas"/>
                <a:ea typeface="Consolas"/>
              </a:rPr>
              <a:t>  </a:t>
            </a:r>
          </a:p>
          <a:p>
            <a:pPr algn="ctr"/>
            <a:r>
              <a:rPr lang="zh-CN" sz="1200">
                <a:solidFill>
                  <a:srgbClr val="000000"/>
                </a:solidFill>
                <a:highlight>
                  <a:srgbClr val="FFFFFF"/>
                </a:highlight>
                <a:latin typeface="Consolas"/>
                <a:ea typeface="Consolas"/>
              </a:rPr>
              <a:t>  </a:t>
            </a:r>
            <a:r>
              <a:rPr lang="zh-CN" sz="1200" b="1">
                <a:solidFill>
                  <a:srgbClr val="006699"/>
                </a:solidFill>
                <a:highlight>
                  <a:srgbClr val="FFFFFF"/>
                </a:highlight>
                <a:latin typeface="Consolas"/>
                <a:ea typeface="Consolas"/>
              </a:rPr>
              <a:t>SELECT</a:t>
            </a:r>
            <a:r>
              <a:rPr lang="zh-CN" sz="1200">
                <a:solidFill>
                  <a:srgbClr val="000000"/>
                </a:solidFill>
                <a:highlight>
                  <a:srgbClr val="FFFFFF"/>
                </a:highlight>
                <a:latin typeface="Consolas"/>
                <a:ea typeface="Consolas"/>
              </a:rPr>
              <a:t> * </a:t>
            </a:r>
            <a:r>
              <a:rPr lang="zh-CN" sz="1200" b="1">
                <a:solidFill>
                  <a:srgbClr val="006699"/>
                </a:solidFill>
                <a:highlight>
                  <a:srgbClr val="FFFFFF"/>
                </a:highlight>
                <a:latin typeface="Consolas"/>
                <a:ea typeface="Consolas"/>
              </a:rPr>
              <a:t>FROM</a:t>
            </a:r>
            <a:r>
              <a:rPr lang="zh-CN" sz="1200">
                <a:solidFill>
                  <a:srgbClr val="000000"/>
                </a:solidFill>
                <a:highlight>
                  <a:srgbClr val="FFFFFF"/>
                </a:highlight>
                <a:latin typeface="Consolas"/>
                <a:ea typeface="Consolas"/>
              </a:rPr>
              <a:t> student </a:t>
            </a:r>
            <a:r>
              <a:rPr lang="zh-CN" sz="1200" b="1">
                <a:solidFill>
                  <a:srgbClr val="006699"/>
                </a:solidFill>
                <a:highlight>
                  <a:srgbClr val="FFFFFF"/>
                </a:highlight>
                <a:latin typeface="Consolas"/>
                <a:ea typeface="Consolas"/>
              </a:rPr>
              <a:t>WHERE</a:t>
            </a:r>
            <a:r>
              <a:rPr lang="zh-CN" sz="1200">
                <a:solidFill>
                  <a:srgbClr val="000000"/>
                </a:solidFill>
                <a:highlight>
                  <a:srgbClr val="FFFFFF"/>
                </a:highlight>
                <a:latin typeface="Consolas"/>
                <a:ea typeface="Consolas"/>
              </a:rPr>
              <a:t> Sno = Sno;  </a:t>
            </a:r>
            <a:r>
              <a:rPr lang="zh-CN" sz="1200" b="1">
                <a:solidFill>
                  <a:srgbClr val="006699"/>
                </a:solidFill>
                <a:highlight>
                  <a:srgbClr val="F8F8F8"/>
                </a:highlight>
                <a:latin typeface="Consolas"/>
                <a:ea typeface="Consolas"/>
              </a:rPr>
              <a:t>END</a:t>
            </a:r>
            <a:r>
              <a:rPr lang="zh-CN" sz="1200">
                <a:solidFill>
                  <a:srgbClr val="000000"/>
                </a:solidFill>
                <a:highlight>
                  <a:srgbClr val="F8F8F8"/>
                </a:highlight>
                <a:latin typeface="Consolas"/>
                <a:ea typeface="Consolas"/>
              </a:rPr>
              <a:t>  </a:t>
            </a:r>
          </a:p>
        </p:txBody>
      </p:sp>
      <p:sp>
        <p:nvSpPr>
          <p:cNvPr id="40" name="TextBox 58"/>
          <p:cNvSpPr txBox="1"/>
          <p:nvPr/>
        </p:nvSpPr>
        <p:spPr>
          <a:xfrm>
            <a:off x="893662" y="5234274"/>
            <a:ext cx="3094640" cy="530530"/>
          </a:xfrm>
          <a:prstGeom prst="rect">
            <a:avLst/>
          </a:prstGeom>
          <a:noFill/>
        </p:spPr>
        <p:txBody>
          <a:bodyPr wrap="square"/>
          <a:lstStyle>
            <a:lvl1pPr lvl="0" defTabSz="1219170">
              <a:lnSpc>
                <a:spcPts val="1800"/>
              </a:lnSpc>
              <a:defRPr sz="1000">
                <a:latin typeface="等线"/>
              </a:defRPr>
            </a:lvl1pPr>
          </a:lstStyle>
          <a:p>
            <a:pPr algn="ctr"/>
            <a:r>
              <a:rPr lang="zh-CN" sz="1600">
                <a:latin typeface="等线"/>
                <a:ea typeface="Courier New"/>
              </a:rPr>
              <a:t>{call getStudentSno(#{Sno,mode=IN})}</a:t>
            </a:r>
          </a:p>
        </p:txBody>
      </p:sp>
      <p:sp>
        <p:nvSpPr>
          <p:cNvPr id="41" name="椭圆 7"/>
          <p:cNvSpPr/>
          <p:nvPr/>
        </p:nvSpPr>
        <p:spPr>
          <a:xfrm>
            <a:off x="1109008" y="669683"/>
            <a:ext cx="595509" cy="595509"/>
          </a:xfrm>
          <a:prstGeom prst="ellipse">
            <a:avLst/>
          </a:prstGeom>
          <a:solidFill>
            <a:srgbClr val="EE3978"/>
          </a:solidFill>
          <a:ln>
            <a:noFill/>
          </a:ln>
        </p:spPr>
        <p:txBody>
          <a:bodyPr anchor="ctr"/>
          <a:lstStyle/>
          <a:p>
            <a:pPr algn="ctr"/>
            <a:endParaRPr lang="zh-CN" sz="2400">
              <a:solidFill>
                <a:schemeClr val="lt1"/>
              </a:solidFill>
              <a:latin typeface="等线"/>
            </a:endParaRPr>
          </a:p>
        </p:txBody>
      </p:sp>
      <p:sp>
        <p:nvSpPr>
          <p:cNvPr id="42" name="文本框 8"/>
          <p:cNvSpPr txBox="1"/>
          <p:nvPr/>
        </p:nvSpPr>
        <p:spPr>
          <a:xfrm>
            <a:off x="1140624" y="740182"/>
            <a:ext cx="563894" cy="400110"/>
          </a:xfrm>
          <a:prstGeom prst="rect">
            <a:avLst/>
          </a:prstGeom>
          <a:noFill/>
        </p:spPr>
        <p:txBody>
          <a:bodyPr wrap="square"/>
          <a:lstStyle/>
          <a:p>
            <a:r>
              <a:rPr lang="en-US" sz="2000" b="1">
                <a:solidFill>
                  <a:srgbClr val="FFFFFF"/>
                </a:solidFill>
                <a:latin typeface="等线"/>
                <a:ea typeface="等线"/>
              </a:rPr>
              <a:t>04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2920831"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数据库迁移</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2" y="740182"/>
            <a:ext cx="563894" cy="400110"/>
          </a:xfrm>
          <a:prstGeom prst="rect">
            <a:avLst/>
          </a:prstGeom>
          <a:noFill/>
        </p:spPr>
        <p:txBody>
          <a:bodyPr wrap="square">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000" b="1">
                <a:solidFill>
                  <a:schemeClr val="bg1"/>
                </a:solidFill>
                <a:latin typeface="等线"/>
              </a:rPr>
              <a:t>02</a:t>
            </a:r>
            <a:endParaRPr lang="zh-CN" sz="2000" b="1">
              <a:solidFill>
                <a:schemeClr val="bg1"/>
              </a:solidFill>
              <a:latin typeface="等线"/>
            </a:endParaRPr>
          </a:p>
        </p:txBody>
      </p:sp>
      <p:sp>
        <p:nvSpPr>
          <p:cNvPr id="10" name="文本框 9"/>
          <p:cNvSpPr txBox="1"/>
          <p:nvPr/>
        </p:nvSpPr>
        <p:spPr>
          <a:xfrm>
            <a:off x="1864284" y="2159962"/>
            <a:ext cx="6314168" cy="444500"/>
          </a:xfrm>
          <a:prstGeom prst="rect">
            <a:avLst/>
          </a:prstGeom>
          <a:ln w="12700">
            <a:prstDash val="solid"/>
          </a:ln>
        </p:spPr>
        <p:txBody>
          <a:bodyPr/>
          <a:lstStyle/>
          <a:p>
            <a:r>
              <a:rPr lang="zh-CN" sz="2400"/>
              <a:t>本地导出数据库结构文件：mysqldump</a:t>
            </a:r>
          </a:p>
        </p:txBody>
      </p:sp>
      <p:sp>
        <p:nvSpPr>
          <p:cNvPr id="11" name="文本框 10"/>
          <p:cNvSpPr txBox="1"/>
          <p:nvPr/>
        </p:nvSpPr>
        <p:spPr>
          <a:xfrm>
            <a:off x="1860592" y="4499146"/>
            <a:ext cx="4231780" cy="444500"/>
          </a:xfrm>
          <a:prstGeom prst="rect">
            <a:avLst/>
          </a:prstGeom>
          <a:ln w="12700">
            <a:prstDash val="solid"/>
          </a:ln>
        </p:spPr>
        <p:txBody>
          <a:bodyPr/>
          <a:lstStyle/>
          <a:p>
            <a:r>
              <a:rPr lang="zh-CN" sz="2400"/>
              <a:t>服务器上source安装数据库</a:t>
            </a:r>
          </a:p>
        </p:txBody>
      </p:sp>
      <p:sp>
        <p:nvSpPr>
          <p:cNvPr id="12" name="椭圆 7"/>
          <p:cNvSpPr/>
          <p:nvPr/>
        </p:nvSpPr>
        <p:spPr>
          <a:xfrm>
            <a:off x="1103085" y="669683"/>
            <a:ext cx="595509" cy="595509"/>
          </a:xfrm>
          <a:prstGeom prst="ellipse">
            <a:avLst/>
          </a:prstGeom>
          <a:solidFill>
            <a:srgbClr val="EE3978"/>
          </a:solidFill>
          <a:ln>
            <a:noFill/>
          </a:ln>
        </p:spPr>
        <p:txBody>
          <a:bodyPr anchor="ctr"/>
          <a:lstStyle/>
          <a:p>
            <a:pPr algn="ctr"/>
            <a:endParaRPr lang="zh-CN" sz="2400">
              <a:solidFill>
                <a:schemeClr val="lt1"/>
              </a:solidFill>
              <a:latin typeface="等线"/>
            </a:endParaRPr>
          </a:p>
        </p:txBody>
      </p:sp>
      <p:sp>
        <p:nvSpPr>
          <p:cNvPr id="13" name="文本框 8"/>
          <p:cNvSpPr txBox="1"/>
          <p:nvPr/>
        </p:nvSpPr>
        <p:spPr>
          <a:xfrm>
            <a:off x="1134701" y="740182"/>
            <a:ext cx="563894" cy="400110"/>
          </a:xfrm>
          <a:prstGeom prst="rect">
            <a:avLst/>
          </a:prstGeom>
          <a:noFill/>
        </p:spPr>
        <p:txBody>
          <a:bodyPr wrap="square"/>
          <a:lstStyle/>
          <a:p>
            <a:r>
              <a:rPr lang="en-US" sz="2000" b="1">
                <a:solidFill>
                  <a:srgbClr val="FFFFFF"/>
                </a:solidFill>
                <a:latin typeface="等线"/>
                <a:ea typeface="等线"/>
              </a:rPr>
              <a:t>05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2920831" cy="640816"/>
          </a:xfrm>
          <a:prstGeom prst="rect">
            <a:avLst/>
          </a:prstGeom>
        </p:spPr>
        <p:txBody>
          <a:bodyPr wrap="squar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项目部署</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2" y="740182"/>
            <a:ext cx="563894" cy="400110"/>
          </a:xfrm>
          <a:prstGeom prst="rect">
            <a:avLst/>
          </a:prstGeom>
          <a:noFill/>
        </p:spPr>
        <p:txBody>
          <a:bodyPr wrap="square">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000" b="1">
                <a:solidFill>
                  <a:schemeClr val="bg1"/>
                </a:solidFill>
                <a:latin typeface="等线"/>
              </a:rPr>
              <a:t>02</a:t>
            </a:r>
            <a:endParaRPr lang="zh-CN" sz="2000" b="1">
              <a:solidFill>
                <a:schemeClr val="bg1"/>
              </a:solidFill>
              <a:latin typeface="等线"/>
            </a:endParaRPr>
          </a:p>
        </p:txBody>
      </p:sp>
      <p:sp>
        <p:nvSpPr>
          <p:cNvPr id="10" name="文本框 9"/>
          <p:cNvSpPr txBox="1"/>
          <p:nvPr/>
        </p:nvSpPr>
        <p:spPr>
          <a:xfrm>
            <a:off x="1171249" y="1713832"/>
            <a:ext cx="4231780" cy="444500"/>
          </a:xfrm>
          <a:prstGeom prst="rect">
            <a:avLst/>
          </a:prstGeom>
          <a:ln w="12700">
            <a:prstDash val="solid"/>
          </a:ln>
        </p:spPr>
        <p:txBody>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zh-CN" sz="2400"/>
              <a:t>在服务端安装必要的包：</a:t>
            </a:r>
          </a:p>
        </p:txBody>
      </p:sp>
      <p:sp>
        <p:nvSpPr>
          <p:cNvPr id="11" name="椭圆 7"/>
          <p:cNvSpPr/>
          <p:nvPr/>
        </p:nvSpPr>
        <p:spPr>
          <a:xfrm>
            <a:off x="1103086" y="669683"/>
            <a:ext cx="595509" cy="595509"/>
          </a:xfrm>
          <a:prstGeom prst="ellipse">
            <a:avLst/>
          </a:prstGeom>
          <a:solidFill>
            <a:srgbClr val="EE3978"/>
          </a:solidFill>
          <a:ln>
            <a:noFill/>
          </a:ln>
        </p:spPr>
        <p:txBody>
          <a:bodyPr anchor="ctr"/>
          <a:lstStyle/>
          <a:p>
            <a:pPr algn="ctr"/>
            <a:endParaRPr lang="zh-CN" sz="2400">
              <a:solidFill>
                <a:schemeClr val="lt1"/>
              </a:solidFill>
              <a:latin typeface="等线"/>
            </a:endParaRPr>
          </a:p>
        </p:txBody>
      </p:sp>
      <p:sp>
        <p:nvSpPr>
          <p:cNvPr id="12" name="文本框 8"/>
          <p:cNvSpPr txBox="1"/>
          <p:nvPr/>
        </p:nvSpPr>
        <p:spPr>
          <a:xfrm>
            <a:off x="1171249" y="767382"/>
            <a:ext cx="563894" cy="400110"/>
          </a:xfrm>
          <a:prstGeom prst="rect">
            <a:avLst/>
          </a:prstGeom>
          <a:noFill/>
        </p:spPr>
        <p:txBody>
          <a:bodyPr wrap="square"/>
          <a:lstStyle/>
          <a:p>
            <a:r>
              <a:rPr lang="en-US" sz="2000" b="1">
                <a:solidFill>
                  <a:srgbClr val="FFFFFF"/>
                </a:solidFill>
                <a:latin typeface="等线"/>
                <a:ea typeface="等线"/>
              </a:rPr>
              <a:t>06</a:t>
            </a:r>
          </a:p>
        </p:txBody>
      </p:sp>
      <p:pic>
        <p:nvPicPr>
          <p:cNvPr id="13" name="图片 12"/>
          <p:cNvPicPr/>
          <p:nvPr/>
        </p:nvPicPr>
        <p:blipFill>
          <a:blip r:embed="rId4"/>
          <a:stretch/>
        </p:blipFill>
        <p:spPr>
          <a:xfrm>
            <a:off x="474845" y="2237454"/>
            <a:ext cx="4445000" cy="406400"/>
          </a:xfrm>
          <a:prstGeom prst="rect">
            <a:avLst/>
          </a:prstGeom>
        </p:spPr>
      </p:pic>
      <p:sp>
        <p:nvSpPr>
          <p:cNvPr id="14" name="文本框 13"/>
          <p:cNvSpPr txBox="1"/>
          <p:nvPr/>
        </p:nvSpPr>
        <p:spPr>
          <a:xfrm>
            <a:off x="1171249" y="2693841"/>
            <a:ext cx="4231780" cy="444500"/>
          </a:xfrm>
          <a:prstGeom prst="rect">
            <a:avLst/>
          </a:prstGeom>
          <a:ln w="12700">
            <a:prstDash val="solid"/>
          </a:ln>
        </p:spPr>
        <p:txBody>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zh-CN" sz="2400"/>
              <a:t>建立数据库：</a:t>
            </a:r>
          </a:p>
        </p:txBody>
      </p:sp>
      <p:pic>
        <p:nvPicPr>
          <p:cNvPr id="15" name="图片 14"/>
          <p:cNvPicPr/>
          <p:nvPr/>
        </p:nvPicPr>
        <p:blipFill>
          <a:blip r:embed="rId5"/>
          <a:stretch/>
        </p:blipFill>
        <p:spPr>
          <a:xfrm>
            <a:off x="330264" y="3281208"/>
            <a:ext cx="11531600" cy="508000"/>
          </a:xfrm>
          <a:prstGeom prst="rect">
            <a:avLst/>
          </a:prstGeom>
        </p:spPr>
      </p:pic>
      <p:sp>
        <p:nvSpPr>
          <p:cNvPr id="16" name="文本框 15"/>
          <p:cNvSpPr txBox="1"/>
          <p:nvPr/>
        </p:nvSpPr>
        <p:spPr>
          <a:xfrm>
            <a:off x="1210558" y="3931784"/>
            <a:ext cx="4231780" cy="444500"/>
          </a:xfrm>
          <a:prstGeom prst="rect">
            <a:avLst/>
          </a:prstGeom>
          <a:ln w="12700">
            <a:prstDash val="solid"/>
          </a:ln>
        </p:spPr>
        <p:txBody>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zh-CN" sz="2400"/>
              <a:t>应用模型中的表结构：</a:t>
            </a:r>
          </a:p>
        </p:txBody>
      </p:sp>
      <p:pic>
        <p:nvPicPr>
          <p:cNvPr id="17" name="图片 16"/>
          <p:cNvPicPr/>
          <p:nvPr/>
        </p:nvPicPr>
        <p:blipFill>
          <a:blip r:embed="rId6"/>
          <a:stretch/>
        </p:blipFill>
        <p:spPr>
          <a:xfrm>
            <a:off x="330264" y="4476694"/>
            <a:ext cx="4470400" cy="787400"/>
          </a:xfrm>
          <a:prstGeom prst="rect">
            <a:avLst/>
          </a:prstGeom>
        </p:spPr>
      </p:pic>
      <p:sp>
        <p:nvSpPr>
          <p:cNvPr id="18" name="文本框 17"/>
          <p:cNvSpPr txBox="1"/>
          <p:nvPr/>
        </p:nvSpPr>
        <p:spPr>
          <a:xfrm>
            <a:off x="5619567" y="3931784"/>
            <a:ext cx="4231780" cy="444500"/>
          </a:xfrm>
          <a:prstGeom prst="rect">
            <a:avLst/>
          </a:prstGeom>
          <a:ln w="12700">
            <a:prstDash val="solid"/>
          </a:ln>
        </p:spPr>
        <p:txBody>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zh-CN" sz="2400"/>
              <a:t>运行项目：</a:t>
            </a:r>
          </a:p>
        </p:txBody>
      </p:sp>
      <p:pic>
        <p:nvPicPr>
          <p:cNvPr id="19" name="图片 18"/>
          <p:cNvPicPr/>
          <p:nvPr/>
        </p:nvPicPr>
        <p:blipFill>
          <a:blip r:embed="rId7"/>
          <a:stretch/>
        </p:blipFill>
        <p:spPr>
          <a:xfrm>
            <a:off x="5692185" y="4585449"/>
            <a:ext cx="5359400" cy="520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3"/>
          <a:stretch/>
        </p:blipFill>
        <p:spPr>
          <a:xfrm rot="20894987">
            <a:off x="1638923" y="1359182"/>
            <a:ext cx="3295573" cy="4139634"/>
          </a:xfrm>
          <a:prstGeom prst="rect">
            <a:avLst/>
          </a:prstGeom>
        </p:spPr>
      </p:pic>
      <p:sp>
        <p:nvSpPr>
          <p:cNvPr id="19" name="图文框 18"/>
          <p:cNvSpPr/>
          <p:nvPr/>
        </p:nvSpPr>
        <p:spPr>
          <a:xfrm rot="16233904">
            <a:off x="1264799" y="2457186"/>
            <a:ext cx="3991655" cy="1877263"/>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p>
            <a:pPr algn="ctr"/>
            <a:endParaRPr lang="zh-CN">
              <a:solidFill>
                <a:schemeClr val="tx1"/>
              </a:solidFill>
            </a:endParaRPr>
          </a:p>
        </p:txBody>
      </p:sp>
      <p:sp>
        <p:nvSpPr>
          <p:cNvPr id="21" name="PA_MH_Others_1"/>
          <p:cNvSpPr txBox="1"/>
          <p:nvPr/>
        </p:nvSpPr>
        <p:spPr>
          <a:xfrm>
            <a:off x="2761758" y="2109885"/>
            <a:ext cx="1435100" cy="2755900"/>
          </a:xfrm>
          <a:prstGeom prst="rect">
            <a:avLst/>
          </a:prstGeom>
          <a:noFill/>
        </p:spPr>
        <p:txBody>
          <a:bodyPr wrap="square" lIns="0" tIns="0" rIns="0" bIns="0" anchor="ctr" anchorCtr="0"/>
          <a:lstStyle/>
          <a:p>
            <a:pPr algn="ctr"/>
            <a:r>
              <a:rPr lang="zh-CN" sz="7200" b="1">
                <a:solidFill>
                  <a:schemeClr val="bg1"/>
                </a:solidFill>
                <a:latin typeface="微软雅黑"/>
                <a:ea typeface="微软雅黑"/>
              </a:rPr>
              <a:t>目</a:t>
            </a:r>
            <a:endParaRPr lang="en-US" sz="7200" b="1">
              <a:solidFill>
                <a:schemeClr val="bg1"/>
              </a:solidFill>
              <a:latin typeface="微软雅黑"/>
              <a:ea typeface="微软雅黑"/>
            </a:endParaRPr>
          </a:p>
          <a:p>
            <a:pPr algn="ctr"/>
            <a:r>
              <a:rPr lang="zh-CN" sz="7200" b="1">
                <a:solidFill>
                  <a:schemeClr val="bg1"/>
                </a:solidFill>
                <a:latin typeface="微软雅黑"/>
                <a:ea typeface="微软雅黑"/>
              </a:rPr>
              <a:t>录</a:t>
            </a:r>
          </a:p>
        </p:txBody>
      </p:sp>
      <p:sp>
        <p:nvSpPr>
          <p:cNvPr id="22" name="PA_MH_Others_2"/>
          <p:cNvSpPr txBox="1"/>
          <p:nvPr/>
        </p:nvSpPr>
        <p:spPr>
          <a:xfrm rot="5400000">
            <a:off x="980353" y="3311968"/>
            <a:ext cx="3693432" cy="523220"/>
          </a:xfrm>
          <a:prstGeom prst="rect">
            <a:avLst/>
          </a:prstGeom>
          <a:noFill/>
        </p:spPr>
        <p:txBody>
          <a:bodyPr wrap="square">
            <a:spAutoFit/>
          </a:bodyPr>
          <a:lstStyle/>
          <a:p>
            <a:pPr algn="ctr"/>
            <a:r>
              <a:rPr lang="en-US" sz="2800" b="1" spc="400">
                <a:solidFill>
                  <a:schemeClr val="bg1"/>
                </a:solidFill>
                <a:latin typeface="微软雅黑"/>
                <a:ea typeface="微软雅黑"/>
              </a:rPr>
              <a:t>CONTENTS</a:t>
            </a:r>
            <a:endParaRPr lang="zh-CN" sz="2800" b="1" spc="400">
              <a:solidFill>
                <a:schemeClr val="bg1"/>
              </a:solidFill>
              <a:latin typeface="微软雅黑"/>
              <a:ea typeface="微软雅黑"/>
            </a:endParaRPr>
          </a:p>
        </p:txBody>
      </p:sp>
      <p:sp>
        <p:nvSpPr>
          <p:cNvPr id="45" name="矩形 44"/>
          <p:cNvSpPr/>
          <p:nvPr/>
        </p:nvSpPr>
        <p:spPr>
          <a:xfrm>
            <a:off x="6700158" y="1121757"/>
            <a:ext cx="2920831"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项目背景</a:t>
            </a:r>
          </a:p>
        </p:txBody>
      </p:sp>
      <p:sp>
        <p:nvSpPr>
          <p:cNvPr id="48" name="矩形 47"/>
          <p:cNvSpPr/>
          <p:nvPr/>
        </p:nvSpPr>
        <p:spPr>
          <a:xfrm>
            <a:off x="6700158" y="2325425"/>
            <a:ext cx="2217526" cy="640816"/>
          </a:xfrm>
          <a:prstGeom prst="rect">
            <a:avLst/>
          </a:prstGeom>
        </p:spPr>
        <p:txBody>
          <a:bodyPr wrap="square"/>
          <a:lstStyle/>
          <a:p>
            <a:pPr marL="0" indent="0" defTabSz="914400">
              <a:lnSpc>
                <a:spcPct val="120000"/>
              </a:lnSpc>
              <a:spcBef>
                <a:spcPts val="0"/>
              </a:spcBef>
              <a:spcAft>
                <a:spcPts val="0"/>
              </a:spcAft>
            </a:pPr>
            <a:r>
              <a:rPr lang="zh-CN" sz="3200" b="1" i="0" strike="noStrike" spc="0">
                <a:solidFill>
                  <a:srgbClr val="262626"/>
                </a:solidFill>
                <a:latin typeface="等线"/>
                <a:ea typeface="等线"/>
              </a:rPr>
              <a:t>数据库设计</a:t>
            </a:r>
          </a:p>
        </p:txBody>
      </p:sp>
      <p:sp>
        <p:nvSpPr>
          <p:cNvPr id="51" name="矩形 50"/>
          <p:cNvSpPr/>
          <p:nvPr/>
        </p:nvSpPr>
        <p:spPr>
          <a:xfrm>
            <a:off x="6750217" y="3573578"/>
            <a:ext cx="2217526" cy="640816"/>
          </a:xfrm>
          <a:prstGeom prst="rect">
            <a:avLst/>
          </a:prstGeom>
        </p:spPr>
        <p:txBody>
          <a:bodyPr wrap="square"/>
          <a:lstStyle/>
          <a:p>
            <a:pPr>
              <a:lnSpc>
                <a:spcPct val="120000"/>
              </a:lnSpc>
            </a:pPr>
            <a:r>
              <a:rPr lang="zh-CN" sz="3200" b="1">
                <a:solidFill>
                  <a:srgbClr val="262626"/>
                </a:solidFill>
                <a:latin typeface="等线"/>
                <a:ea typeface="等线"/>
              </a:rPr>
              <a:t>系统实现</a:t>
            </a:r>
          </a:p>
        </p:txBody>
      </p:sp>
      <p:sp>
        <p:nvSpPr>
          <p:cNvPr id="54" name="矩形 53"/>
          <p:cNvSpPr/>
          <p:nvPr/>
        </p:nvSpPr>
        <p:spPr>
          <a:xfrm>
            <a:off x="6750217" y="4829369"/>
            <a:ext cx="2217526" cy="640816"/>
          </a:xfrm>
          <a:prstGeom prst="rect">
            <a:avLst/>
          </a:prstGeom>
        </p:spPr>
        <p:txBody>
          <a:bodyPr wrap="square"/>
          <a:lstStyle/>
          <a:p>
            <a:pPr>
              <a:lnSpc>
                <a:spcPct val="120000"/>
              </a:lnSpc>
            </a:pPr>
            <a:r>
              <a:rPr lang="zh-CN" sz="3200" b="1">
                <a:solidFill>
                  <a:srgbClr val="262626"/>
                </a:solidFill>
                <a:latin typeface="等线"/>
                <a:ea typeface="等线"/>
              </a:rPr>
              <a:t>系统演示</a:t>
            </a:r>
          </a:p>
        </p:txBody>
      </p:sp>
      <p:grpSp>
        <p:nvGrpSpPr>
          <p:cNvPr id="2" name="组合 1"/>
          <p:cNvGrpSpPr/>
          <p:nvPr/>
        </p:nvGrpSpPr>
        <p:grpSpPr>
          <a:xfrm>
            <a:off x="5792973" y="1167064"/>
            <a:ext cx="601432" cy="595509"/>
            <a:chOff x="5792973" y="1167064"/>
            <a:chExt cx="601432" cy="595509"/>
          </a:xfrm>
        </p:grpSpPr>
        <p:sp>
          <p:nvSpPr>
            <p:cNvPr id="56" name="椭圆 55"/>
            <p:cNvSpPr/>
            <p:nvPr/>
          </p:nvSpPr>
          <p:spPr>
            <a:xfrm>
              <a:off x="5792973" y="1167064"/>
              <a:ext cx="595509" cy="595509"/>
            </a:xfrm>
            <a:prstGeom prst="ellipse">
              <a:avLst/>
            </a:prstGeom>
            <a:solidFill>
              <a:srgbClr val="00A1D2"/>
            </a:solidFill>
            <a:ln>
              <a:noFill/>
            </a:ln>
          </p:spPr>
          <p:txBody>
            <a:bodyPr anchor="ctr"/>
            <a:lstStyle/>
            <a:p>
              <a:pPr algn="ctr"/>
              <a:endParaRPr lang="zh-CN" sz="2400">
                <a:solidFill>
                  <a:schemeClr val="lt1"/>
                </a:solidFill>
                <a:latin typeface="等线"/>
              </a:endParaRPr>
            </a:p>
          </p:txBody>
        </p:sp>
        <p:sp>
          <p:nvSpPr>
            <p:cNvPr id="57" name="文本框 56"/>
            <p:cNvSpPr txBox="1"/>
            <p:nvPr/>
          </p:nvSpPr>
          <p:spPr>
            <a:xfrm>
              <a:off x="5824588" y="1237563"/>
              <a:ext cx="569817" cy="461665"/>
            </a:xfrm>
            <a:prstGeom prst="rect">
              <a:avLst/>
            </a:prstGeom>
            <a:noFill/>
          </p:spPr>
          <p:txBody>
            <a:bodyPr wrap="square">
              <a:spAutoFit/>
            </a:bodyPr>
            <a:lstStyle/>
            <a:p>
              <a:r>
                <a:rPr lang="en-US" sz="2400" b="1">
                  <a:solidFill>
                    <a:schemeClr val="bg1"/>
                  </a:solidFill>
                  <a:latin typeface="等线"/>
                </a:rPr>
                <a:t>01</a:t>
              </a:r>
              <a:endParaRPr lang="zh-CN" sz="2400" b="1">
                <a:solidFill>
                  <a:schemeClr val="bg1"/>
                </a:solidFill>
                <a:latin typeface="等线"/>
              </a:endParaRPr>
            </a:p>
          </p:txBody>
        </p:sp>
      </p:grpSp>
      <p:grpSp>
        <p:nvGrpSpPr>
          <p:cNvPr id="3" name="组合 2"/>
          <p:cNvGrpSpPr/>
          <p:nvPr/>
        </p:nvGrpSpPr>
        <p:grpSpPr>
          <a:xfrm>
            <a:off x="5823617" y="2370732"/>
            <a:ext cx="601432" cy="595509"/>
            <a:chOff x="5823617" y="2370732"/>
            <a:chExt cx="601432" cy="595509"/>
          </a:xfrm>
        </p:grpSpPr>
        <p:sp>
          <p:nvSpPr>
            <p:cNvPr id="58" name="椭圆 57"/>
            <p:cNvSpPr/>
            <p:nvPr/>
          </p:nvSpPr>
          <p:spPr>
            <a:xfrm>
              <a:off x="5823617" y="2370732"/>
              <a:ext cx="595509" cy="595509"/>
            </a:xfrm>
            <a:prstGeom prst="ellipse">
              <a:avLst/>
            </a:prstGeom>
            <a:solidFill>
              <a:srgbClr val="39337A"/>
            </a:solidFill>
            <a:ln>
              <a:noFill/>
            </a:ln>
          </p:spPr>
          <p:txBody>
            <a:bodyPr anchor="ctr"/>
            <a:lstStyle/>
            <a:p>
              <a:pPr algn="ctr"/>
              <a:endParaRPr lang="zh-CN" sz="2400">
                <a:solidFill>
                  <a:schemeClr val="lt1"/>
                </a:solidFill>
                <a:latin typeface="等线"/>
              </a:endParaRPr>
            </a:p>
          </p:txBody>
        </p:sp>
        <p:sp>
          <p:nvSpPr>
            <p:cNvPr id="59" name="文本框 58"/>
            <p:cNvSpPr txBox="1"/>
            <p:nvPr/>
          </p:nvSpPr>
          <p:spPr>
            <a:xfrm>
              <a:off x="5855232" y="2441231"/>
              <a:ext cx="569817" cy="461665"/>
            </a:xfrm>
            <a:prstGeom prst="rect">
              <a:avLst/>
            </a:prstGeom>
            <a:noFill/>
          </p:spPr>
          <p:txBody>
            <a:bodyPr wrap="square">
              <a:spAutoFit/>
            </a:bodyPr>
            <a:lstStyle/>
            <a:p>
              <a:r>
                <a:rPr lang="en-US" sz="2400" b="1">
                  <a:solidFill>
                    <a:schemeClr val="bg1"/>
                  </a:solidFill>
                  <a:latin typeface="等线"/>
                </a:rPr>
                <a:t>02</a:t>
              </a:r>
              <a:endParaRPr lang="zh-CN" sz="2400" b="1">
                <a:solidFill>
                  <a:schemeClr val="bg1"/>
                </a:solidFill>
                <a:latin typeface="等线"/>
              </a:endParaRPr>
            </a:p>
          </p:txBody>
        </p:sp>
      </p:grpSp>
      <p:grpSp>
        <p:nvGrpSpPr>
          <p:cNvPr id="4" name="组合 3"/>
          <p:cNvGrpSpPr/>
          <p:nvPr/>
        </p:nvGrpSpPr>
        <p:grpSpPr>
          <a:xfrm>
            <a:off x="5823617" y="3592169"/>
            <a:ext cx="601432" cy="595509"/>
            <a:chOff x="5823617" y="3592169"/>
            <a:chExt cx="601432" cy="595509"/>
          </a:xfrm>
        </p:grpSpPr>
        <p:sp>
          <p:nvSpPr>
            <p:cNvPr id="60" name="椭圆 59"/>
            <p:cNvSpPr/>
            <p:nvPr/>
          </p:nvSpPr>
          <p:spPr>
            <a:xfrm>
              <a:off x="5823617" y="3592169"/>
              <a:ext cx="595509" cy="595509"/>
            </a:xfrm>
            <a:prstGeom prst="ellipse">
              <a:avLst/>
            </a:prstGeom>
            <a:solidFill>
              <a:srgbClr val="7E397A"/>
            </a:solidFill>
            <a:ln>
              <a:noFill/>
            </a:ln>
          </p:spPr>
          <p:txBody>
            <a:bodyPr anchor="ctr"/>
            <a:lstStyle/>
            <a:p>
              <a:pPr algn="ctr"/>
              <a:endParaRPr lang="zh-CN" sz="2400">
                <a:solidFill>
                  <a:schemeClr val="lt1"/>
                </a:solidFill>
                <a:latin typeface="等线"/>
              </a:endParaRPr>
            </a:p>
          </p:txBody>
        </p:sp>
        <p:sp>
          <p:nvSpPr>
            <p:cNvPr id="61" name="文本框 60"/>
            <p:cNvSpPr txBox="1"/>
            <p:nvPr/>
          </p:nvSpPr>
          <p:spPr>
            <a:xfrm>
              <a:off x="5855232" y="3662668"/>
              <a:ext cx="569817" cy="461665"/>
            </a:xfrm>
            <a:prstGeom prst="rect">
              <a:avLst/>
            </a:prstGeom>
            <a:noFill/>
          </p:spPr>
          <p:txBody>
            <a:bodyPr wrap="square">
              <a:spAutoFit/>
            </a:bodyPr>
            <a:lstStyle/>
            <a:p>
              <a:r>
                <a:rPr lang="en-US" sz="2400" b="1">
                  <a:solidFill>
                    <a:schemeClr val="bg1"/>
                  </a:solidFill>
                  <a:latin typeface="等线"/>
                </a:rPr>
                <a:t>03</a:t>
              </a:r>
              <a:endParaRPr lang="zh-CN" sz="2400" b="1">
                <a:solidFill>
                  <a:schemeClr val="bg1"/>
                </a:solidFill>
                <a:latin typeface="等线"/>
              </a:endParaRPr>
            </a:p>
          </p:txBody>
        </p:sp>
      </p:grpSp>
      <p:grpSp>
        <p:nvGrpSpPr>
          <p:cNvPr id="5" name="组合 4"/>
          <p:cNvGrpSpPr/>
          <p:nvPr/>
        </p:nvGrpSpPr>
        <p:grpSpPr>
          <a:xfrm>
            <a:off x="5792973" y="4829369"/>
            <a:ext cx="601432" cy="595509"/>
            <a:chOff x="5792973" y="4829369"/>
            <a:chExt cx="601432" cy="595509"/>
          </a:xfrm>
        </p:grpSpPr>
        <p:sp>
          <p:nvSpPr>
            <p:cNvPr id="62" name="椭圆 61"/>
            <p:cNvSpPr/>
            <p:nvPr/>
          </p:nvSpPr>
          <p:spPr>
            <a:xfrm>
              <a:off x="5792973" y="4829369"/>
              <a:ext cx="595509" cy="595509"/>
            </a:xfrm>
            <a:prstGeom prst="ellipse">
              <a:avLst/>
            </a:prstGeom>
            <a:solidFill>
              <a:srgbClr val="EE3978"/>
            </a:solidFill>
            <a:ln>
              <a:noFill/>
            </a:ln>
          </p:spPr>
          <p:txBody>
            <a:bodyPr anchor="ctr"/>
            <a:lstStyle/>
            <a:p>
              <a:pPr algn="ctr"/>
              <a:endParaRPr lang="zh-CN" sz="2400">
                <a:solidFill>
                  <a:schemeClr val="lt1"/>
                </a:solidFill>
                <a:latin typeface="等线"/>
              </a:endParaRPr>
            </a:p>
          </p:txBody>
        </p:sp>
        <p:sp>
          <p:nvSpPr>
            <p:cNvPr id="63" name="文本框 62"/>
            <p:cNvSpPr txBox="1"/>
            <p:nvPr/>
          </p:nvSpPr>
          <p:spPr>
            <a:xfrm>
              <a:off x="5824588" y="4899868"/>
              <a:ext cx="569817" cy="461665"/>
            </a:xfrm>
            <a:prstGeom prst="rect">
              <a:avLst/>
            </a:prstGeom>
            <a:noFill/>
          </p:spPr>
          <p:txBody>
            <a:bodyPr wrap="square">
              <a:spAutoFit/>
            </a:bodyPr>
            <a:lstStyle/>
            <a:p>
              <a:r>
                <a:rPr lang="en-US" sz="2400" b="1">
                  <a:solidFill>
                    <a:schemeClr val="bg1"/>
                  </a:solidFill>
                  <a:latin typeface="等线"/>
                </a:rPr>
                <a:t>04</a:t>
              </a:r>
              <a:endParaRPr lang="zh-CN" sz="2400" b="1">
                <a:solidFill>
                  <a:schemeClr val="bg1"/>
                </a:solidFill>
                <a:latin typeface="等线"/>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p:nvPr/>
          </p:nvPicPr>
          <p:blipFill>
            <a:blip r:embed="rId3"/>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p>
              <a:pPr algn="ctr"/>
              <a:endParaRPr lang="zh-CN">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a:spAutoFit/>
            </a:bodyPr>
            <a:lstStyle/>
            <a:p>
              <a:r>
                <a:rPr lang="en-US" sz="20000" b="1">
                  <a:solidFill>
                    <a:schemeClr val="bg1"/>
                  </a:solidFill>
                  <a:latin typeface="等线"/>
                </a:rPr>
                <a:t>04</a:t>
              </a:r>
              <a:endParaRPr lang="zh-CN" sz="20000" b="1">
                <a:solidFill>
                  <a:schemeClr val="bg1"/>
                </a:solidFill>
                <a:latin typeface="等线"/>
              </a:endParaRPr>
            </a:p>
          </p:txBody>
        </p:sp>
      </p:grpSp>
      <p:sp>
        <p:nvSpPr>
          <p:cNvPr id="15" name="矩形 14"/>
          <p:cNvSpPr/>
          <p:nvPr/>
        </p:nvSpPr>
        <p:spPr>
          <a:xfrm>
            <a:off x="6977182" y="2501116"/>
            <a:ext cx="2920831" cy="921534"/>
          </a:xfrm>
          <a:prstGeom prst="rect">
            <a:avLst/>
          </a:prstGeom>
        </p:spPr>
        <p:txBody>
          <a:bodyPr wrap="square"/>
          <a:lstStyle/>
          <a:p>
            <a:pPr marL="0" indent="0" defTabSz="914400">
              <a:lnSpc>
                <a:spcPct val="120000"/>
              </a:lnSpc>
              <a:spcBef>
                <a:spcPts val="0"/>
              </a:spcBef>
              <a:spcAft>
                <a:spcPts val="0"/>
              </a:spcAft>
              <a:buNone/>
            </a:pPr>
            <a:r>
              <a:rPr lang="zh-CN" sz="4800" b="1" i="0" strike="noStrike" spc="0">
                <a:solidFill>
                  <a:srgbClr val="262626"/>
                </a:solidFill>
                <a:latin typeface="等线"/>
                <a:ea typeface="等线"/>
              </a:rPr>
              <a:t>系统演示</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2920831"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在线演示</a:t>
            </a:r>
          </a:p>
        </p:txBody>
      </p:sp>
      <p:sp>
        <p:nvSpPr>
          <p:cNvPr id="8" name="椭圆 7"/>
          <p:cNvSpPr/>
          <p:nvPr/>
        </p:nvSpPr>
        <p:spPr>
          <a:xfrm>
            <a:off x="1103086" y="669683"/>
            <a:ext cx="595509" cy="595509"/>
          </a:xfrm>
          <a:prstGeom prst="ellipse">
            <a:avLst/>
          </a:prstGeom>
          <a:solidFill>
            <a:srgbClr val="7E39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1" y="740182"/>
            <a:ext cx="569817" cy="461665"/>
          </a:xfrm>
          <a:prstGeom prst="rect">
            <a:avLst/>
          </a:prstGeom>
          <a:noFill/>
        </p:spPr>
        <p:txBody>
          <a:bodyPr wrap="squar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400" b="1">
                <a:solidFill>
                  <a:srgbClr val="FFFFFF"/>
                </a:solidFill>
                <a:latin typeface="等线"/>
                <a:ea typeface="等线"/>
              </a:rPr>
              <a:t>01</a:t>
            </a:r>
          </a:p>
        </p:txBody>
      </p:sp>
      <p:sp>
        <p:nvSpPr>
          <p:cNvPr id="10" name="文本框 9"/>
          <p:cNvSpPr txBox="1"/>
          <p:nvPr/>
        </p:nvSpPr>
        <p:spPr>
          <a:xfrm>
            <a:off x="3929865" y="3351944"/>
            <a:ext cx="7017820" cy="637140"/>
          </a:xfrm>
          <a:prstGeom prst="rect">
            <a:avLst/>
          </a:prstGeom>
          <a:ln w="12700">
            <a:prstDash val="solid"/>
          </a:ln>
        </p:spPr>
        <p:txBody>
          <a:bodyPr/>
          <a:lstStyle/>
          <a:p>
            <a:r>
              <a:rPr lang="zh-CN" sz="3600" b="1">
                <a:latin typeface="等线"/>
                <a:ea typeface="Microsoft YaHei"/>
                <a:hlinkClick r:id="rId4"/>
              </a:rPr>
              <a:t>ds2.zixfy.com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p>
            <a:pPr algn="ctr"/>
            <a:endParaRPr lang="zh-CN">
              <a:solidFill>
                <a:schemeClr val="tx1"/>
              </a:solidFill>
            </a:endParaRPr>
          </a:p>
        </p:txBody>
      </p:sp>
      <p:sp>
        <p:nvSpPr>
          <p:cNvPr id="8" name="PA_文本框 4"/>
          <p:cNvSpPr txBox="1"/>
          <p:nvPr/>
        </p:nvSpPr>
        <p:spPr>
          <a:xfrm>
            <a:off x="3593496" y="2445264"/>
            <a:ext cx="5702219" cy="1338966"/>
          </a:xfrm>
          <a:prstGeom prst="rect">
            <a:avLst/>
          </a:prstGeom>
          <a:noFill/>
        </p:spPr>
        <p:txBody>
          <a:bodyPr wrap="square"/>
          <a:lstStyle/>
          <a:p>
            <a:pPr algn="ctr"/>
            <a:r>
              <a:rPr lang="zh-CN" sz="5400" b="1" spc="600">
                <a:solidFill>
                  <a:srgbClr val="FFFFFF"/>
                </a:solidFill>
                <a:latin typeface="微软雅黑"/>
                <a:ea typeface="微软雅黑"/>
              </a:rPr>
              <a:t>感谢聆听！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404362" y="750856"/>
            <a:ext cx="2920831"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项目分工</a:t>
            </a:r>
          </a:p>
        </p:txBody>
      </p:sp>
      <p:sp>
        <p:nvSpPr>
          <p:cNvPr id="10" name="Shape 1452"/>
          <p:cNvSpPr/>
          <p:nvPr/>
        </p:nvSpPr>
        <p:spPr>
          <a:xfrm>
            <a:off x="1139493" y="2887524"/>
            <a:ext cx="2826464" cy="2612203"/>
          </a:xfrm>
          <a:prstGeom prst="roundRect">
            <a:avLst>
              <a:gd name="adj" fmla="val 6924"/>
            </a:avLst>
          </a:prstGeom>
          <a:ln w="12700">
            <a:solidFill>
              <a:srgbClr val="A6AAA9"/>
            </a:solidFill>
            <a:miter/>
          </a:ln>
        </p:spPr>
        <p:txBody>
          <a:bodyPr lIns="19049" tIns="19049" rIns="19049" bIns="19049"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endParaRPr lang="zh-CN" sz="1400">
              <a:latin typeface="黑体"/>
              <a:ea typeface="黑体"/>
            </a:endParaRPr>
          </a:p>
        </p:txBody>
      </p:sp>
      <p:sp>
        <p:nvSpPr>
          <p:cNvPr id="11" name="Shape 1454"/>
          <p:cNvSpPr/>
          <p:nvPr/>
        </p:nvSpPr>
        <p:spPr>
          <a:xfrm>
            <a:off x="4771074" y="2913654"/>
            <a:ext cx="2676290" cy="2586073"/>
          </a:xfrm>
          <a:prstGeom prst="roundRect">
            <a:avLst>
              <a:gd name="adj" fmla="val 6924"/>
            </a:avLst>
          </a:prstGeom>
          <a:ln w="12700">
            <a:solidFill>
              <a:srgbClr val="A6AAA9"/>
            </a:solidFill>
            <a:miter/>
          </a:ln>
        </p:spPr>
        <p:txBody>
          <a:bodyPr lIns="19049" tIns="19049" rIns="19049" bIns="19049"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defTabSz="1219012"/>
            <a:endParaRPr sz="1733">
              <a:solidFill>
                <a:srgbClr val="000000"/>
              </a:solidFill>
              <a:latin typeface="等线"/>
            </a:endParaRPr>
          </a:p>
        </p:txBody>
      </p:sp>
      <p:sp>
        <p:nvSpPr>
          <p:cNvPr id="12" name="Shape 1456"/>
          <p:cNvSpPr/>
          <p:nvPr/>
        </p:nvSpPr>
        <p:spPr>
          <a:xfrm>
            <a:off x="8198668" y="2887524"/>
            <a:ext cx="2676290" cy="2586073"/>
          </a:xfrm>
          <a:prstGeom prst="roundRect">
            <a:avLst>
              <a:gd name="adj" fmla="val 6924"/>
            </a:avLst>
          </a:prstGeom>
          <a:ln w="12700">
            <a:solidFill>
              <a:srgbClr val="A6AAA9"/>
            </a:solidFill>
            <a:miter/>
          </a:ln>
        </p:spPr>
        <p:txBody>
          <a:bodyPr lIns="19049" tIns="19049" rIns="19049" bIns="19049"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defTabSz="1219012"/>
            <a:endParaRPr sz="1733">
              <a:solidFill>
                <a:srgbClr val="000000"/>
              </a:solidFill>
              <a:latin typeface="等线"/>
            </a:endParaRPr>
          </a:p>
        </p:txBody>
      </p:sp>
      <p:sp>
        <p:nvSpPr>
          <p:cNvPr id="13" name="文本框 12"/>
          <p:cNvSpPr txBox="1"/>
          <p:nvPr/>
        </p:nvSpPr>
        <p:spPr>
          <a:xfrm>
            <a:off x="2264742" y="3819288"/>
            <a:ext cx="1084598" cy="500584"/>
          </a:xfrm>
          <a:prstGeom prst="rect">
            <a:avLst/>
          </a:prstGeom>
          <a:ln w="12700">
            <a:prstDash val="solid"/>
          </a:ln>
        </p:spPr>
        <p:txBody>
          <a:bodyPr/>
          <a:lstStyle/>
          <a:p>
            <a:pPr marL="0" indent="0" algn="l" defTabSz="457200">
              <a:lnSpc>
                <a:spcPct val="100000"/>
              </a:lnSpc>
              <a:buNone/>
            </a:pPr>
            <a:r>
              <a:rPr lang="zh-CN" sz="2400" b="1" i="0" strike="noStrike" spc="0">
                <a:solidFill>
                  <a:srgbClr val="000000"/>
                </a:solidFill>
                <a:latin typeface="黑体"/>
                <a:ea typeface="黑体"/>
              </a:rPr>
              <a:t>LYF</a:t>
            </a:r>
          </a:p>
        </p:txBody>
      </p:sp>
      <p:pic>
        <p:nvPicPr>
          <p:cNvPr id="14" name="图片 13"/>
          <p:cNvPicPr/>
          <p:nvPr/>
        </p:nvPicPr>
        <p:blipFill>
          <a:blip r:embed="rId4">
            <a:alphaModFix/>
          </a:blip>
          <a:srcRect/>
          <a:stretch/>
        </p:blipFill>
        <p:spPr>
          <a:xfrm>
            <a:off x="2078329" y="2413128"/>
            <a:ext cx="948792" cy="948792"/>
          </a:xfrm>
          <a:prstGeom prst="rect">
            <a:avLst/>
          </a:prstGeom>
        </p:spPr>
      </p:pic>
      <p:sp>
        <p:nvSpPr>
          <p:cNvPr id="15" name=" 14"/>
          <p:cNvSpPr/>
          <p:nvPr/>
        </p:nvSpPr>
        <p:spPr>
          <a:xfrm>
            <a:off x="1493290" y="4585449"/>
            <a:ext cx="2314682" cy="914278"/>
          </a:xfrm>
        </p:spPr>
        <p:txBody>
          <a:bodyPr/>
          <a:lstStyle/>
          <a:p>
            <a:pPr marL="0" indent="0" algn="ctr" defTabSz="114300">
              <a:lnSpc>
                <a:spcPct val="100000"/>
              </a:lnSpc>
              <a:buNone/>
            </a:pPr>
            <a:r>
              <a:rPr lang="zh-CN" sz="2000" b="0" i="0" strike="noStrike" spc="0">
                <a:solidFill>
                  <a:srgbClr val="000000"/>
                </a:solidFill>
                <a:latin typeface="Microsoft YaHei"/>
                <a:ea typeface="Microsoft YaHei"/>
              </a:rPr>
              <a:t>后端</a:t>
            </a:r>
          </a:p>
          <a:p>
            <a:pPr marL="0" indent="0" algn="ctr" defTabSz="114300">
              <a:lnSpc>
                <a:spcPct val="100000"/>
              </a:lnSpc>
              <a:buNone/>
            </a:pPr>
            <a:r>
              <a:rPr lang="zh-CN" sz="2000" b="0" i="0" strike="noStrike" spc="0">
                <a:solidFill>
                  <a:srgbClr val="000000"/>
                </a:solidFill>
                <a:latin typeface="Microsoft YaHei"/>
                <a:ea typeface="Microsoft YaHei"/>
              </a:rPr>
              <a:t>前端HTML结构</a:t>
            </a:r>
          </a:p>
          <a:p>
            <a:pPr marL="0" indent="0" algn="ctr" defTabSz="114300">
              <a:lnSpc>
                <a:spcPct val="100000"/>
              </a:lnSpc>
              <a:buNone/>
            </a:pPr>
            <a:r>
              <a:rPr lang="zh-CN" sz="2000" b="0" i="0" strike="noStrike" spc="0">
                <a:solidFill>
                  <a:srgbClr val="000000"/>
                </a:solidFill>
                <a:latin typeface="Microsoft YaHei"/>
                <a:ea typeface="Microsoft YaHei"/>
              </a:rPr>
              <a:t>总设计</a:t>
            </a:r>
          </a:p>
        </p:txBody>
      </p:sp>
      <p:pic>
        <p:nvPicPr>
          <p:cNvPr id="16" name="图片 15"/>
          <p:cNvPicPr/>
          <p:nvPr/>
        </p:nvPicPr>
        <p:blipFill>
          <a:blip r:embed="rId5">
            <a:alphaModFix/>
          </a:blip>
          <a:srcRect t="1005" b="1005"/>
          <a:stretch/>
        </p:blipFill>
        <p:spPr>
          <a:xfrm>
            <a:off x="5582976" y="2371860"/>
            <a:ext cx="1052486" cy="1031328"/>
          </a:xfrm>
          <a:prstGeom prst="rect">
            <a:avLst/>
          </a:prstGeom>
        </p:spPr>
      </p:pic>
      <p:sp>
        <p:nvSpPr>
          <p:cNvPr id="17" name="文本框 16"/>
          <p:cNvSpPr txBox="1"/>
          <p:nvPr/>
        </p:nvSpPr>
        <p:spPr>
          <a:xfrm>
            <a:off x="5785516" y="3719172"/>
            <a:ext cx="1084598" cy="500584"/>
          </a:xfrm>
          <a:prstGeom prst="rect">
            <a:avLst/>
          </a:prstGeom>
          <a:ln w="12700">
            <a:prstDash val="solid"/>
          </a:ln>
        </p:spPr>
        <p:txBody>
          <a:bodyPr/>
          <a:lstStyle/>
          <a:p>
            <a:pPr marL="0" indent="0" algn="l" defTabSz="457200">
              <a:lnSpc>
                <a:spcPct val="100000"/>
              </a:lnSpc>
              <a:buNone/>
            </a:pPr>
            <a:r>
              <a:rPr lang="zh-CN" sz="2400" b="1" i="0" strike="noStrike" spc="0">
                <a:solidFill>
                  <a:srgbClr val="000000"/>
                </a:solidFill>
                <a:latin typeface="黑体"/>
                <a:ea typeface="黑体"/>
              </a:rPr>
              <a:t>MR</a:t>
            </a:r>
          </a:p>
        </p:txBody>
      </p:sp>
      <p:sp>
        <p:nvSpPr>
          <p:cNvPr id="18" name=" 17"/>
          <p:cNvSpPr/>
          <p:nvPr/>
        </p:nvSpPr>
        <p:spPr>
          <a:xfrm>
            <a:off x="4975852" y="4468646"/>
            <a:ext cx="2233039" cy="914278"/>
          </a:xfrm>
        </p:spPr>
        <p:txBody>
          <a:bodyPr/>
          <a:lstStyle/>
          <a:p>
            <a:pPr marL="0" indent="0" algn="ctr" defTabSz="114300">
              <a:lnSpc>
                <a:spcPct val="100000"/>
              </a:lnSpc>
              <a:buNone/>
            </a:pPr>
            <a:r>
              <a:rPr lang="zh-CN" sz="2000" b="0" i="0" strike="noStrike" spc="0">
                <a:solidFill>
                  <a:srgbClr val="000000"/>
                </a:solidFill>
                <a:latin typeface="Microsoft YaHei"/>
                <a:ea typeface="Microsoft YaHei"/>
              </a:rPr>
              <a:t>项目监督</a:t>
            </a:r>
          </a:p>
          <a:p>
            <a:pPr marL="0" indent="0" algn="ctr" defTabSz="114300">
              <a:lnSpc>
                <a:spcPct val="100000"/>
              </a:lnSpc>
              <a:buNone/>
            </a:pPr>
            <a:r>
              <a:rPr lang="zh-CN" sz="2000" b="0" i="0" strike="noStrike" spc="0">
                <a:solidFill>
                  <a:srgbClr val="000000"/>
                </a:solidFill>
                <a:latin typeface="Microsoft YaHei"/>
                <a:ea typeface="Microsoft YaHei"/>
              </a:rPr>
              <a:t>项目经理</a:t>
            </a:r>
          </a:p>
          <a:p>
            <a:pPr marL="0" indent="0" algn="ctr" defTabSz="114300">
              <a:lnSpc>
                <a:spcPct val="100000"/>
              </a:lnSpc>
              <a:buNone/>
            </a:pPr>
            <a:r>
              <a:rPr lang="zh-CN" sz="2000" b="0" i="0" strike="noStrike" spc="0">
                <a:solidFill>
                  <a:srgbClr val="000000"/>
                </a:solidFill>
                <a:latin typeface="Microsoft YaHei"/>
                <a:ea typeface="Microsoft YaHei"/>
              </a:rPr>
              <a:t>前端样式及JS</a:t>
            </a:r>
          </a:p>
        </p:txBody>
      </p:sp>
      <p:sp>
        <p:nvSpPr>
          <p:cNvPr id="19" name="文本框 18"/>
          <p:cNvSpPr txBox="1"/>
          <p:nvPr/>
        </p:nvSpPr>
        <p:spPr>
          <a:xfrm>
            <a:off x="9289604" y="3702486"/>
            <a:ext cx="1084598" cy="500584"/>
          </a:xfrm>
          <a:prstGeom prst="rect">
            <a:avLst/>
          </a:prstGeom>
          <a:ln w="12700">
            <a:prstDash val="solid"/>
          </a:ln>
        </p:spPr>
        <p:txBody>
          <a:bodyPr/>
          <a:lstStyle/>
          <a:p>
            <a:r>
              <a:rPr lang="zh-CN" sz="2400" b="1">
                <a:latin typeface="黑体"/>
                <a:ea typeface="黑体"/>
              </a:rPr>
              <a:t>MYX</a:t>
            </a:r>
          </a:p>
        </p:txBody>
      </p:sp>
      <p:sp>
        <p:nvSpPr>
          <p:cNvPr id="20" name=" 19"/>
          <p:cNvSpPr/>
          <p:nvPr/>
        </p:nvSpPr>
        <p:spPr>
          <a:xfrm>
            <a:off x="8763193" y="4585449"/>
            <a:ext cx="1547239" cy="914278"/>
          </a:xfrm>
        </p:spPr>
        <p:txBody>
          <a:bodyPr/>
          <a:lstStyle/>
          <a:p>
            <a:pPr marL="0" indent="0" algn="ctr" defTabSz="228600">
              <a:lnSpc>
                <a:spcPct val="100000"/>
              </a:lnSpc>
              <a:buNone/>
            </a:pPr>
            <a:r>
              <a:rPr lang="zh-CN" sz="2000" b="0" i="0" strike="noStrike" spc="0">
                <a:solidFill>
                  <a:srgbClr val="000000"/>
                </a:solidFill>
                <a:latin typeface="Microsoft YaHei"/>
                <a:ea typeface="Microsoft YaHei"/>
              </a:rPr>
              <a:t>方案讨论</a:t>
            </a:r>
          </a:p>
          <a:p>
            <a:pPr marL="0" indent="0" algn="ctr" defTabSz="228600">
              <a:lnSpc>
                <a:spcPct val="100000"/>
              </a:lnSpc>
              <a:buNone/>
            </a:pPr>
            <a:r>
              <a:rPr lang="zh-CN" sz="2000" b="0" i="0" strike="noStrike" spc="0">
                <a:solidFill>
                  <a:srgbClr val="000000"/>
                </a:solidFill>
                <a:latin typeface="Microsoft YaHei"/>
                <a:ea typeface="Microsoft YaHei"/>
              </a:rPr>
              <a:t>前端样式</a:t>
            </a:r>
          </a:p>
        </p:txBody>
      </p:sp>
      <p:pic>
        <p:nvPicPr>
          <p:cNvPr id="21" name="图片 20"/>
          <p:cNvPicPr/>
          <p:nvPr/>
        </p:nvPicPr>
        <p:blipFill>
          <a:blip r:embed="rId6">
            <a:alphaModFix/>
          </a:blip>
          <a:srcRect/>
          <a:stretch/>
        </p:blipFill>
        <p:spPr>
          <a:xfrm>
            <a:off x="9028845" y="2379556"/>
            <a:ext cx="1015936" cy="10159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p:nvPr/>
          </p:nvPicPr>
          <p:blipFill>
            <a:blip r:embed="rId3"/>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p>
              <a:pPr algn="ctr"/>
              <a:endParaRPr lang="zh-CN">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a:spAutoFit/>
            </a:bodyPr>
            <a:lstStyle/>
            <a:p>
              <a:r>
                <a:rPr lang="en-US" sz="20000" b="1">
                  <a:solidFill>
                    <a:schemeClr val="bg1"/>
                  </a:solidFill>
                  <a:latin typeface="等线"/>
                </a:rPr>
                <a:t>01</a:t>
              </a:r>
              <a:endParaRPr lang="zh-CN" sz="20000" b="1">
                <a:solidFill>
                  <a:schemeClr val="bg1"/>
                </a:solidFill>
                <a:latin typeface="等线"/>
              </a:endParaRPr>
            </a:p>
          </p:txBody>
        </p:sp>
      </p:grpSp>
      <p:grpSp>
        <p:nvGrpSpPr>
          <p:cNvPr id="14" name="组合 13"/>
          <p:cNvGrpSpPr/>
          <p:nvPr/>
        </p:nvGrpSpPr>
        <p:grpSpPr>
          <a:xfrm>
            <a:off x="6977182" y="2501116"/>
            <a:ext cx="4140416" cy="1696204"/>
            <a:chOff x="9251596" y="1579106"/>
            <a:chExt cx="4140416" cy="1696204"/>
          </a:xfrm>
        </p:grpSpPr>
        <p:sp>
          <p:nvSpPr>
            <p:cNvPr id="15" name="矩形 14"/>
            <p:cNvSpPr/>
            <p:nvPr/>
          </p:nvSpPr>
          <p:spPr>
            <a:xfrm>
              <a:off x="9251596" y="1579106"/>
              <a:ext cx="3454787" cy="921534"/>
            </a:xfrm>
            <a:prstGeom prst="rect">
              <a:avLst/>
            </a:prstGeom>
          </p:spPr>
          <p:txBody>
            <a:bodyPr wrap="square"/>
            <a:lstStyle/>
            <a:p>
              <a:pPr marL="0" indent="0" defTabSz="914400">
                <a:lnSpc>
                  <a:spcPct val="120000"/>
                </a:lnSpc>
                <a:spcBef>
                  <a:spcPts val="0"/>
                </a:spcBef>
                <a:spcAft>
                  <a:spcPts val="0"/>
                </a:spcAft>
                <a:buNone/>
              </a:pPr>
              <a:r>
                <a:rPr lang="zh-CN" sz="4800" b="1" i="0" strike="noStrike" spc="0">
                  <a:solidFill>
                    <a:srgbClr val="262626"/>
                  </a:solidFill>
                  <a:latin typeface="等线"/>
                  <a:ea typeface="等线"/>
                </a:rPr>
                <a:t>项目背景</a:t>
              </a:r>
            </a:p>
          </p:txBody>
        </p:sp>
        <p:sp>
          <p:nvSpPr>
            <p:cNvPr id="16" name="文本框 15"/>
            <p:cNvSpPr txBox="1"/>
            <p:nvPr/>
          </p:nvSpPr>
          <p:spPr>
            <a:xfrm>
              <a:off x="9322481" y="2507086"/>
              <a:ext cx="4069531" cy="768224"/>
            </a:xfrm>
            <a:prstGeom prst="rect">
              <a:avLst/>
            </a:prstGeom>
            <a:noFill/>
          </p:spPr>
          <p:txBody>
            <a:bodyPr wrap="square">
              <a:spAutoFit/>
            </a:bodyPr>
            <a:lstStyle/>
            <a:p>
              <a:pPr>
                <a:lnSpc>
                  <a:spcPts val="1800"/>
                </a:lnSpc>
              </a:pPr>
              <a:r>
                <a:rPr lang="en-US" sz="1200">
                  <a:solidFill>
                    <a:schemeClr val="tx1">
                      <a:lumMod val="85000"/>
                      <a:lumOff val="15000"/>
                    </a:schemeClr>
                  </a:solidFill>
                  <a:latin typeface="等线"/>
                </a:rPr>
                <a:t>The man who has made up his mind to win will never say "impossible ". I can make it through the rain. I can stand up once again on my own. </a:t>
              </a:r>
              <a:endParaRPr lang="zh-CN" sz="1200">
                <a:solidFill>
                  <a:schemeClr val="tx1">
                    <a:lumMod val="85000"/>
                    <a:lumOff val="15000"/>
                  </a:schemeClr>
                </a:solidFill>
                <a:latin typeface="等线"/>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10" name="Isosceles Triangle 7"/>
          <p:cNvSpPr/>
          <p:nvPr/>
        </p:nvSpPr>
        <p:spPr>
          <a:xfrm rot="14400000" flipH="1" flipV="1">
            <a:off x="5212198" y="2467361"/>
            <a:ext cx="605411" cy="521906"/>
          </a:xfrm>
          <a:prstGeom prst="triangle">
            <a:avLst/>
          </a:prstGeom>
          <a:solidFill>
            <a:srgbClr val="002060"/>
          </a:solidFill>
          <a:ln>
            <a:noFill/>
          </a:ln>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11" name="Block Arc 6"/>
          <p:cNvSpPr/>
          <p:nvPr/>
        </p:nvSpPr>
        <p:spPr>
          <a:xfrm rot="17100000" flipH="1" flipV="1">
            <a:off x="4458842" y="2515588"/>
            <a:ext cx="2946647" cy="2946648"/>
          </a:xfrm>
          <a:prstGeom prst="blockArc">
            <a:avLst>
              <a:gd name="adj1" fmla="val 21599999"/>
              <a:gd name="adj2" fmla="val 8180671"/>
              <a:gd name="adj3" fmla="val 11913"/>
            </a:avLst>
          </a:prstGeom>
          <a:solidFill>
            <a:srgbClr val="39337A"/>
          </a:solidFill>
          <a:ln>
            <a:noFill/>
          </a:ln>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12" name="Block Arc 8"/>
          <p:cNvSpPr/>
          <p:nvPr/>
        </p:nvSpPr>
        <p:spPr>
          <a:xfrm rot="17100000">
            <a:off x="4458842" y="2515588"/>
            <a:ext cx="2946647" cy="2946648"/>
          </a:xfrm>
          <a:prstGeom prst="blockArc">
            <a:avLst>
              <a:gd name="adj1" fmla="val 21599999"/>
              <a:gd name="adj2" fmla="val 8180671"/>
              <a:gd name="adj3" fmla="val 11913"/>
            </a:avLst>
          </a:prstGeom>
          <a:solidFill>
            <a:srgbClr val="00A1D2"/>
          </a:solidFill>
          <a:ln>
            <a:noFill/>
          </a:ln>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13" name="Isosceles Triangle 9"/>
          <p:cNvSpPr/>
          <p:nvPr/>
        </p:nvSpPr>
        <p:spPr>
          <a:xfrm rot="3600000" flipV="1">
            <a:off x="6063288" y="4985304"/>
            <a:ext cx="605411" cy="521906"/>
          </a:xfrm>
          <a:prstGeom prst="triangle">
            <a:avLst/>
          </a:prstGeom>
          <a:solidFill>
            <a:srgbClr val="00A1D2"/>
          </a:solidFill>
          <a:ln>
            <a:noFill/>
          </a:ln>
          <a:effectLst>
            <a:outerShdw blurRad="825500" dist="558800" dir="2700000" algn="tl" rotWithShape="0">
              <a:srgbClr val="000000">
                <a:alpha val="15000"/>
              </a:srgbClr>
            </a:outerShdw>
          </a:effectLst>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29" name="矩形 5"/>
          <p:cNvSpPr/>
          <p:nvPr/>
        </p:nvSpPr>
        <p:spPr>
          <a:xfrm>
            <a:off x="1877104" y="624795"/>
            <a:ext cx="5214938"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需求分析——教务管理系统</a:t>
            </a:r>
          </a:p>
        </p:txBody>
      </p:sp>
      <p:sp>
        <p:nvSpPr>
          <p:cNvPr id="30" name="椭圆 7"/>
          <p:cNvSpPr/>
          <p:nvPr/>
        </p:nvSpPr>
        <p:spPr>
          <a:xfrm>
            <a:off x="1186723" y="733447"/>
            <a:ext cx="595509" cy="595509"/>
          </a:xfrm>
          <a:prstGeom prst="ellipse">
            <a:avLst/>
          </a:prstGeom>
          <a:solidFill>
            <a:srgbClr val="00A1D2"/>
          </a:solidFill>
          <a:ln>
            <a:noFill/>
          </a:ln>
        </p:spPr>
        <p:txBody>
          <a:bodyPr anchor="ctr"/>
          <a:lstStyle/>
          <a:p>
            <a:pPr algn="ctr"/>
            <a:endParaRPr lang="zh-CN" sz="2400">
              <a:solidFill>
                <a:schemeClr val="lt1"/>
              </a:solidFill>
              <a:latin typeface="等线"/>
            </a:endParaRPr>
          </a:p>
        </p:txBody>
      </p:sp>
      <p:sp>
        <p:nvSpPr>
          <p:cNvPr id="31" name="文本框 8"/>
          <p:cNvSpPr txBox="1"/>
          <p:nvPr/>
        </p:nvSpPr>
        <p:spPr>
          <a:xfrm>
            <a:off x="1218338" y="803946"/>
            <a:ext cx="569817" cy="461665"/>
          </a:xfrm>
          <a:prstGeom prst="rect">
            <a:avLst/>
          </a:prstGeom>
          <a:noFill/>
        </p:spPr>
        <p:txBody>
          <a:bodyPr wrap="square">
            <a:spAutoFit/>
          </a:bodyPr>
          <a:lstStyle/>
          <a:p>
            <a:r>
              <a:rPr lang="en-US" sz="2400" b="1">
                <a:solidFill>
                  <a:schemeClr val="bg1"/>
                </a:solidFill>
                <a:latin typeface="等线"/>
              </a:rPr>
              <a:t>01</a:t>
            </a:r>
            <a:endParaRPr lang="zh-CN" sz="2400" b="1">
              <a:solidFill>
                <a:schemeClr val="bg1"/>
              </a:solidFill>
              <a:latin typeface="等线"/>
            </a:endParaRPr>
          </a:p>
        </p:txBody>
      </p:sp>
      <p:sp>
        <p:nvSpPr>
          <p:cNvPr id="32" name="Text Placeholder 8"/>
          <p:cNvSpPr txBox="1"/>
          <p:nvPr/>
        </p:nvSpPr>
        <p:spPr>
          <a:xfrm>
            <a:off x="649614" y="1738291"/>
            <a:ext cx="2454979" cy="410885"/>
          </a:xfrm>
          <a:prstGeom prst="rect">
            <a:avLst/>
          </a:prstGeom>
        </p:spPr>
        <p:txBody>
          <a:bodyPr vert="horz" lIns="91440" tIns="45720" rIns="91440" bIns="45720"/>
          <a:lstStyle>
            <a:lvl1pPr marL="228600" lvl="0" indent="-228600" algn="l" defTabSz="914400">
              <a:lnSpc>
                <a:spcPct val="90000"/>
              </a:lnSpc>
              <a:spcBef>
                <a:spcPts val="1000"/>
              </a:spcBef>
              <a:buFont typeface="Arial"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等线"/>
                <a:ea typeface="等线"/>
              </a:defRPr>
            </a:lvl9pPr>
          </a:lstStyle>
          <a:p>
            <a:pPr marL="0" indent="0" algn="r" defTabSz="914400">
              <a:lnSpc>
                <a:spcPct val="90000"/>
              </a:lnSpc>
              <a:spcBef>
                <a:spcPts val="1000"/>
              </a:spcBef>
              <a:spcAft>
                <a:spcPts val="0"/>
              </a:spcAft>
              <a:buNone/>
            </a:pPr>
            <a:r>
              <a:rPr lang="zh-CN" sz="2400" b="1" i="0" strike="noStrike" spc="0">
                <a:solidFill>
                  <a:srgbClr val="000000"/>
                </a:solidFill>
                <a:latin typeface="等线"/>
                <a:ea typeface="等线"/>
              </a:rPr>
              <a:t>学生</a:t>
            </a:r>
          </a:p>
        </p:txBody>
      </p:sp>
      <p:sp>
        <p:nvSpPr>
          <p:cNvPr id="33" name="Text Placeholder 8"/>
          <p:cNvSpPr txBox="1"/>
          <p:nvPr/>
        </p:nvSpPr>
        <p:spPr>
          <a:xfrm>
            <a:off x="8649319" y="1738291"/>
            <a:ext cx="2009593" cy="336342"/>
          </a:xfrm>
          <a:prstGeom prst="rect">
            <a:avLst/>
          </a:prstGeom>
        </p:spPr>
        <p:txBody>
          <a:bodyPr vert="horz" lIns="91440" tIns="45720" rIns="91440" bIns="45720"/>
          <a:lstStyle>
            <a:lvl1pPr marL="228600" lvl="0" indent="-228600" algn="l" defTabSz="914400">
              <a:lnSpc>
                <a:spcPct val="90000"/>
              </a:lnSpc>
              <a:spcBef>
                <a:spcPts val="1000"/>
              </a:spcBef>
              <a:buFont typeface="Arial"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等线"/>
                <a:ea typeface="等线"/>
              </a:defRPr>
            </a:lvl9pPr>
          </a:lstStyle>
          <a:p>
            <a:pPr marL="0" indent="0" algn="l" defTabSz="914400">
              <a:lnSpc>
                <a:spcPct val="90000"/>
              </a:lnSpc>
              <a:spcBef>
                <a:spcPts val="1000"/>
              </a:spcBef>
              <a:spcAft>
                <a:spcPts val="0"/>
              </a:spcAft>
              <a:buNone/>
            </a:pPr>
            <a:r>
              <a:rPr lang="zh-CN" sz="2400" b="1" i="0" strike="noStrike" spc="0">
                <a:solidFill>
                  <a:srgbClr val="000000"/>
                </a:solidFill>
                <a:latin typeface="等线"/>
                <a:ea typeface="等线"/>
              </a:rPr>
              <a:t>老师</a:t>
            </a:r>
          </a:p>
        </p:txBody>
      </p:sp>
      <p:sp>
        <p:nvSpPr>
          <p:cNvPr id="34" name="Oval 13"/>
          <p:cNvSpPr/>
          <p:nvPr/>
        </p:nvSpPr>
        <p:spPr>
          <a:xfrm>
            <a:off x="8234341" y="2570012"/>
            <a:ext cx="2339523" cy="597809"/>
          </a:xfrm>
          <a:prstGeom prst="rect">
            <a:avLst/>
          </a:prstGeom>
          <a:solidFill>
            <a:srgbClr val="7E397A"/>
          </a:solidFill>
          <a:ln>
            <a:noFill/>
          </a:ln>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35" name="Oval 13"/>
          <p:cNvSpPr/>
          <p:nvPr/>
        </p:nvSpPr>
        <p:spPr>
          <a:xfrm>
            <a:off x="8372503" y="2707892"/>
            <a:ext cx="321486" cy="318409"/>
          </a:xfrm>
          <a:custGeom>
            <a:avLst/>
            <a:gdLst/>
            <a:ahLst/>
            <a:cxnLst/>
            <a:rect l="l" t="t" r="r" b="b"/>
            <a:pathLst>
              <a:path w="321486" h="318409">
                <a:moveTo>
                  <a:pt x="234577" y="197263"/>
                </a:moveTo>
                <a:cubicBezTo>
                  <a:pt x="224856" y="197263"/>
                  <a:pt x="215137" y="200713"/>
                  <a:pt x="207611" y="207611"/>
                </a:cubicBezTo>
                <a:cubicBezTo>
                  <a:pt x="193814" y="222661"/>
                  <a:pt x="193814" y="246492"/>
                  <a:pt x="207611" y="261542"/>
                </a:cubicBezTo>
                <a:cubicBezTo>
                  <a:pt x="222662" y="275339"/>
                  <a:pt x="246492" y="275339"/>
                  <a:pt x="261543" y="261542"/>
                </a:cubicBezTo>
                <a:cubicBezTo>
                  <a:pt x="275340" y="246492"/>
                  <a:pt x="275340" y="222661"/>
                  <a:pt x="261543" y="207611"/>
                </a:cubicBezTo>
                <a:cubicBezTo>
                  <a:pt x="254018" y="200713"/>
                  <a:pt x="244298" y="197263"/>
                  <a:pt x="234577" y="197263"/>
                </a:cubicBezTo>
                <a:close/>
                <a:moveTo>
                  <a:pt x="83063" y="194518"/>
                </a:moveTo>
                <a:cubicBezTo>
                  <a:pt x="98951" y="194518"/>
                  <a:pt x="114840" y="196761"/>
                  <a:pt x="132286" y="201249"/>
                </a:cubicBezTo>
                <a:cubicBezTo>
                  <a:pt x="132286" y="201249"/>
                  <a:pt x="132286" y="201249"/>
                  <a:pt x="128548" y="215349"/>
                </a:cubicBezTo>
                <a:cubicBezTo>
                  <a:pt x="96148" y="205094"/>
                  <a:pt x="69979" y="205094"/>
                  <a:pt x="37579" y="215349"/>
                </a:cubicBezTo>
                <a:cubicBezTo>
                  <a:pt x="37579" y="215349"/>
                  <a:pt x="37579" y="215349"/>
                  <a:pt x="33841" y="201249"/>
                </a:cubicBezTo>
                <a:cubicBezTo>
                  <a:pt x="51287" y="196761"/>
                  <a:pt x="67174" y="194518"/>
                  <a:pt x="83063" y="194518"/>
                </a:cubicBezTo>
                <a:close/>
                <a:moveTo>
                  <a:pt x="83367" y="145616"/>
                </a:moveTo>
                <a:cubicBezTo>
                  <a:pt x="99052" y="145616"/>
                  <a:pt x="114892" y="148180"/>
                  <a:pt x="132286" y="153308"/>
                </a:cubicBezTo>
                <a:cubicBezTo>
                  <a:pt x="132286" y="153308"/>
                  <a:pt x="132286" y="153308"/>
                  <a:pt x="128558" y="166126"/>
                </a:cubicBezTo>
                <a:cubicBezTo>
                  <a:pt x="96256" y="157154"/>
                  <a:pt x="70166" y="157154"/>
                  <a:pt x="37863" y="166126"/>
                </a:cubicBezTo>
                <a:cubicBezTo>
                  <a:pt x="37863" y="166126"/>
                  <a:pt x="37863" y="166126"/>
                  <a:pt x="35378" y="153308"/>
                </a:cubicBezTo>
                <a:cubicBezTo>
                  <a:pt x="52151" y="148180"/>
                  <a:pt x="67681" y="145616"/>
                  <a:pt x="83367" y="145616"/>
                </a:cubicBezTo>
                <a:close/>
                <a:moveTo>
                  <a:pt x="236115" y="144106"/>
                </a:moveTo>
                <a:cubicBezTo>
                  <a:pt x="252252" y="144106"/>
                  <a:pt x="268389" y="146697"/>
                  <a:pt x="286107" y="151878"/>
                </a:cubicBezTo>
                <a:cubicBezTo>
                  <a:pt x="286107" y="151878"/>
                  <a:pt x="286107" y="151878"/>
                  <a:pt x="283576" y="166126"/>
                </a:cubicBezTo>
                <a:cubicBezTo>
                  <a:pt x="249404" y="157059"/>
                  <a:pt x="224091" y="157059"/>
                  <a:pt x="191185" y="166126"/>
                </a:cubicBezTo>
                <a:cubicBezTo>
                  <a:pt x="191185" y="166126"/>
                  <a:pt x="191185" y="166126"/>
                  <a:pt x="186123" y="151878"/>
                </a:cubicBezTo>
                <a:cubicBezTo>
                  <a:pt x="203842" y="146697"/>
                  <a:pt x="219978" y="144106"/>
                  <a:pt x="236115" y="144106"/>
                </a:cubicBezTo>
                <a:close/>
                <a:moveTo>
                  <a:pt x="83367" y="96394"/>
                </a:moveTo>
                <a:cubicBezTo>
                  <a:pt x="99052" y="96394"/>
                  <a:pt x="114892" y="98958"/>
                  <a:pt x="132286" y="104085"/>
                </a:cubicBezTo>
                <a:cubicBezTo>
                  <a:pt x="132286" y="104085"/>
                  <a:pt x="132286" y="104085"/>
                  <a:pt x="128558" y="116904"/>
                </a:cubicBezTo>
                <a:cubicBezTo>
                  <a:pt x="96256" y="107931"/>
                  <a:pt x="70166" y="107931"/>
                  <a:pt x="37863" y="116904"/>
                </a:cubicBezTo>
                <a:cubicBezTo>
                  <a:pt x="37863" y="116904"/>
                  <a:pt x="37863" y="116904"/>
                  <a:pt x="35378" y="104085"/>
                </a:cubicBezTo>
                <a:cubicBezTo>
                  <a:pt x="52151" y="98958"/>
                  <a:pt x="67681" y="96394"/>
                  <a:pt x="83367" y="96394"/>
                </a:cubicBezTo>
                <a:close/>
                <a:moveTo>
                  <a:pt x="236115" y="96073"/>
                </a:moveTo>
                <a:cubicBezTo>
                  <a:pt x="252252" y="96073"/>
                  <a:pt x="268389" y="98316"/>
                  <a:pt x="286107" y="102803"/>
                </a:cubicBezTo>
                <a:cubicBezTo>
                  <a:pt x="286107" y="102803"/>
                  <a:pt x="286107" y="102803"/>
                  <a:pt x="283576" y="116904"/>
                </a:cubicBezTo>
                <a:cubicBezTo>
                  <a:pt x="249404" y="107931"/>
                  <a:pt x="224091" y="107931"/>
                  <a:pt x="189920" y="116904"/>
                </a:cubicBezTo>
                <a:cubicBezTo>
                  <a:pt x="189920" y="116904"/>
                  <a:pt x="189920" y="116904"/>
                  <a:pt x="186123" y="102803"/>
                </a:cubicBezTo>
                <a:cubicBezTo>
                  <a:pt x="203842" y="98316"/>
                  <a:pt x="219978" y="96073"/>
                  <a:pt x="236115" y="96073"/>
                </a:cubicBezTo>
                <a:close/>
                <a:moveTo>
                  <a:pt x="236115" y="47198"/>
                </a:moveTo>
                <a:cubicBezTo>
                  <a:pt x="252252" y="47198"/>
                  <a:pt x="268389" y="49789"/>
                  <a:pt x="286107" y="54970"/>
                </a:cubicBezTo>
                <a:cubicBezTo>
                  <a:pt x="286107" y="54970"/>
                  <a:pt x="286107" y="54970"/>
                  <a:pt x="283576" y="69219"/>
                </a:cubicBezTo>
                <a:cubicBezTo>
                  <a:pt x="249404" y="58856"/>
                  <a:pt x="224091" y="58856"/>
                  <a:pt x="191185" y="69219"/>
                </a:cubicBezTo>
                <a:cubicBezTo>
                  <a:pt x="191185" y="69219"/>
                  <a:pt x="191185" y="69219"/>
                  <a:pt x="186123" y="54970"/>
                </a:cubicBezTo>
                <a:cubicBezTo>
                  <a:pt x="203842" y="49789"/>
                  <a:pt x="219978" y="47198"/>
                  <a:pt x="236115" y="47198"/>
                </a:cubicBezTo>
                <a:close/>
                <a:moveTo>
                  <a:pt x="83063" y="47171"/>
                </a:moveTo>
                <a:cubicBezTo>
                  <a:pt x="98951" y="47171"/>
                  <a:pt x="114840" y="49735"/>
                  <a:pt x="132286" y="54863"/>
                </a:cubicBezTo>
                <a:cubicBezTo>
                  <a:pt x="132286" y="54863"/>
                  <a:pt x="132286" y="54863"/>
                  <a:pt x="128548" y="67681"/>
                </a:cubicBezTo>
                <a:cubicBezTo>
                  <a:pt x="96148" y="58709"/>
                  <a:pt x="69979" y="58709"/>
                  <a:pt x="37579" y="67681"/>
                </a:cubicBezTo>
                <a:lnTo>
                  <a:pt x="33841" y="54863"/>
                </a:lnTo>
                <a:cubicBezTo>
                  <a:pt x="51287" y="49735"/>
                  <a:pt x="67174" y="47171"/>
                  <a:pt x="83063" y="47171"/>
                </a:cubicBezTo>
                <a:close/>
                <a:moveTo>
                  <a:pt x="238148" y="12306"/>
                </a:moveTo>
                <a:cubicBezTo>
                  <a:pt x="217931" y="12306"/>
                  <a:pt x="195188" y="16064"/>
                  <a:pt x="166126" y="27339"/>
                </a:cubicBezTo>
                <a:cubicBezTo>
                  <a:pt x="166126" y="27339"/>
                  <a:pt x="166126" y="27339"/>
                  <a:pt x="166126" y="255342"/>
                </a:cubicBezTo>
                <a:cubicBezTo>
                  <a:pt x="171181" y="254089"/>
                  <a:pt x="180025" y="251584"/>
                  <a:pt x="186343" y="249079"/>
                </a:cubicBezTo>
                <a:cubicBezTo>
                  <a:pt x="180025" y="231540"/>
                  <a:pt x="185079" y="212748"/>
                  <a:pt x="198979" y="198968"/>
                </a:cubicBezTo>
                <a:cubicBezTo>
                  <a:pt x="219195" y="178923"/>
                  <a:pt x="250783" y="178923"/>
                  <a:pt x="271000" y="198968"/>
                </a:cubicBezTo>
                <a:cubicBezTo>
                  <a:pt x="284898" y="211495"/>
                  <a:pt x="289952" y="231540"/>
                  <a:pt x="284898" y="249079"/>
                </a:cubicBezTo>
                <a:cubicBezTo>
                  <a:pt x="292480" y="250331"/>
                  <a:pt x="302588" y="254089"/>
                  <a:pt x="307642" y="255342"/>
                </a:cubicBezTo>
                <a:lnTo>
                  <a:pt x="307642" y="27339"/>
                </a:lnTo>
                <a:cubicBezTo>
                  <a:pt x="279844" y="17317"/>
                  <a:pt x="258364" y="12306"/>
                  <a:pt x="238148" y="12306"/>
                </a:cubicBezTo>
                <a:close/>
                <a:moveTo>
                  <a:pt x="82294" y="12306"/>
                </a:moveTo>
                <a:cubicBezTo>
                  <a:pt x="61048" y="12306"/>
                  <a:pt x="41051" y="17317"/>
                  <a:pt x="12306" y="27339"/>
                </a:cubicBezTo>
                <a:cubicBezTo>
                  <a:pt x="12306" y="27339"/>
                  <a:pt x="12306" y="27339"/>
                  <a:pt x="12306" y="255342"/>
                </a:cubicBezTo>
                <a:cubicBezTo>
                  <a:pt x="39802" y="246573"/>
                  <a:pt x="61048" y="241562"/>
                  <a:pt x="82294" y="241562"/>
                </a:cubicBezTo>
                <a:cubicBezTo>
                  <a:pt x="103541" y="241562"/>
                  <a:pt x="124787" y="246573"/>
                  <a:pt x="152283" y="255342"/>
                </a:cubicBezTo>
                <a:lnTo>
                  <a:pt x="152283" y="27339"/>
                </a:lnTo>
                <a:cubicBezTo>
                  <a:pt x="124787" y="17317"/>
                  <a:pt x="103541" y="12306"/>
                  <a:pt x="82294" y="12306"/>
                </a:cubicBezTo>
                <a:close/>
                <a:moveTo>
                  <a:pt x="84139" y="0"/>
                </a:moveTo>
                <a:cubicBezTo>
                  <a:pt x="106743" y="0"/>
                  <a:pt x="129348" y="5014"/>
                  <a:pt x="160743" y="15043"/>
                </a:cubicBezTo>
                <a:cubicBezTo>
                  <a:pt x="192138" y="5014"/>
                  <a:pt x="214743" y="0"/>
                  <a:pt x="237347" y="0"/>
                </a:cubicBezTo>
                <a:cubicBezTo>
                  <a:pt x="261208" y="0"/>
                  <a:pt x="285068" y="5014"/>
                  <a:pt x="316463" y="16297"/>
                </a:cubicBezTo>
                <a:cubicBezTo>
                  <a:pt x="318974" y="17551"/>
                  <a:pt x="321486" y="20057"/>
                  <a:pt x="321486" y="22565"/>
                </a:cubicBezTo>
                <a:cubicBezTo>
                  <a:pt x="321486" y="22565"/>
                  <a:pt x="321486" y="22565"/>
                  <a:pt x="321486" y="265759"/>
                </a:cubicBezTo>
                <a:cubicBezTo>
                  <a:pt x="321486" y="272026"/>
                  <a:pt x="315207" y="272026"/>
                  <a:pt x="312696" y="272026"/>
                </a:cubicBezTo>
                <a:cubicBezTo>
                  <a:pt x="303904" y="268266"/>
                  <a:pt x="290091" y="264505"/>
                  <a:pt x="280045" y="260745"/>
                </a:cubicBezTo>
                <a:cubicBezTo>
                  <a:pt x="278789" y="263252"/>
                  <a:pt x="277533" y="264505"/>
                  <a:pt x="276277" y="265759"/>
                </a:cubicBezTo>
                <a:cubicBezTo>
                  <a:pt x="276277" y="265759"/>
                  <a:pt x="276277" y="265759"/>
                  <a:pt x="318974" y="308380"/>
                </a:cubicBezTo>
                <a:cubicBezTo>
                  <a:pt x="318974" y="308380"/>
                  <a:pt x="318974" y="308380"/>
                  <a:pt x="308928" y="318409"/>
                </a:cubicBezTo>
                <a:cubicBezTo>
                  <a:pt x="308928" y="318409"/>
                  <a:pt x="308928" y="318409"/>
                  <a:pt x="266231" y="275788"/>
                </a:cubicBezTo>
                <a:cubicBezTo>
                  <a:pt x="246138" y="290831"/>
                  <a:pt x="217254" y="289577"/>
                  <a:pt x="199673" y="270774"/>
                </a:cubicBezTo>
                <a:cubicBezTo>
                  <a:pt x="195905" y="268266"/>
                  <a:pt x="194649" y="265759"/>
                  <a:pt x="192138" y="261998"/>
                </a:cubicBezTo>
                <a:cubicBezTo>
                  <a:pt x="183348" y="264505"/>
                  <a:pt x="169533" y="269520"/>
                  <a:pt x="161999" y="272026"/>
                </a:cubicBezTo>
                <a:cubicBezTo>
                  <a:pt x="160743" y="272026"/>
                  <a:pt x="159487" y="272026"/>
                  <a:pt x="158231" y="272026"/>
                </a:cubicBezTo>
                <a:cubicBezTo>
                  <a:pt x="126837" y="260745"/>
                  <a:pt x="105488" y="255731"/>
                  <a:pt x="82883" y="255731"/>
                </a:cubicBezTo>
                <a:cubicBezTo>
                  <a:pt x="61534" y="255731"/>
                  <a:pt x="38930" y="260745"/>
                  <a:pt x="8790" y="272026"/>
                </a:cubicBezTo>
                <a:cubicBezTo>
                  <a:pt x="6279" y="272026"/>
                  <a:pt x="0" y="272026"/>
                  <a:pt x="0" y="265759"/>
                </a:cubicBezTo>
                <a:cubicBezTo>
                  <a:pt x="0" y="265759"/>
                  <a:pt x="0" y="265759"/>
                  <a:pt x="0" y="22565"/>
                </a:cubicBezTo>
                <a:cubicBezTo>
                  <a:pt x="0" y="20057"/>
                  <a:pt x="2512" y="17551"/>
                  <a:pt x="5023" y="16297"/>
                </a:cubicBezTo>
                <a:cubicBezTo>
                  <a:pt x="36418" y="5014"/>
                  <a:pt x="60278" y="0"/>
                  <a:pt x="84139" y="0"/>
                </a:cubicBezTo>
                <a:close/>
              </a:path>
            </a:pathLst>
          </a:custGeom>
          <a:solidFill>
            <a:schemeClr val="bg1"/>
          </a:solidFill>
          <a:ln>
            <a:noFill/>
          </a:ln>
          <a:effectLst>
            <a:outerShdw blurRad="825500" dist="558800" dir="2700000" algn="tl" rotWithShape="0">
              <a:srgbClr val="000000">
                <a:alpha val="15000"/>
              </a:srgbClr>
            </a:outerShdw>
          </a:effectLst>
        </p:spPr>
        <p:txBody>
          <a:bodyPr vert="horz" wrap="square" lIns="91440" tIns="45720" rIns="91440" bIns="45720" numCol="1" spcCol="0" anchor="ctr" anchorCtr="0"/>
          <a:lstStyle>
            <a:lvl1pPr marL="0" lvl="0" algn="l" defTabSz="914400">
              <a:defRPr sz="1800" kern="1200">
                <a:solidFill>
                  <a:schemeClr val="lt1"/>
                </a:solidFill>
                <a:latin typeface="等线"/>
                <a:ea typeface="等线"/>
              </a:defRPr>
            </a:lvl1pPr>
            <a:lvl2pPr marL="457200" lvl="1" algn="l" defTabSz="914400">
              <a:defRPr sz="1800" kern="1200">
                <a:solidFill>
                  <a:schemeClr val="lt1"/>
                </a:solidFill>
                <a:latin typeface="等线"/>
                <a:ea typeface="等线"/>
              </a:defRPr>
            </a:lvl2pPr>
            <a:lvl3pPr marL="914400" lvl="2" algn="l" defTabSz="914400">
              <a:defRPr sz="1800" kern="1200">
                <a:solidFill>
                  <a:schemeClr val="lt1"/>
                </a:solidFill>
                <a:latin typeface="等线"/>
                <a:ea typeface="等线"/>
              </a:defRPr>
            </a:lvl3pPr>
            <a:lvl4pPr marL="1371600" lvl="3" algn="l" defTabSz="914400">
              <a:defRPr sz="1800" kern="1200">
                <a:solidFill>
                  <a:schemeClr val="lt1"/>
                </a:solidFill>
                <a:latin typeface="等线"/>
                <a:ea typeface="等线"/>
              </a:defRPr>
            </a:lvl4pPr>
            <a:lvl5pPr marL="1828800" lvl="4" algn="l" defTabSz="914400">
              <a:defRPr sz="1800" kern="1200">
                <a:solidFill>
                  <a:schemeClr val="lt1"/>
                </a:solidFill>
                <a:latin typeface="等线"/>
                <a:ea typeface="等线"/>
              </a:defRPr>
            </a:lvl5pPr>
            <a:lvl6pPr marL="2286000" lvl="5" algn="l" defTabSz="914400">
              <a:defRPr sz="1800" kern="1200">
                <a:solidFill>
                  <a:schemeClr val="lt1"/>
                </a:solidFill>
                <a:latin typeface="等线"/>
                <a:ea typeface="等线"/>
              </a:defRPr>
            </a:lvl6pPr>
            <a:lvl7pPr marL="2743200" lvl="6" algn="l" defTabSz="914400">
              <a:defRPr sz="1800" kern="1200">
                <a:solidFill>
                  <a:schemeClr val="lt1"/>
                </a:solidFill>
                <a:latin typeface="等线"/>
                <a:ea typeface="等线"/>
              </a:defRPr>
            </a:lvl7pPr>
            <a:lvl8pPr marL="3200400" lvl="7" algn="l" defTabSz="914400">
              <a:defRPr sz="1800" kern="1200">
                <a:solidFill>
                  <a:schemeClr val="lt1"/>
                </a:solidFill>
                <a:latin typeface="等线"/>
                <a:ea typeface="等线"/>
              </a:defRPr>
            </a:lvl8pPr>
            <a:lvl9pPr marL="3657600" lvl="8" algn="l" defTabSz="914400">
              <a:defRPr sz="1800" kern="1200">
                <a:solidFill>
                  <a:schemeClr val="lt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36" name="文本框 35"/>
          <p:cNvSpPr txBox="1"/>
          <p:nvPr/>
        </p:nvSpPr>
        <p:spPr>
          <a:xfrm>
            <a:off x="8926133" y="2660890"/>
            <a:ext cx="1455964" cy="489857"/>
          </a:xfrm>
          <a:prstGeom prst="rect">
            <a:avLst/>
          </a:prstGeom>
          <a:ln w="12700">
            <a:prstDash val="solid"/>
          </a:ln>
        </p:spPr>
        <p:txBody>
          <a:bodyPr/>
          <a:lstStyle/>
          <a:p>
            <a:r>
              <a:rPr lang="zh-CN" sz="2000" b="1">
                <a:solidFill>
                  <a:srgbClr val="FFFFFF"/>
                </a:solidFill>
              </a:rPr>
              <a:t>开课</a:t>
            </a:r>
          </a:p>
        </p:txBody>
      </p:sp>
      <p:grpSp>
        <p:nvGrpSpPr>
          <p:cNvPr id="37" name="组合 36"/>
          <p:cNvGrpSpPr/>
          <p:nvPr/>
        </p:nvGrpSpPr>
        <p:grpSpPr>
          <a:xfrm>
            <a:off x="8234342" y="3542640"/>
            <a:ext cx="2339522" cy="597809"/>
            <a:chOff x="8220735" y="4231610"/>
            <a:chExt cx="2339522" cy="597809"/>
          </a:xfrm>
        </p:grpSpPr>
        <p:sp>
          <p:nvSpPr>
            <p:cNvPr id="17" name="Oval 16"/>
            <p:cNvSpPr/>
            <p:nvPr/>
          </p:nvSpPr>
          <p:spPr>
            <a:xfrm>
              <a:off x="8220735" y="4231610"/>
              <a:ext cx="2339522" cy="597809"/>
            </a:xfrm>
            <a:prstGeom prst="rect">
              <a:avLst/>
            </a:prstGeom>
            <a:solidFill>
              <a:srgbClr val="7E397A"/>
            </a:solidFill>
            <a:ln>
              <a:noFill/>
            </a:ln>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26" name="Oval 16"/>
            <p:cNvSpPr/>
            <p:nvPr/>
          </p:nvSpPr>
          <p:spPr>
            <a:xfrm>
              <a:off x="8358897" y="4379506"/>
              <a:ext cx="321486" cy="298376"/>
            </a:xfrm>
            <a:custGeom>
              <a:avLst/>
              <a:gdLst/>
              <a:ahLst/>
              <a:cxnLst/>
              <a:rect l="l" t="t" r="r" b="b"/>
              <a:pathLst>
                <a:path w="321486" h="298376">
                  <a:moveTo>
                    <a:pt x="273943" y="212344"/>
                  </a:moveTo>
                  <a:cubicBezTo>
                    <a:pt x="269357" y="212344"/>
                    <a:pt x="265641" y="215723"/>
                    <a:pt x="265641" y="219891"/>
                  </a:cubicBezTo>
                  <a:cubicBezTo>
                    <a:pt x="265641" y="224059"/>
                    <a:pt x="269357" y="227438"/>
                    <a:pt x="273943" y="227438"/>
                  </a:cubicBezTo>
                  <a:cubicBezTo>
                    <a:pt x="278528" y="227438"/>
                    <a:pt x="282245" y="224059"/>
                    <a:pt x="282245" y="219891"/>
                  </a:cubicBezTo>
                  <a:cubicBezTo>
                    <a:pt x="282245" y="215723"/>
                    <a:pt x="278528" y="212344"/>
                    <a:pt x="273943" y="212344"/>
                  </a:cubicBezTo>
                  <a:close/>
                  <a:moveTo>
                    <a:pt x="249039" y="212344"/>
                  </a:moveTo>
                  <a:cubicBezTo>
                    <a:pt x="244870" y="212344"/>
                    <a:pt x="241491" y="215723"/>
                    <a:pt x="241491" y="219891"/>
                  </a:cubicBezTo>
                  <a:cubicBezTo>
                    <a:pt x="241491" y="224059"/>
                    <a:pt x="244870" y="227438"/>
                    <a:pt x="249039" y="227438"/>
                  </a:cubicBezTo>
                  <a:cubicBezTo>
                    <a:pt x="253207" y="227438"/>
                    <a:pt x="256586" y="224059"/>
                    <a:pt x="256586" y="219891"/>
                  </a:cubicBezTo>
                  <a:cubicBezTo>
                    <a:pt x="256586" y="215723"/>
                    <a:pt x="253207" y="212344"/>
                    <a:pt x="249039" y="212344"/>
                  </a:cubicBezTo>
                  <a:close/>
                  <a:moveTo>
                    <a:pt x="110796" y="43300"/>
                  </a:moveTo>
                  <a:cubicBezTo>
                    <a:pt x="131002" y="43300"/>
                    <a:pt x="144895" y="64782"/>
                    <a:pt x="134791" y="83736"/>
                  </a:cubicBezTo>
                  <a:cubicBezTo>
                    <a:pt x="134791" y="83736"/>
                    <a:pt x="134791" y="83736"/>
                    <a:pt x="103219" y="97636"/>
                  </a:cubicBezTo>
                  <a:cubicBezTo>
                    <a:pt x="91852" y="93845"/>
                    <a:pt x="83012" y="83736"/>
                    <a:pt x="83012" y="71100"/>
                  </a:cubicBezTo>
                  <a:cubicBezTo>
                    <a:pt x="83012" y="55937"/>
                    <a:pt x="95641" y="43300"/>
                    <a:pt x="110796" y="43300"/>
                  </a:cubicBezTo>
                  <a:close/>
                  <a:moveTo>
                    <a:pt x="241823" y="28930"/>
                  </a:moveTo>
                  <a:cubicBezTo>
                    <a:pt x="258055" y="25188"/>
                    <a:pt x="270540" y="42644"/>
                    <a:pt x="261801" y="46384"/>
                  </a:cubicBezTo>
                  <a:cubicBezTo>
                    <a:pt x="230586" y="60100"/>
                    <a:pt x="231835" y="55112"/>
                    <a:pt x="243072" y="81296"/>
                  </a:cubicBezTo>
                  <a:cubicBezTo>
                    <a:pt x="244321" y="85036"/>
                    <a:pt x="249314" y="87530"/>
                    <a:pt x="253060" y="85036"/>
                  </a:cubicBezTo>
                  <a:cubicBezTo>
                    <a:pt x="253060" y="85036"/>
                    <a:pt x="253060" y="85036"/>
                    <a:pt x="275534" y="76308"/>
                  </a:cubicBezTo>
                  <a:cubicBezTo>
                    <a:pt x="283025" y="72568"/>
                    <a:pt x="286771" y="95012"/>
                    <a:pt x="273037" y="103740"/>
                  </a:cubicBezTo>
                  <a:cubicBezTo>
                    <a:pt x="248066" y="118702"/>
                    <a:pt x="246818" y="117454"/>
                    <a:pt x="214355" y="106232"/>
                  </a:cubicBezTo>
                  <a:cubicBezTo>
                    <a:pt x="214355" y="106232"/>
                    <a:pt x="214355" y="106232"/>
                    <a:pt x="88252" y="158600"/>
                  </a:cubicBezTo>
                  <a:cubicBezTo>
                    <a:pt x="63281" y="168574"/>
                    <a:pt x="48298" y="131170"/>
                    <a:pt x="72021" y="121194"/>
                  </a:cubicBezTo>
                  <a:cubicBezTo>
                    <a:pt x="72021" y="121194"/>
                    <a:pt x="72021" y="121194"/>
                    <a:pt x="198124" y="68828"/>
                  </a:cubicBezTo>
                  <a:cubicBezTo>
                    <a:pt x="206864" y="51372"/>
                    <a:pt x="211858" y="36410"/>
                    <a:pt x="230586" y="31422"/>
                  </a:cubicBezTo>
                  <a:cubicBezTo>
                    <a:pt x="230586" y="31422"/>
                    <a:pt x="230586" y="31422"/>
                    <a:pt x="241823" y="28930"/>
                  </a:cubicBezTo>
                  <a:close/>
                  <a:moveTo>
                    <a:pt x="177668" y="23679"/>
                  </a:moveTo>
                  <a:cubicBezTo>
                    <a:pt x="177668" y="23679"/>
                    <a:pt x="177668" y="23679"/>
                    <a:pt x="220361" y="23679"/>
                  </a:cubicBezTo>
                  <a:cubicBezTo>
                    <a:pt x="210011" y="28599"/>
                    <a:pt x="202249" y="35977"/>
                    <a:pt x="197074" y="45817"/>
                  </a:cubicBezTo>
                  <a:cubicBezTo>
                    <a:pt x="197074" y="45817"/>
                    <a:pt x="197074" y="45817"/>
                    <a:pt x="191899" y="56885"/>
                  </a:cubicBezTo>
                  <a:cubicBezTo>
                    <a:pt x="190606" y="49506"/>
                    <a:pt x="184137" y="43357"/>
                    <a:pt x="175081" y="43357"/>
                  </a:cubicBezTo>
                  <a:cubicBezTo>
                    <a:pt x="181550" y="37208"/>
                    <a:pt x="181550" y="29829"/>
                    <a:pt x="177668" y="23679"/>
                  </a:cubicBezTo>
                  <a:close/>
                  <a:moveTo>
                    <a:pt x="17581" y="23679"/>
                  </a:moveTo>
                  <a:cubicBezTo>
                    <a:pt x="17581" y="23679"/>
                    <a:pt x="17581" y="23679"/>
                    <a:pt x="41441" y="23679"/>
                  </a:cubicBezTo>
                  <a:cubicBezTo>
                    <a:pt x="37675" y="31206"/>
                    <a:pt x="38930" y="38732"/>
                    <a:pt x="43953" y="43749"/>
                  </a:cubicBezTo>
                  <a:cubicBezTo>
                    <a:pt x="35163" y="43749"/>
                    <a:pt x="27628" y="51275"/>
                    <a:pt x="27628" y="60055"/>
                  </a:cubicBezTo>
                  <a:cubicBezTo>
                    <a:pt x="27628" y="78870"/>
                    <a:pt x="26372" y="85142"/>
                    <a:pt x="30139" y="91413"/>
                  </a:cubicBezTo>
                  <a:cubicBezTo>
                    <a:pt x="30139" y="91413"/>
                    <a:pt x="30139" y="91413"/>
                    <a:pt x="30139" y="196777"/>
                  </a:cubicBezTo>
                  <a:cubicBezTo>
                    <a:pt x="30139" y="200539"/>
                    <a:pt x="33907" y="204302"/>
                    <a:pt x="37675" y="204302"/>
                  </a:cubicBezTo>
                  <a:cubicBezTo>
                    <a:pt x="37675" y="204302"/>
                    <a:pt x="37675" y="204302"/>
                    <a:pt x="283811" y="204302"/>
                  </a:cubicBezTo>
                  <a:cubicBezTo>
                    <a:pt x="287579" y="204302"/>
                    <a:pt x="291347" y="200539"/>
                    <a:pt x="291347" y="196777"/>
                  </a:cubicBezTo>
                  <a:cubicBezTo>
                    <a:pt x="291347" y="196777"/>
                    <a:pt x="291347" y="196777"/>
                    <a:pt x="291347" y="98939"/>
                  </a:cubicBezTo>
                  <a:cubicBezTo>
                    <a:pt x="293858" y="91413"/>
                    <a:pt x="295114" y="82633"/>
                    <a:pt x="291347" y="73853"/>
                  </a:cubicBezTo>
                  <a:cubicBezTo>
                    <a:pt x="291347" y="56292"/>
                    <a:pt x="291347" y="58800"/>
                    <a:pt x="261207" y="58800"/>
                  </a:cubicBezTo>
                  <a:cubicBezTo>
                    <a:pt x="261207" y="58800"/>
                    <a:pt x="261207" y="58800"/>
                    <a:pt x="267486" y="56292"/>
                  </a:cubicBezTo>
                  <a:cubicBezTo>
                    <a:pt x="278789" y="51275"/>
                    <a:pt x="280045" y="36223"/>
                    <a:pt x="266231" y="23679"/>
                  </a:cubicBezTo>
                  <a:cubicBezTo>
                    <a:pt x="266231" y="23679"/>
                    <a:pt x="266231" y="23679"/>
                    <a:pt x="303905" y="23679"/>
                  </a:cubicBezTo>
                  <a:cubicBezTo>
                    <a:pt x="313951" y="23679"/>
                    <a:pt x="321486" y="32460"/>
                    <a:pt x="321486" y="41240"/>
                  </a:cubicBezTo>
                  <a:cubicBezTo>
                    <a:pt x="321486" y="41240"/>
                    <a:pt x="321486" y="41240"/>
                    <a:pt x="321486" y="223117"/>
                  </a:cubicBezTo>
                  <a:cubicBezTo>
                    <a:pt x="321486" y="231897"/>
                    <a:pt x="313951" y="239424"/>
                    <a:pt x="303905" y="239424"/>
                  </a:cubicBezTo>
                  <a:cubicBezTo>
                    <a:pt x="303905" y="239424"/>
                    <a:pt x="303905" y="239424"/>
                    <a:pt x="190882" y="239424"/>
                  </a:cubicBezTo>
                  <a:cubicBezTo>
                    <a:pt x="190882" y="239424"/>
                    <a:pt x="190882" y="239424"/>
                    <a:pt x="205952" y="275798"/>
                  </a:cubicBezTo>
                  <a:cubicBezTo>
                    <a:pt x="205952" y="275798"/>
                    <a:pt x="205952" y="275798"/>
                    <a:pt x="213487" y="275798"/>
                  </a:cubicBezTo>
                  <a:cubicBezTo>
                    <a:pt x="218510" y="275798"/>
                    <a:pt x="223534" y="280816"/>
                    <a:pt x="223534" y="287088"/>
                  </a:cubicBezTo>
                  <a:cubicBezTo>
                    <a:pt x="223534" y="293359"/>
                    <a:pt x="218510" y="298376"/>
                    <a:pt x="213487" y="298376"/>
                  </a:cubicBezTo>
                  <a:cubicBezTo>
                    <a:pt x="213487" y="298376"/>
                    <a:pt x="213487" y="298376"/>
                    <a:pt x="107999" y="298376"/>
                  </a:cubicBezTo>
                  <a:cubicBezTo>
                    <a:pt x="102976" y="298376"/>
                    <a:pt x="97952" y="293359"/>
                    <a:pt x="97952" y="287088"/>
                  </a:cubicBezTo>
                  <a:cubicBezTo>
                    <a:pt x="97952" y="280816"/>
                    <a:pt x="102976" y="275798"/>
                    <a:pt x="107999" y="275798"/>
                  </a:cubicBezTo>
                  <a:cubicBezTo>
                    <a:pt x="107999" y="275798"/>
                    <a:pt x="107999" y="275798"/>
                    <a:pt x="115534" y="275798"/>
                  </a:cubicBezTo>
                  <a:cubicBezTo>
                    <a:pt x="115534" y="275798"/>
                    <a:pt x="115534" y="275798"/>
                    <a:pt x="130604" y="239424"/>
                  </a:cubicBezTo>
                  <a:cubicBezTo>
                    <a:pt x="130604" y="239424"/>
                    <a:pt x="130604" y="239424"/>
                    <a:pt x="17581" y="239424"/>
                  </a:cubicBezTo>
                  <a:cubicBezTo>
                    <a:pt x="7535" y="239424"/>
                    <a:pt x="0" y="231897"/>
                    <a:pt x="0" y="223117"/>
                  </a:cubicBezTo>
                  <a:cubicBezTo>
                    <a:pt x="0" y="223117"/>
                    <a:pt x="0" y="223117"/>
                    <a:pt x="0" y="41240"/>
                  </a:cubicBezTo>
                  <a:cubicBezTo>
                    <a:pt x="0" y="32460"/>
                    <a:pt x="7535" y="23679"/>
                    <a:pt x="17581" y="23679"/>
                  </a:cubicBezTo>
                  <a:close/>
                  <a:moveTo>
                    <a:pt x="104265" y="1"/>
                  </a:moveTo>
                  <a:cubicBezTo>
                    <a:pt x="108118" y="20"/>
                    <a:pt x="113412" y="254"/>
                    <a:pt x="120681" y="254"/>
                  </a:cubicBezTo>
                  <a:cubicBezTo>
                    <a:pt x="128266" y="254"/>
                    <a:pt x="127002" y="10234"/>
                    <a:pt x="127002" y="17719"/>
                  </a:cubicBezTo>
                  <a:cubicBezTo>
                    <a:pt x="130794" y="18967"/>
                    <a:pt x="133323" y="20214"/>
                    <a:pt x="137116" y="21461"/>
                  </a:cubicBezTo>
                  <a:cubicBezTo>
                    <a:pt x="151022" y="6492"/>
                    <a:pt x="147229" y="7739"/>
                    <a:pt x="168721" y="27699"/>
                  </a:cubicBezTo>
                  <a:cubicBezTo>
                    <a:pt x="173778" y="33937"/>
                    <a:pt x="166193" y="38927"/>
                    <a:pt x="159871" y="45165"/>
                  </a:cubicBezTo>
                  <a:cubicBezTo>
                    <a:pt x="162400" y="47659"/>
                    <a:pt x="163665" y="51403"/>
                    <a:pt x="164928" y="55145"/>
                  </a:cubicBezTo>
                  <a:cubicBezTo>
                    <a:pt x="178835" y="55145"/>
                    <a:pt x="182627" y="52650"/>
                    <a:pt x="182627" y="63877"/>
                  </a:cubicBezTo>
                  <a:cubicBezTo>
                    <a:pt x="182627" y="63877"/>
                    <a:pt x="182627" y="63877"/>
                    <a:pt x="147229" y="78847"/>
                  </a:cubicBezTo>
                  <a:cubicBezTo>
                    <a:pt x="152286" y="55145"/>
                    <a:pt x="133323" y="33937"/>
                    <a:pt x="110567" y="33937"/>
                  </a:cubicBezTo>
                  <a:cubicBezTo>
                    <a:pt x="89075" y="33937"/>
                    <a:pt x="72640" y="50155"/>
                    <a:pt x="72640" y="71363"/>
                  </a:cubicBezTo>
                  <a:cubicBezTo>
                    <a:pt x="72640" y="83837"/>
                    <a:pt x="78962" y="96312"/>
                    <a:pt x="89075" y="102550"/>
                  </a:cubicBezTo>
                  <a:cubicBezTo>
                    <a:pt x="70112" y="111283"/>
                    <a:pt x="63791" y="112530"/>
                    <a:pt x="56206" y="118767"/>
                  </a:cubicBezTo>
                  <a:cubicBezTo>
                    <a:pt x="46092" y="108787"/>
                    <a:pt x="47356" y="110035"/>
                    <a:pt x="59998" y="97560"/>
                  </a:cubicBezTo>
                  <a:cubicBezTo>
                    <a:pt x="58734" y="93818"/>
                    <a:pt x="57470" y="91323"/>
                    <a:pt x="56206" y="87580"/>
                  </a:cubicBezTo>
                  <a:cubicBezTo>
                    <a:pt x="34714" y="87580"/>
                    <a:pt x="38506" y="90074"/>
                    <a:pt x="38506" y="60134"/>
                  </a:cubicBezTo>
                  <a:cubicBezTo>
                    <a:pt x="38506" y="52650"/>
                    <a:pt x="48621" y="55145"/>
                    <a:pt x="56206" y="55145"/>
                  </a:cubicBezTo>
                  <a:cubicBezTo>
                    <a:pt x="57470" y="51403"/>
                    <a:pt x="58734" y="47659"/>
                    <a:pt x="59998" y="45165"/>
                  </a:cubicBezTo>
                  <a:cubicBezTo>
                    <a:pt x="44828" y="30195"/>
                    <a:pt x="46092" y="33937"/>
                    <a:pt x="66320" y="13976"/>
                  </a:cubicBezTo>
                  <a:cubicBezTo>
                    <a:pt x="72640" y="7739"/>
                    <a:pt x="77698" y="16472"/>
                    <a:pt x="84018" y="21461"/>
                  </a:cubicBezTo>
                  <a:cubicBezTo>
                    <a:pt x="86547" y="20214"/>
                    <a:pt x="90340" y="18967"/>
                    <a:pt x="94132" y="17719"/>
                  </a:cubicBezTo>
                  <a:cubicBezTo>
                    <a:pt x="94132" y="1813"/>
                    <a:pt x="92710" y="-58"/>
                    <a:pt x="104265" y="1"/>
                  </a:cubicBezTo>
                  <a:close/>
                </a:path>
              </a:pathLst>
            </a:custGeom>
            <a:solidFill>
              <a:schemeClr val="bg1"/>
            </a:solidFill>
            <a:ln>
              <a:noFill/>
            </a:ln>
            <a:effectLst>
              <a:outerShdw blurRad="825500" dist="558800" dir="2700000" algn="tl" rotWithShape="0">
                <a:srgbClr val="000000">
                  <a:alpha val="15000"/>
                </a:srgbClr>
              </a:outerShdw>
            </a:effectLst>
          </p:spPr>
          <p:txBody>
            <a:bodyPr vert="horz" wrap="square" lIns="91440" tIns="45720" rIns="91440" bIns="45720" numCol="1" spcCol="0" anchor="ctr" anchorCtr="0"/>
            <a:lstStyle>
              <a:lvl1pPr marL="0" lvl="0" algn="l" defTabSz="914400">
                <a:defRPr sz="1800" kern="1200">
                  <a:solidFill>
                    <a:schemeClr val="lt1"/>
                  </a:solidFill>
                  <a:latin typeface="等线"/>
                  <a:ea typeface="等线"/>
                </a:defRPr>
              </a:lvl1pPr>
              <a:lvl2pPr marL="457200" lvl="1" algn="l" defTabSz="914400">
                <a:defRPr sz="1800" kern="1200">
                  <a:solidFill>
                    <a:schemeClr val="lt1"/>
                  </a:solidFill>
                  <a:latin typeface="等线"/>
                  <a:ea typeface="等线"/>
                </a:defRPr>
              </a:lvl2pPr>
              <a:lvl3pPr marL="914400" lvl="2" algn="l" defTabSz="914400">
                <a:defRPr sz="1800" kern="1200">
                  <a:solidFill>
                    <a:schemeClr val="lt1"/>
                  </a:solidFill>
                  <a:latin typeface="等线"/>
                  <a:ea typeface="等线"/>
                </a:defRPr>
              </a:lvl3pPr>
              <a:lvl4pPr marL="1371600" lvl="3" algn="l" defTabSz="914400">
                <a:defRPr sz="1800" kern="1200">
                  <a:solidFill>
                    <a:schemeClr val="lt1"/>
                  </a:solidFill>
                  <a:latin typeface="等线"/>
                  <a:ea typeface="等线"/>
                </a:defRPr>
              </a:lvl4pPr>
              <a:lvl5pPr marL="1828800" lvl="4" algn="l" defTabSz="914400">
                <a:defRPr sz="1800" kern="1200">
                  <a:solidFill>
                    <a:schemeClr val="lt1"/>
                  </a:solidFill>
                  <a:latin typeface="等线"/>
                  <a:ea typeface="等线"/>
                </a:defRPr>
              </a:lvl5pPr>
              <a:lvl6pPr marL="2286000" lvl="5" algn="l" defTabSz="914400">
                <a:defRPr sz="1800" kern="1200">
                  <a:solidFill>
                    <a:schemeClr val="lt1"/>
                  </a:solidFill>
                  <a:latin typeface="等线"/>
                  <a:ea typeface="等线"/>
                </a:defRPr>
              </a:lvl6pPr>
              <a:lvl7pPr marL="2743200" lvl="6" algn="l" defTabSz="914400">
                <a:defRPr sz="1800" kern="1200">
                  <a:solidFill>
                    <a:schemeClr val="lt1"/>
                  </a:solidFill>
                  <a:latin typeface="等线"/>
                  <a:ea typeface="等线"/>
                </a:defRPr>
              </a:lvl7pPr>
              <a:lvl8pPr marL="3200400" lvl="7" algn="l" defTabSz="914400">
                <a:defRPr sz="1800" kern="1200">
                  <a:solidFill>
                    <a:schemeClr val="lt1"/>
                  </a:solidFill>
                  <a:latin typeface="等线"/>
                  <a:ea typeface="等线"/>
                </a:defRPr>
              </a:lvl8pPr>
              <a:lvl9pPr marL="3657600" lvl="8" algn="l" defTabSz="914400">
                <a:defRPr sz="1800" kern="1200">
                  <a:solidFill>
                    <a:schemeClr val="lt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38" name="文本框 37"/>
            <p:cNvSpPr txBox="1"/>
            <p:nvPr/>
          </p:nvSpPr>
          <p:spPr>
            <a:xfrm>
              <a:off x="8912526" y="4339562"/>
              <a:ext cx="1455964" cy="489857"/>
            </a:xfrm>
            <a:prstGeom prst="rect">
              <a:avLst/>
            </a:prstGeom>
            <a:ln w="12700">
              <a:prstDash val="solid"/>
            </a:ln>
          </p:spPr>
          <p:txBody>
            <a:bodyPr/>
            <a:lstStyle/>
            <a:p>
              <a:r>
                <a:rPr lang="zh-CN" sz="2000" b="1">
                  <a:solidFill>
                    <a:srgbClr val="FFFFFF"/>
                  </a:solidFill>
                </a:rPr>
                <a:t>发布批改作业</a:t>
              </a:r>
            </a:p>
          </p:txBody>
        </p:sp>
      </p:grpSp>
      <p:grpSp>
        <p:nvGrpSpPr>
          <p:cNvPr id="39" name="组合 38"/>
          <p:cNvGrpSpPr/>
          <p:nvPr/>
        </p:nvGrpSpPr>
        <p:grpSpPr>
          <a:xfrm>
            <a:off x="8234341" y="4513070"/>
            <a:ext cx="2339523" cy="597809"/>
            <a:chOff x="8220734" y="5202041"/>
            <a:chExt cx="2339523" cy="597809"/>
          </a:xfrm>
        </p:grpSpPr>
        <p:sp>
          <p:nvSpPr>
            <p:cNvPr id="19" name="Oval 13"/>
            <p:cNvSpPr/>
            <p:nvPr/>
          </p:nvSpPr>
          <p:spPr>
            <a:xfrm>
              <a:off x="8220734" y="5202041"/>
              <a:ext cx="2339523" cy="597809"/>
            </a:xfrm>
            <a:prstGeom prst="rect">
              <a:avLst/>
            </a:prstGeom>
            <a:solidFill>
              <a:srgbClr val="7E397A"/>
            </a:solidFill>
            <a:ln>
              <a:noFill/>
            </a:ln>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28" name="Oval 13"/>
            <p:cNvSpPr/>
            <p:nvPr/>
          </p:nvSpPr>
          <p:spPr>
            <a:xfrm>
              <a:off x="8358896" y="5344700"/>
              <a:ext cx="321486" cy="308850"/>
            </a:xfrm>
            <a:custGeom>
              <a:avLst/>
              <a:gdLst/>
              <a:ahLst/>
              <a:cxnLst/>
              <a:rect l="0" t="0" r="r" b="b"/>
              <a:pathLst>
                <a:path w="321486" h="308850">
                  <a:moveTo>
                    <a:pt x="132788" y="299526"/>
                  </a:moveTo>
                  <a:cubicBezTo>
                    <a:pt x="143271" y="308850"/>
                    <a:pt x="164237" y="305354"/>
                    <a:pt x="166567" y="290202"/>
                  </a:cubicBezTo>
                  <a:cubicBezTo>
                    <a:pt x="180545" y="195799"/>
                    <a:pt x="252763" y="115382"/>
                    <a:pt x="306344" y="40792"/>
                  </a:cubicBezTo>
                  <a:cubicBezTo>
                    <a:pt x="321486" y="19813"/>
                    <a:pt x="286542" y="0"/>
                    <a:pt x="272564" y="19813"/>
                  </a:cubicBezTo>
                  <a:cubicBezTo>
                    <a:pt x="222478" y="89741"/>
                    <a:pt x="160743" y="162001"/>
                    <a:pt x="136282" y="244749"/>
                  </a:cubicBezTo>
                  <a:cubicBezTo>
                    <a:pt x="108327" y="216778"/>
                    <a:pt x="80372" y="188806"/>
                    <a:pt x="48922" y="163166"/>
                  </a:cubicBezTo>
                  <a:cubicBezTo>
                    <a:pt x="29120" y="146849"/>
                    <a:pt x="0" y="174821"/>
                    <a:pt x="20966" y="191137"/>
                  </a:cubicBezTo>
                  <a:cubicBezTo>
                    <a:pt x="61735" y="223771"/>
                    <a:pt x="96679" y="262231"/>
                    <a:pt x="132788" y="299526"/>
                  </a:cubicBezTo>
                  <a:close/>
                </a:path>
              </a:pathLst>
            </a:custGeom>
            <a:solidFill>
              <a:schemeClr val="bg1"/>
            </a:solidFill>
            <a:ln>
              <a:noFill/>
            </a:ln>
            <a:effectLst>
              <a:outerShdw blurRad="825500" dist="558800" dir="2700000" algn="tl" rotWithShape="0">
                <a:srgbClr val="000000">
                  <a:alpha val="15000"/>
                </a:srgbClr>
              </a:outerShdw>
            </a:effectLst>
          </p:spPr>
          <p:txBody>
            <a:bodyPr vert="horz" wrap="square" lIns="91440" tIns="45720" rIns="91440" bIns="45720" numCol="1" spcCol="0" anchor="ctr" anchorCtr="0"/>
            <a:lstStyle>
              <a:lvl1pPr marL="0" lvl="0" algn="l" defTabSz="914400">
                <a:defRPr sz="1800" kern="1200">
                  <a:solidFill>
                    <a:schemeClr val="lt1"/>
                  </a:solidFill>
                  <a:latin typeface="等线"/>
                  <a:ea typeface="等线"/>
                </a:defRPr>
              </a:lvl1pPr>
              <a:lvl2pPr marL="457200" lvl="1" algn="l" defTabSz="914400">
                <a:defRPr sz="1800" kern="1200">
                  <a:solidFill>
                    <a:schemeClr val="lt1"/>
                  </a:solidFill>
                  <a:latin typeface="等线"/>
                  <a:ea typeface="等线"/>
                </a:defRPr>
              </a:lvl2pPr>
              <a:lvl3pPr marL="914400" lvl="2" algn="l" defTabSz="914400">
                <a:defRPr sz="1800" kern="1200">
                  <a:solidFill>
                    <a:schemeClr val="lt1"/>
                  </a:solidFill>
                  <a:latin typeface="等线"/>
                  <a:ea typeface="等线"/>
                </a:defRPr>
              </a:lvl3pPr>
              <a:lvl4pPr marL="1371600" lvl="3" algn="l" defTabSz="914400">
                <a:defRPr sz="1800" kern="1200">
                  <a:solidFill>
                    <a:schemeClr val="lt1"/>
                  </a:solidFill>
                  <a:latin typeface="等线"/>
                  <a:ea typeface="等线"/>
                </a:defRPr>
              </a:lvl4pPr>
              <a:lvl5pPr marL="1828800" lvl="4" algn="l" defTabSz="914400">
                <a:defRPr sz="1800" kern="1200">
                  <a:solidFill>
                    <a:schemeClr val="lt1"/>
                  </a:solidFill>
                  <a:latin typeface="等线"/>
                  <a:ea typeface="等线"/>
                </a:defRPr>
              </a:lvl5pPr>
              <a:lvl6pPr marL="2286000" lvl="5" algn="l" defTabSz="914400">
                <a:defRPr sz="1800" kern="1200">
                  <a:solidFill>
                    <a:schemeClr val="lt1"/>
                  </a:solidFill>
                  <a:latin typeface="等线"/>
                  <a:ea typeface="等线"/>
                </a:defRPr>
              </a:lvl6pPr>
              <a:lvl7pPr marL="2743200" lvl="6" algn="l" defTabSz="914400">
                <a:defRPr sz="1800" kern="1200">
                  <a:solidFill>
                    <a:schemeClr val="lt1"/>
                  </a:solidFill>
                  <a:latin typeface="等线"/>
                  <a:ea typeface="等线"/>
                </a:defRPr>
              </a:lvl7pPr>
              <a:lvl8pPr marL="3200400" lvl="7" algn="l" defTabSz="914400">
                <a:defRPr sz="1800" kern="1200">
                  <a:solidFill>
                    <a:schemeClr val="lt1"/>
                  </a:solidFill>
                  <a:latin typeface="等线"/>
                  <a:ea typeface="等线"/>
                </a:defRPr>
              </a:lvl8pPr>
              <a:lvl9pPr marL="3657600" lvl="8" algn="l" defTabSz="914400">
                <a:defRPr sz="1800" kern="1200">
                  <a:solidFill>
                    <a:schemeClr val="lt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40" name="文本框 39"/>
            <p:cNvSpPr txBox="1"/>
            <p:nvPr/>
          </p:nvSpPr>
          <p:spPr>
            <a:xfrm>
              <a:off x="8912526" y="5309993"/>
              <a:ext cx="1455964" cy="489857"/>
            </a:xfrm>
            <a:prstGeom prst="rect">
              <a:avLst/>
            </a:prstGeom>
            <a:ln w="12700">
              <a:prstDash val="solid"/>
            </a:ln>
          </p:spPr>
          <p:txBody>
            <a:bodyPr/>
            <a:lstStyle/>
            <a:p>
              <a:r>
                <a:rPr lang="zh-CN" sz="2000" b="1">
                  <a:solidFill>
                    <a:srgbClr val="FFFFFF"/>
                  </a:solidFill>
                </a:rPr>
                <a:t>打分</a:t>
              </a:r>
            </a:p>
          </p:txBody>
        </p:sp>
      </p:grpSp>
      <p:grpSp>
        <p:nvGrpSpPr>
          <p:cNvPr id="41" name="组合 40"/>
          <p:cNvGrpSpPr/>
          <p:nvPr/>
        </p:nvGrpSpPr>
        <p:grpSpPr>
          <a:xfrm>
            <a:off x="8234342" y="5422820"/>
            <a:ext cx="2339523" cy="597809"/>
            <a:chOff x="8220734" y="1545603"/>
            <a:chExt cx="2339523" cy="597809"/>
          </a:xfrm>
        </p:grpSpPr>
        <p:sp>
          <p:nvSpPr>
            <p:cNvPr id="42" name="Oval 15"/>
            <p:cNvSpPr/>
            <p:nvPr/>
          </p:nvSpPr>
          <p:spPr>
            <a:xfrm>
              <a:off x="8220734" y="1545604"/>
              <a:ext cx="2339523" cy="597809"/>
            </a:xfrm>
            <a:prstGeom prst="rect">
              <a:avLst/>
            </a:prstGeom>
            <a:solidFill>
              <a:srgbClr val="7E397A"/>
            </a:solidFill>
            <a:ln>
              <a:noFill/>
            </a:ln>
          </p:spPr>
          <p:txBody>
            <a:bodyPr vert="horz" wrap="square" lIns="91440" tIns="45720" rIns="91440" bIns="45720" numCol="1" spcCol="0" anchor="ctr" anchorCtr="0"/>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43" name="Oval 15"/>
            <p:cNvSpPr/>
            <p:nvPr/>
          </p:nvSpPr>
          <p:spPr>
            <a:xfrm>
              <a:off x="8385013" y="1681944"/>
              <a:ext cx="269252" cy="321486"/>
            </a:xfrm>
            <a:custGeom>
              <a:avLst/>
              <a:gdLst/>
              <a:ahLst/>
              <a:cxnLst/>
              <a:rect l="l" t="t" r="r" b="b"/>
              <a:pathLst>
                <a:path w="269252" h="321486">
                  <a:moveTo>
                    <a:pt x="197559" y="75579"/>
                  </a:moveTo>
                  <a:cubicBezTo>
                    <a:pt x="197559" y="75579"/>
                    <a:pt x="197559" y="75579"/>
                    <a:pt x="192503" y="81942"/>
                  </a:cubicBezTo>
                  <a:cubicBezTo>
                    <a:pt x="189976" y="84488"/>
                    <a:pt x="189976" y="85760"/>
                    <a:pt x="192503" y="88306"/>
                  </a:cubicBezTo>
                  <a:cubicBezTo>
                    <a:pt x="192503" y="88306"/>
                    <a:pt x="192503" y="88306"/>
                    <a:pt x="196295" y="92124"/>
                  </a:cubicBezTo>
                  <a:cubicBezTo>
                    <a:pt x="196295" y="92124"/>
                    <a:pt x="196295" y="92124"/>
                    <a:pt x="189976" y="127761"/>
                  </a:cubicBezTo>
                  <a:cubicBezTo>
                    <a:pt x="189976" y="129034"/>
                    <a:pt x="189976" y="130307"/>
                    <a:pt x="189976" y="131580"/>
                  </a:cubicBezTo>
                  <a:cubicBezTo>
                    <a:pt x="189976" y="131580"/>
                    <a:pt x="189976" y="131580"/>
                    <a:pt x="197559" y="143034"/>
                  </a:cubicBezTo>
                  <a:cubicBezTo>
                    <a:pt x="198822" y="145580"/>
                    <a:pt x="202613" y="145580"/>
                    <a:pt x="203876" y="143034"/>
                  </a:cubicBezTo>
                  <a:cubicBezTo>
                    <a:pt x="203876" y="143034"/>
                    <a:pt x="203876" y="143034"/>
                    <a:pt x="211459" y="131580"/>
                  </a:cubicBezTo>
                  <a:cubicBezTo>
                    <a:pt x="212723" y="130307"/>
                    <a:pt x="212723" y="129034"/>
                    <a:pt x="211459" y="127761"/>
                  </a:cubicBezTo>
                  <a:cubicBezTo>
                    <a:pt x="211459" y="127761"/>
                    <a:pt x="211459" y="127761"/>
                    <a:pt x="205140" y="92124"/>
                  </a:cubicBezTo>
                  <a:cubicBezTo>
                    <a:pt x="205140" y="92124"/>
                    <a:pt x="205140" y="92124"/>
                    <a:pt x="210195" y="88306"/>
                  </a:cubicBezTo>
                  <a:cubicBezTo>
                    <a:pt x="211459" y="85760"/>
                    <a:pt x="211459" y="84488"/>
                    <a:pt x="210195" y="81942"/>
                  </a:cubicBezTo>
                  <a:cubicBezTo>
                    <a:pt x="210195" y="81942"/>
                    <a:pt x="210195" y="81942"/>
                    <a:pt x="203876" y="75579"/>
                  </a:cubicBezTo>
                  <a:cubicBezTo>
                    <a:pt x="202613" y="74306"/>
                    <a:pt x="200086" y="74306"/>
                    <a:pt x="197559" y="75579"/>
                  </a:cubicBezTo>
                  <a:close/>
                  <a:moveTo>
                    <a:pt x="65376" y="75579"/>
                  </a:moveTo>
                  <a:cubicBezTo>
                    <a:pt x="65376" y="75579"/>
                    <a:pt x="65376" y="75579"/>
                    <a:pt x="59057" y="81942"/>
                  </a:cubicBezTo>
                  <a:cubicBezTo>
                    <a:pt x="57793" y="84488"/>
                    <a:pt x="57793" y="85760"/>
                    <a:pt x="59057" y="88306"/>
                  </a:cubicBezTo>
                  <a:cubicBezTo>
                    <a:pt x="59057" y="88306"/>
                    <a:pt x="59057" y="88306"/>
                    <a:pt x="64112" y="92124"/>
                  </a:cubicBezTo>
                  <a:cubicBezTo>
                    <a:pt x="64112" y="92124"/>
                    <a:pt x="64112" y="92124"/>
                    <a:pt x="57793" y="127761"/>
                  </a:cubicBezTo>
                  <a:cubicBezTo>
                    <a:pt x="56529" y="129034"/>
                    <a:pt x="56529" y="130307"/>
                    <a:pt x="57793" y="131580"/>
                  </a:cubicBezTo>
                  <a:cubicBezTo>
                    <a:pt x="57793" y="131580"/>
                    <a:pt x="57793" y="131580"/>
                    <a:pt x="65376" y="143034"/>
                  </a:cubicBezTo>
                  <a:cubicBezTo>
                    <a:pt x="66639" y="145580"/>
                    <a:pt x="70430" y="145580"/>
                    <a:pt x="71693" y="143034"/>
                  </a:cubicBezTo>
                  <a:cubicBezTo>
                    <a:pt x="71693" y="143034"/>
                    <a:pt x="71693" y="143034"/>
                    <a:pt x="79276" y="131580"/>
                  </a:cubicBezTo>
                  <a:cubicBezTo>
                    <a:pt x="79276" y="130307"/>
                    <a:pt x="79276" y="129034"/>
                    <a:pt x="79276" y="127761"/>
                  </a:cubicBezTo>
                  <a:cubicBezTo>
                    <a:pt x="79276" y="127761"/>
                    <a:pt x="79276" y="127761"/>
                    <a:pt x="72957" y="92124"/>
                  </a:cubicBezTo>
                  <a:cubicBezTo>
                    <a:pt x="72957" y="92124"/>
                    <a:pt x="72957" y="92124"/>
                    <a:pt x="76749" y="88306"/>
                  </a:cubicBezTo>
                  <a:cubicBezTo>
                    <a:pt x="79276" y="85760"/>
                    <a:pt x="79276" y="84488"/>
                    <a:pt x="76749" y="81942"/>
                  </a:cubicBezTo>
                  <a:cubicBezTo>
                    <a:pt x="76749" y="81942"/>
                    <a:pt x="76749" y="81942"/>
                    <a:pt x="71693" y="75579"/>
                  </a:cubicBezTo>
                  <a:cubicBezTo>
                    <a:pt x="69166" y="74306"/>
                    <a:pt x="66639" y="74306"/>
                    <a:pt x="65376" y="75579"/>
                  </a:cubicBezTo>
                  <a:close/>
                  <a:moveTo>
                    <a:pt x="20268" y="66724"/>
                  </a:moveTo>
                  <a:cubicBezTo>
                    <a:pt x="20268" y="66724"/>
                    <a:pt x="20268" y="66724"/>
                    <a:pt x="115776" y="66724"/>
                  </a:cubicBezTo>
                  <a:cubicBezTo>
                    <a:pt x="123316" y="66724"/>
                    <a:pt x="129599" y="73029"/>
                    <a:pt x="129599" y="79336"/>
                  </a:cubicBezTo>
                  <a:cubicBezTo>
                    <a:pt x="129599" y="79336"/>
                    <a:pt x="129599" y="79336"/>
                    <a:pt x="134626" y="108343"/>
                  </a:cubicBezTo>
                  <a:cubicBezTo>
                    <a:pt x="134626" y="108343"/>
                    <a:pt x="134626" y="108343"/>
                    <a:pt x="139653" y="79336"/>
                  </a:cubicBezTo>
                  <a:cubicBezTo>
                    <a:pt x="139653" y="73029"/>
                    <a:pt x="145936" y="66724"/>
                    <a:pt x="153476" y="66724"/>
                  </a:cubicBezTo>
                  <a:cubicBezTo>
                    <a:pt x="153476" y="66724"/>
                    <a:pt x="153476" y="66724"/>
                    <a:pt x="248984" y="66724"/>
                  </a:cubicBezTo>
                  <a:cubicBezTo>
                    <a:pt x="255267" y="66724"/>
                    <a:pt x="261551" y="73029"/>
                    <a:pt x="262808" y="79336"/>
                  </a:cubicBezTo>
                  <a:cubicBezTo>
                    <a:pt x="262808" y="79336"/>
                    <a:pt x="262808" y="79336"/>
                    <a:pt x="269091" y="187799"/>
                  </a:cubicBezTo>
                  <a:cubicBezTo>
                    <a:pt x="270348" y="195366"/>
                    <a:pt x="264064" y="201672"/>
                    <a:pt x="257781" y="201672"/>
                  </a:cubicBezTo>
                  <a:cubicBezTo>
                    <a:pt x="250241" y="202933"/>
                    <a:pt x="243957" y="196628"/>
                    <a:pt x="242700" y="190321"/>
                  </a:cubicBezTo>
                  <a:cubicBezTo>
                    <a:pt x="242700" y="190321"/>
                    <a:pt x="242700" y="190321"/>
                    <a:pt x="238931" y="119694"/>
                  </a:cubicBezTo>
                  <a:cubicBezTo>
                    <a:pt x="238931" y="119694"/>
                    <a:pt x="238931" y="119694"/>
                    <a:pt x="237674" y="305090"/>
                  </a:cubicBezTo>
                  <a:cubicBezTo>
                    <a:pt x="237674" y="315180"/>
                    <a:pt x="230134" y="321486"/>
                    <a:pt x="221337" y="321486"/>
                  </a:cubicBezTo>
                  <a:cubicBezTo>
                    <a:pt x="212540" y="321486"/>
                    <a:pt x="206257" y="313919"/>
                    <a:pt x="206257" y="305090"/>
                  </a:cubicBezTo>
                  <a:cubicBezTo>
                    <a:pt x="206257" y="305090"/>
                    <a:pt x="206257" y="305090"/>
                    <a:pt x="206257" y="204194"/>
                  </a:cubicBezTo>
                  <a:cubicBezTo>
                    <a:pt x="206257" y="201672"/>
                    <a:pt x="203744" y="199149"/>
                    <a:pt x="201230" y="199149"/>
                  </a:cubicBezTo>
                  <a:cubicBezTo>
                    <a:pt x="197460" y="199149"/>
                    <a:pt x="194947" y="201672"/>
                    <a:pt x="194947" y="204194"/>
                  </a:cubicBezTo>
                  <a:cubicBezTo>
                    <a:pt x="194947" y="204194"/>
                    <a:pt x="194947" y="204194"/>
                    <a:pt x="194947" y="305090"/>
                  </a:cubicBezTo>
                  <a:cubicBezTo>
                    <a:pt x="194947" y="315180"/>
                    <a:pt x="187406" y="321486"/>
                    <a:pt x="178609" y="321486"/>
                  </a:cubicBezTo>
                  <a:cubicBezTo>
                    <a:pt x="169813" y="321486"/>
                    <a:pt x="163530" y="313919"/>
                    <a:pt x="163530" y="305090"/>
                  </a:cubicBezTo>
                  <a:cubicBezTo>
                    <a:pt x="163530" y="305090"/>
                    <a:pt x="163530" y="305090"/>
                    <a:pt x="163530" y="115911"/>
                  </a:cubicBezTo>
                  <a:cubicBezTo>
                    <a:pt x="163530" y="115911"/>
                    <a:pt x="163530" y="115911"/>
                    <a:pt x="148450" y="190321"/>
                  </a:cubicBezTo>
                  <a:cubicBezTo>
                    <a:pt x="147193" y="196628"/>
                    <a:pt x="142166" y="202933"/>
                    <a:pt x="134626" y="201672"/>
                  </a:cubicBezTo>
                  <a:cubicBezTo>
                    <a:pt x="127086" y="202933"/>
                    <a:pt x="122059" y="196628"/>
                    <a:pt x="120802" y="190321"/>
                  </a:cubicBezTo>
                  <a:cubicBezTo>
                    <a:pt x="120802" y="190321"/>
                    <a:pt x="120802" y="190321"/>
                    <a:pt x="105722" y="119694"/>
                  </a:cubicBezTo>
                  <a:cubicBezTo>
                    <a:pt x="105722" y="119694"/>
                    <a:pt x="105722" y="119694"/>
                    <a:pt x="105722" y="305090"/>
                  </a:cubicBezTo>
                  <a:cubicBezTo>
                    <a:pt x="105722" y="315180"/>
                    <a:pt x="98182" y="321486"/>
                    <a:pt x="89385" y="321486"/>
                  </a:cubicBezTo>
                  <a:cubicBezTo>
                    <a:pt x="80589" y="321486"/>
                    <a:pt x="74305" y="313919"/>
                    <a:pt x="74305" y="305090"/>
                  </a:cubicBezTo>
                  <a:cubicBezTo>
                    <a:pt x="74305" y="305090"/>
                    <a:pt x="74305" y="305090"/>
                    <a:pt x="74305" y="204194"/>
                  </a:cubicBezTo>
                  <a:cubicBezTo>
                    <a:pt x="74305" y="201672"/>
                    <a:pt x="71792" y="199149"/>
                    <a:pt x="68022" y="199149"/>
                  </a:cubicBezTo>
                  <a:cubicBezTo>
                    <a:pt x="65508" y="199149"/>
                    <a:pt x="62995" y="201672"/>
                    <a:pt x="62995" y="204194"/>
                  </a:cubicBezTo>
                  <a:cubicBezTo>
                    <a:pt x="62995" y="204194"/>
                    <a:pt x="62995" y="204194"/>
                    <a:pt x="62995" y="305090"/>
                  </a:cubicBezTo>
                  <a:cubicBezTo>
                    <a:pt x="62995" y="315180"/>
                    <a:pt x="55455" y="321486"/>
                    <a:pt x="46659" y="321486"/>
                  </a:cubicBezTo>
                  <a:cubicBezTo>
                    <a:pt x="37862" y="321486"/>
                    <a:pt x="31578" y="313919"/>
                    <a:pt x="31578" y="305090"/>
                  </a:cubicBezTo>
                  <a:cubicBezTo>
                    <a:pt x="31578" y="305090"/>
                    <a:pt x="31578" y="305090"/>
                    <a:pt x="31578" y="115911"/>
                  </a:cubicBezTo>
                  <a:cubicBezTo>
                    <a:pt x="31578" y="115911"/>
                    <a:pt x="31578" y="115911"/>
                    <a:pt x="26552" y="190321"/>
                  </a:cubicBezTo>
                  <a:cubicBezTo>
                    <a:pt x="25295" y="196628"/>
                    <a:pt x="19011" y="202933"/>
                    <a:pt x="11471" y="201672"/>
                  </a:cubicBezTo>
                  <a:cubicBezTo>
                    <a:pt x="5188" y="201672"/>
                    <a:pt x="-1096" y="195366"/>
                    <a:pt x="161" y="187799"/>
                  </a:cubicBezTo>
                  <a:cubicBezTo>
                    <a:pt x="161" y="187799"/>
                    <a:pt x="161" y="187799"/>
                    <a:pt x="6444" y="79336"/>
                  </a:cubicBezTo>
                  <a:cubicBezTo>
                    <a:pt x="7701" y="73029"/>
                    <a:pt x="13985" y="66724"/>
                    <a:pt x="20268" y="66724"/>
                  </a:cubicBezTo>
                  <a:close/>
                  <a:moveTo>
                    <a:pt x="201350" y="0"/>
                  </a:moveTo>
                  <a:cubicBezTo>
                    <a:pt x="217682" y="0"/>
                    <a:pt x="230921" y="12900"/>
                    <a:pt x="230921" y="28813"/>
                  </a:cubicBezTo>
                  <a:cubicBezTo>
                    <a:pt x="230921" y="44726"/>
                    <a:pt x="217682" y="57626"/>
                    <a:pt x="201350" y="57626"/>
                  </a:cubicBezTo>
                  <a:cubicBezTo>
                    <a:pt x="185018" y="57626"/>
                    <a:pt x="171779" y="44726"/>
                    <a:pt x="171779" y="28813"/>
                  </a:cubicBezTo>
                  <a:cubicBezTo>
                    <a:pt x="171779" y="12900"/>
                    <a:pt x="185018" y="0"/>
                    <a:pt x="201350" y="0"/>
                  </a:cubicBezTo>
                  <a:close/>
                  <a:moveTo>
                    <a:pt x="67903" y="0"/>
                  </a:moveTo>
                  <a:cubicBezTo>
                    <a:pt x="84235" y="0"/>
                    <a:pt x="97474" y="12900"/>
                    <a:pt x="97474" y="28813"/>
                  </a:cubicBezTo>
                  <a:cubicBezTo>
                    <a:pt x="97474" y="44726"/>
                    <a:pt x="84235" y="57626"/>
                    <a:pt x="67903" y="57626"/>
                  </a:cubicBezTo>
                  <a:cubicBezTo>
                    <a:pt x="51571" y="57626"/>
                    <a:pt x="38332" y="44726"/>
                    <a:pt x="38332" y="28813"/>
                  </a:cubicBezTo>
                  <a:cubicBezTo>
                    <a:pt x="38332" y="12900"/>
                    <a:pt x="51571" y="0"/>
                    <a:pt x="67903" y="0"/>
                  </a:cubicBezTo>
                  <a:close/>
                </a:path>
              </a:pathLst>
            </a:custGeom>
            <a:solidFill>
              <a:schemeClr val="bg1"/>
            </a:solidFill>
            <a:ln>
              <a:noFill/>
            </a:ln>
            <a:effectLst>
              <a:outerShdw blurRad="825500" dist="558800" dir="2700000" algn="tl" rotWithShape="0">
                <a:srgbClr val="000000">
                  <a:alpha val="15000"/>
                </a:srgbClr>
              </a:outerShdw>
            </a:effectLst>
          </p:spPr>
          <p:txBody>
            <a:bodyPr vert="horz" wrap="square" lIns="91440" tIns="45720" rIns="91440" bIns="45720" numCol="1" spcCol="0" anchor="ctr" anchorCtr="0"/>
            <a:lstStyle>
              <a:lvl1pPr marL="0" lvl="0" algn="l" defTabSz="914400">
                <a:defRPr sz="1800" kern="1200">
                  <a:solidFill>
                    <a:schemeClr val="lt1"/>
                  </a:solidFill>
                  <a:latin typeface="等线"/>
                  <a:ea typeface="等线"/>
                </a:defRPr>
              </a:lvl1pPr>
              <a:lvl2pPr marL="457200" lvl="1" algn="l" defTabSz="914400">
                <a:defRPr sz="1800" kern="1200">
                  <a:solidFill>
                    <a:schemeClr val="lt1"/>
                  </a:solidFill>
                  <a:latin typeface="等线"/>
                  <a:ea typeface="等线"/>
                </a:defRPr>
              </a:lvl2pPr>
              <a:lvl3pPr marL="914400" lvl="2" algn="l" defTabSz="914400">
                <a:defRPr sz="1800" kern="1200">
                  <a:solidFill>
                    <a:schemeClr val="lt1"/>
                  </a:solidFill>
                  <a:latin typeface="等线"/>
                  <a:ea typeface="等线"/>
                </a:defRPr>
              </a:lvl3pPr>
              <a:lvl4pPr marL="1371600" lvl="3" algn="l" defTabSz="914400">
                <a:defRPr sz="1800" kern="1200">
                  <a:solidFill>
                    <a:schemeClr val="lt1"/>
                  </a:solidFill>
                  <a:latin typeface="等线"/>
                  <a:ea typeface="等线"/>
                </a:defRPr>
              </a:lvl4pPr>
              <a:lvl5pPr marL="1828800" lvl="4" algn="l" defTabSz="914400">
                <a:defRPr sz="1800" kern="1200">
                  <a:solidFill>
                    <a:schemeClr val="lt1"/>
                  </a:solidFill>
                  <a:latin typeface="等线"/>
                  <a:ea typeface="等线"/>
                </a:defRPr>
              </a:lvl5pPr>
              <a:lvl6pPr marL="2286000" lvl="5" algn="l" defTabSz="914400">
                <a:defRPr sz="1800" kern="1200">
                  <a:solidFill>
                    <a:schemeClr val="lt1"/>
                  </a:solidFill>
                  <a:latin typeface="等线"/>
                  <a:ea typeface="等线"/>
                </a:defRPr>
              </a:lvl6pPr>
              <a:lvl7pPr marL="2743200" lvl="6" algn="l" defTabSz="914400">
                <a:defRPr sz="1800" kern="1200">
                  <a:solidFill>
                    <a:schemeClr val="lt1"/>
                  </a:solidFill>
                  <a:latin typeface="等线"/>
                  <a:ea typeface="等线"/>
                </a:defRPr>
              </a:lvl7pPr>
              <a:lvl8pPr marL="3200400" lvl="7" algn="l" defTabSz="914400">
                <a:defRPr sz="1800" kern="1200">
                  <a:solidFill>
                    <a:schemeClr val="lt1"/>
                  </a:solidFill>
                  <a:latin typeface="等线"/>
                  <a:ea typeface="等线"/>
                </a:defRPr>
              </a:lvl8pPr>
              <a:lvl9pPr marL="3657600" lvl="8" algn="l" defTabSz="914400">
                <a:defRPr sz="1800" kern="1200">
                  <a:solidFill>
                    <a:schemeClr val="lt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44" name="文本框 43"/>
            <p:cNvSpPr txBox="1"/>
            <p:nvPr/>
          </p:nvSpPr>
          <p:spPr>
            <a:xfrm>
              <a:off x="8858098" y="1653555"/>
              <a:ext cx="1702160" cy="489857"/>
            </a:xfrm>
            <a:prstGeom prst="rect">
              <a:avLst/>
            </a:prstGeom>
            <a:ln w="12700">
              <a:prstDash val="solid"/>
            </a:ln>
          </p:spPr>
          <p:txBody>
            <a:bodyPr/>
            <a:lstStyle/>
            <a:p>
              <a:r>
                <a:rPr lang="zh-CN" sz="2000" b="1">
                  <a:solidFill>
                    <a:srgbClr val="FFFFFF"/>
                  </a:solidFill>
                </a:rPr>
                <a:t>助教聘任</a:t>
              </a:r>
            </a:p>
          </p:txBody>
        </p:sp>
      </p:grpSp>
      <p:sp>
        <p:nvSpPr>
          <p:cNvPr id="45" name="Oval 13"/>
          <p:cNvSpPr/>
          <p:nvPr/>
        </p:nvSpPr>
        <p:spPr>
          <a:xfrm>
            <a:off x="1443684" y="2554298"/>
            <a:ext cx="2339523" cy="597809"/>
          </a:xfrm>
          <a:prstGeom prst="rect">
            <a:avLst/>
          </a:prstGeom>
          <a:solidFill>
            <a:srgbClr val="7E397A"/>
          </a:solidFill>
          <a:ln>
            <a:noFill/>
          </a:ln>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46" name="Oval 13"/>
          <p:cNvSpPr/>
          <p:nvPr/>
        </p:nvSpPr>
        <p:spPr>
          <a:xfrm>
            <a:off x="1581846" y="2692178"/>
            <a:ext cx="321486" cy="318409"/>
          </a:xfrm>
          <a:custGeom>
            <a:avLst/>
            <a:gdLst/>
            <a:ahLst/>
            <a:cxnLst/>
            <a:rect l="l" t="t" r="r" b="b"/>
            <a:pathLst>
              <a:path w="321486" h="318409">
                <a:moveTo>
                  <a:pt x="234577" y="197263"/>
                </a:moveTo>
                <a:cubicBezTo>
                  <a:pt x="224856" y="197263"/>
                  <a:pt x="215137" y="200713"/>
                  <a:pt x="207611" y="207611"/>
                </a:cubicBezTo>
                <a:cubicBezTo>
                  <a:pt x="193814" y="222661"/>
                  <a:pt x="193814" y="246492"/>
                  <a:pt x="207611" y="261542"/>
                </a:cubicBezTo>
                <a:cubicBezTo>
                  <a:pt x="222662" y="275339"/>
                  <a:pt x="246492" y="275339"/>
                  <a:pt x="261543" y="261542"/>
                </a:cubicBezTo>
                <a:cubicBezTo>
                  <a:pt x="275340" y="246492"/>
                  <a:pt x="275340" y="222661"/>
                  <a:pt x="261543" y="207611"/>
                </a:cubicBezTo>
                <a:cubicBezTo>
                  <a:pt x="254018" y="200713"/>
                  <a:pt x="244298" y="197263"/>
                  <a:pt x="234577" y="197263"/>
                </a:cubicBezTo>
                <a:close/>
                <a:moveTo>
                  <a:pt x="83063" y="194518"/>
                </a:moveTo>
                <a:cubicBezTo>
                  <a:pt x="98951" y="194518"/>
                  <a:pt x="114840" y="196761"/>
                  <a:pt x="132286" y="201249"/>
                </a:cubicBezTo>
                <a:cubicBezTo>
                  <a:pt x="132286" y="201249"/>
                  <a:pt x="132286" y="201249"/>
                  <a:pt x="128548" y="215349"/>
                </a:cubicBezTo>
                <a:cubicBezTo>
                  <a:pt x="96148" y="205094"/>
                  <a:pt x="69979" y="205094"/>
                  <a:pt x="37579" y="215349"/>
                </a:cubicBezTo>
                <a:cubicBezTo>
                  <a:pt x="37579" y="215349"/>
                  <a:pt x="37579" y="215349"/>
                  <a:pt x="33841" y="201249"/>
                </a:cubicBezTo>
                <a:cubicBezTo>
                  <a:pt x="51287" y="196761"/>
                  <a:pt x="67174" y="194518"/>
                  <a:pt x="83063" y="194518"/>
                </a:cubicBezTo>
                <a:close/>
                <a:moveTo>
                  <a:pt x="83367" y="145616"/>
                </a:moveTo>
                <a:cubicBezTo>
                  <a:pt x="99052" y="145616"/>
                  <a:pt x="114892" y="148180"/>
                  <a:pt x="132286" y="153308"/>
                </a:cubicBezTo>
                <a:cubicBezTo>
                  <a:pt x="132286" y="153308"/>
                  <a:pt x="132286" y="153308"/>
                  <a:pt x="128558" y="166126"/>
                </a:cubicBezTo>
                <a:cubicBezTo>
                  <a:pt x="96256" y="157154"/>
                  <a:pt x="70166" y="157154"/>
                  <a:pt x="37863" y="166126"/>
                </a:cubicBezTo>
                <a:cubicBezTo>
                  <a:pt x="37863" y="166126"/>
                  <a:pt x="37863" y="166126"/>
                  <a:pt x="35378" y="153308"/>
                </a:cubicBezTo>
                <a:cubicBezTo>
                  <a:pt x="52151" y="148180"/>
                  <a:pt x="67681" y="145616"/>
                  <a:pt x="83367" y="145616"/>
                </a:cubicBezTo>
                <a:close/>
                <a:moveTo>
                  <a:pt x="236115" y="144106"/>
                </a:moveTo>
                <a:cubicBezTo>
                  <a:pt x="252252" y="144106"/>
                  <a:pt x="268389" y="146697"/>
                  <a:pt x="286107" y="151878"/>
                </a:cubicBezTo>
                <a:cubicBezTo>
                  <a:pt x="286107" y="151878"/>
                  <a:pt x="286107" y="151878"/>
                  <a:pt x="283576" y="166126"/>
                </a:cubicBezTo>
                <a:cubicBezTo>
                  <a:pt x="249404" y="157059"/>
                  <a:pt x="224091" y="157059"/>
                  <a:pt x="191185" y="166126"/>
                </a:cubicBezTo>
                <a:cubicBezTo>
                  <a:pt x="191185" y="166126"/>
                  <a:pt x="191185" y="166126"/>
                  <a:pt x="186123" y="151878"/>
                </a:cubicBezTo>
                <a:cubicBezTo>
                  <a:pt x="203842" y="146697"/>
                  <a:pt x="219978" y="144106"/>
                  <a:pt x="236115" y="144106"/>
                </a:cubicBezTo>
                <a:close/>
                <a:moveTo>
                  <a:pt x="83367" y="96394"/>
                </a:moveTo>
                <a:cubicBezTo>
                  <a:pt x="99052" y="96394"/>
                  <a:pt x="114892" y="98958"/>
                  <a:pt x="132286" y="104085"/>
                </a:cubicBezTo>
                <a:cubicBezTo>
                  <a:pt x="132286" y="104085"/>
                  <a:pt x="132286" y="104085"/>
                  <a:pt x="128558" y="116904"/>
                </a:cubicBezTo>
                <a:cubicBezTo>
                  <a:pt x="96256" y="107931"/>
                  <a:pt x="70166" y="107931"/>
                  <a:pt x="37863" y="116904"/>
                </a:cubicBezTo>
                <a:cubicBezTo>
                  <a:pt x="37863" y="116904"/>
                  <a:pt x="37863" y="116904"/>
                  <a:pt x="35378" y="104085"/>
                </a:cubicBezTo>
                <a:cubicBezTo>
                  <a:pt x="52151" y="98958"/>
                  <a:pt x="67681" y="96394"/>
                  <a:pt x="83367" y="96394"/>
                </a:cubicBezTo>
                <a:close/>
                <a:moveTo>
                  <a:pt x="236115" y="96073"/>
                </a:moveTo>
                <a:cubicBezTo>
                  <a:pt x="252252" y="96073"/>
                  <a:pt x="268389" y="98316"/>
                  <a:pt x="286107" y="102803"/>
                </a:cubicBezTo>
                <a:cubicBezTo>
                  <a:pt x="286107" y="102803"/>
                  <a:pt x="286107" y="102803"/>
                  <a:pt x="283576" y="116904"/>
                </a:cubicBezTo>
                <a:cubicBezTo>
                  <a:pt x="249404" y="107931"/>
                  <a:pt x="224091" y="107931"/>
                  <a:pt x="189920" y="116904"/>
                </a:cubicBezTo>
                <a:cubicBezTo>
                  <a:pt x="189920" y="116904"/>
                  <a:pt x="189920" y="116904"/>
                  <a:pt x="186123" y="102803"/>
                </a:cubicBezTo>
                <a:cubicBezTo>
                  <a:pt x="203842" y="98316"/>
                  <a:pt x="219978" y="96073"/>
                  <a:pt x="236115" y="96073"/>
                </a:cubicBezTo>
                <a:close/>
                <a:moveTo>
                  <a:pt x="236115" y="47198"/>
                </a:moveTo>
                <a:cubicBezTo>
                  <a:pt x="252252" y="47198"/>
                  <a:pt x="268389" y="49789"/>
                  <a:pt x="286107" y="54970"/>
                </a:cubicBezTo>
                <a:cubicBezTo>
                  <a:pt x="286107" y="54970"/>
                  <a:pt x="286107" y="54970"/>
                  <a:pt x="283576" y="69219"/>
                </a:cubicBezTo>
                <a:cubicBezTo>
                  <a:pt x="249404" y="58856"/>
                  <a:pt x="224091" y="58856"/>
                  <a:pt x="191185" y="69219"/>
                </a:cubicBezTo>
                <a:cubicBezTo>
                  <a:pt x="191185" y="69219"/>
                  <a:pt x="191185" y="69219"/>
                  <a:pt x="186123" y="54970"/>
                </a:cubicBezTo>
                <a:cubicBezTo>
                  <a:pt x="203842" y="49789"/>
                  <a:pt x="219978" y="47198"/>
                  <a:pt x="236115" y="47198"/>
                </a:cubicBezTo>
                <a:close/>
                <a:moveTo>
                  <a:pt x="83063" y="47171"/>
                </a:moveTo>
                <a:cubicBezTo>
                  <a:pt x="98951" y="47171"/>
                  <a:pt x="114840" y="49735"/>
                  <a:pt x="132286" y="54863"/>
                </a:cubicBezTo>
                <a:cubicBezTo>
                  <a:pt x="132286" y="54863"/>
                  <a:pt x="132286" y="54863"/>
                  <a:pt x="128548" y="67681"/>
                </a:cubicBezTo>
                <a:cubicBezTo>
                  <a:pt x="96148" y="58709"/>
                  <a:pt x="69979" y="58709"/>
                  <a:pt x="37579" y="67681"/>
                </a:cubicBezTo>
                <a:lnTo>
                  <a:pt x="33841" y="54863"/>
                </a:lnTo>
                <a:cubicBezTo>
                  <a:pt x="51287" y="49735"/>
                  <a:pt x="67174" y="47171"/>
                  <a:pt x="83063" y="47171"/>
                </a:cubicBezTo>
                <a:close/>
                <a:moveTo>
                  <a:pt x="238148" y="12306"/>
                </a:moveTo>
                <a:cubicBezTo>
                  <a:pt x="217931" y="12306"/>
                  <a:pt x="195188" y="16064"/>
                  <a:pt x="166126" y="27339"/>
                </a:cubicBezTo>
                <a:cubicBezTo>
                  <a:pt x="166126" y="27339"/>
                  <a:pt x="166126" y="27339"/>
                  <a:pt x="166126" y="255342"/>
                </a:cubicBezTo>
                <a:cubicBezTo>
                  <a:pt x="171181" y="254089"/>
                  <a:pt x="180025" y="251584"/>
                  <a:pt x="186343" y="249079"/>
                </a:cubicBezTo>
                <a:cubicBezTo>
                  <a:pt x="180025" y="231540"/>
                  <a:pt x="185079" y="212748"/>
                  <a:pt x="198979" y="198968"/>
                </a:cubicBezTo>
                <a:cubicBezTo>
                  <a:pt x="219195" y="178923"/>
                  <a:pt x="250783" y="178923"/>
                  <a:pt x="271000" y="198968"/>
                </a:cubicBezTo>
                <a:cubicBezTo>
                  <a:pt x="284898" y="211495"/>
                  <a:pt x="289952" y="231540"/>
                  <a:pt x="284898" y="249079"/>
                </a:cubicBezTo>
                <a:cubicBezTo>
                  <a:pt x="292480" y="250331"/>
                  <a:pt x="302588" y="254089"/>
                  <a:pt x="307642" y="255342"/>
                </a:cubicBezTo>
                <a:lnTo>
                  <a:pt x="307642" y="27339"/>
                </a:lnTo>
                <a:cubicBezTo>
                  <a:pt x="279844" y="17317"/>
                  <a:pt x="258364" y="12306"/>
                  <a:pt x="238148" y="12306"/>
                </a:cubicBezTo>
                <a:close/>
                <a:moveTo>
                  <a:pt x="82294" y="12306"/>
                </a:moveTo>
                <a:cubicBezTo>
                  <a:pt x="61048" y="12306"/>
                  <a:pt x="41051" y="17317"/>
                  <a:pt x="12306" y="27339"/>
                </a:cubicBezTo>
                <a:cubicBezTo>
                  <a:pt x="12306" y="27339"/>
                  <a:pt x="12306" y="27339"/>
                  <a:pt x="12306" y="255342"/>
                </a:cubicBezTo>
                <a:cubicBezTo>
                  <a:pt x="39802" y="246573"/>
                  <a:pt x="61048" y="241562"/>
                  <a:pt x="82294" y="241562"/>
                </a:cubicBezTo>
                <a:cubicBezTo>
                  <a:pt x="103541" y="241562"/>
                  <a:pt x="124787" y="246573"/>
                  <a:pt x="152283" y="255342"/>
                </a:cubicBezTo>
                <a:lnTo>
                  <a:pt x="152283" y="27339"/>
                </a:lnTo>
                <a:cubicBezTo>
                  <a:pt x="124787" y="17317"/>
                  <a:pt x="103541" y="12306"/>
                  <a:pt x="82294" y="12306"/>
                </a:cubicBezTo>
                <a:close/>
                <a:moveTo>
                  <a:pt x="84139" y="0"/>
                </a:moveTo>
                <a:cubicBezTo>
                  <a:pt x="106743" y="0"/>
                  <a:pt x="129348" y="5014"/>
                  <a:pt x="160743" y="15043"/>
                </a:cubicBezTo>
                <a:cubicBezTo>
                  <a:pt x="192138" y="5014"/>
                  <a:pt x="214743" y="0"/>
                  <a:pt x="237347" y="0"/>
                </a:cubicBezTo>
                <a:cubicBezTo>
                  <a:pt x="261208" y="0"/>
                  <a:pt x="285068" y="5014"/>
                  <a:pt x="316463" y="16297"/>
                </a:cubicBezTo>
                <a:cubicBezTo>
                  <a:pt x="318974" y="17551"/>
                  <a:pt x="321486" y="20057"/>
                  <a:pt x="321486" y="22565"/>
                </a:cubicBezTo>
                <a:cubicBezTo>
                  <a:pt x="321486" y="22565"/>
                  <a:pt x="321486" y="22565"/>
                  <a:pt x="321486" y="265759"/>
                </a:cubicBezTo>
                <a:cubicBezTo>
                  <a:pt x="321486" y="272026"/>
                  <a:pt x="315207" y="272026"/>
                  <a:pt x="312696" y="272026"/>
                </a:cubicBezTo>
                <a:cubicBezTo>
                  <a:pt x="303904" y="268266"/>
                  <a:pt x="290091" y="264505"/>
                  <a:pt x="280045" y="260745"/>
                </a:cubicBezTo>
                <a:cubicBezTo>
                  <a:pt x="278789" y="263252"/>
                  <a:pt x="277533" y="264505"/>
                  <a:pt x="276277" y="265759"/>
                </a:cubicBezTo>
                <a:cubicBezTo>
                  <a:pt x="276277" y="265759"/>
                  <a:pt x="276277" y="265759"/>
                  <a:pt x="318974" y="308380"/>
                </a:cubicBezTo>
                <a:cubicBezTo>
                  <a:pt x="318974" y="308380"/>
                  <a:pt x="318974" y="308380"/>
                  <a:pt x="308928" y="318409"/>
                </a:cubicBezTo>
                <a:cubicBezTo>
                  <a:pt x="308928" y="318409"/>
                  <a:pt x="308928" y="318409"/>
                  <a:pt x="266231" y="275788"/>
                </a:cubicBezTo>
                <a:cubicBezTo>
                  <a:pt x="246138" y="290831"/>
                  <a:pt x="217254" y="289577"/>
                  <a:pt x="199673" y="270774"/>
                </a:cubicBezTo>
                <a:cubicBezTo>
                  <a:pt x="195905" y="268266"/>
                  <a:pt x="194649" y="265759"/>
                  <a:pt x="192138" y="261998"/>
                </a:cubicBezTo>
                <a:cubicBezTo>
                  <a:pt x="183348" y="264505"/>
                  <a:pt x="169533" y="269520"/>
                  <a:pt x="161999" y="272026"/>
                </a:cubicBezTo>
                <a:cubicBezTo>
                  <a:pt x="160743" y="272026"/>
                  <a:pt x="159487" y="272026"/>
                  <a:pt x="158231" y="272026"/>
                </a:cubicBezTo>
                <a:cubicBezTo>
                  <a:pt x="126837" y="260745"/>
                  <a:pt x="105488" y="255731"/>
                  <a:pt x="82883" y="255731"/>
                </a:cubicBezTo>
                <a:cubicBezTo>
                  <a:pt x="61534" y="255731"/>
                  <a:pt x="38930" y="260745"/>
                  <a:pt x="8790" y="272026"/>
                </a:cubicBezTo>
                <a:cubicBezTo>
                  <a:pt x="6279" y="272026"/>
                  <a:pt x="0" y="272026"/>
                  <a:pt x="0" y="265759"/>
                </a:cubicBezTo>
                <a:cubicBezTo>
                  <a:pt x="0" y="265759"/>
                  <a:pt x="0" y="265759"/>
                  <a:pt x="0" y="22565"/>
                </a:cubicBezTo>
                <a:cubicBezTo>
                  <a:pt x="0" y="20057"/>
                  <a:pt x="2512" y="17551"/>
                  <a:pt x="5023" y="16297"/>
                </a:cubicBezTo>
                <a:cubicBezTo>
                  <a:pt x="36418" y="5014"/>
                  <a:pt x="60278" y="0"/>
                  <a:pt x="84139" y="0"/>
                </a:cubicBezTo>
                <a:close/>
              </a:path>
            </a:pathLst>
          </a:custGeom>
          <a:solidFill>
            <a:schemeClr val="bg1"/>
          </a:solidFill>
          <a:ln>
            <a:noFill/>
          </a:ln>
          <a:effectLst>
            <a:outerShdw blurRad="825500" dist="558800" dir="2700000" algn="tl" rotWithShape="0">
              <a:srgbClr val="000000">
                <a:alpha val="15000"/>
              </a:srgbClr>
            </a:outerShdw>
          </a:effectLst>
        </p:spPr>
        <p:txBody>
          <a:bodyPr vert="horz" wrap="square" lIns="91440" tIns="45720" rIns="91440" bIns="45720" numCol="1" spcCol="0" anchor="ctr" anchorCtr="0"/>
          <a:lstStyle>
            <a:lvl1pPr marL="0" lvl="0" algn="l" defTabSz="914400">
              <a:defRPr sz="1800" kern="1200">
                <a:solidFill>
                  <a:schemeClr val="lt1"/>
                </a:solidFill>
                <a:latin typeface="等线"/>
                <a:ea typeface="等线"/>
              </a:defRPr>
            </a:lvl1pPr>
            <a:lvl2pPr marL="457200" lvl="1" algn="l" defTabSz="914400">
              <a:defRPr sz="1800" kern="1200">
                <a:solidFill>
                  <a:schemeClr val="lt1"/>
                </a:solidFill>
                <a:latin typeface="等线"/>
                <a:ea typeface="等线"/>
              </a:defRPr>
            </a:lvl2pPr>
            <a:lvl3pPr marL="914400" lvl="2" algn="l" defTabSz="914400">
              <a:defRPr sz="1800" kern="1200">
                <a:solidFill>
                  <a:schemeClr val="lt1"/>
                </a:solidFill>
                <a:latin typeface="等线"/>
                <a:ea typeface="等线"/>
              </a:defRPr>
            </a:lvl3pPr>
            <a:lvl4pPr marL="1371600" lvl="3" algn="l" defTabSz="914400">
              <a:defRPr sz="1800" kern="1200">
                <a:solidFill>
                  <a:schemeClr val="lt1"/>
                </a:solidFill>
                <a:latin typeface="等线"/>
                <a:ea typeface="等线"/>
              </a:defRPr>
            </a:lvl4pPr>
            <a:lvl5pPr marL="1828800" lvl="4" algn="l" defTabSz="914400">
              <a:defRPr sz="1800" kern="1200">
                <a:solidFill>
                  <a:schemeClr val="lt1"/>
                </a:solidFill>
                <a:latin typeface="等线"/>
                <a:ea typeface="等线"/>
              </a:defRPr>
            </a:lvl5pPr>
            <a:lvl6pPr marL="2286000" lvl="5" algn="l" defTabSz="914400">
              <a:defRPr sz="1800" kern="1200">
                <a:solidFill>
                  <a:schemeClr val="lt1"/>
                </a:solidFill>
                <a:latin typeface="等线"/>
                <a:ea typeface="等线"/>
              </a:defRPr>
            </a:lvl6pPr>
            <a:lvl7pPr marL="2743200" lvl="6" algn="l" defTabSz="914400">
              <a:defRPr sz="1800" kern="1200">
                <a:solidFill>
                  <a:schemeClr val="lt1"/>
                </a:solidFill>
                <a:latin typeface="等线"/>
                <a:ea typeface="等线"/>
              </a:defRPr>
            </a:lvl7pPr>
            <a:lvl8pPr marL="3200400" lvl="7" algn="l" defTabSz="914400">
              <a:defRPr sz="1800" kern="1200">
                <a:solidFill>
                  <a:schemeClr val="lt1"/>
                </a:solidFill>
                <a:latin typeface="等线"/>
                <a:ea typeface="等线"/>
              </a:defRPr>
            </a:lvl8pPr>
            <a:lvl9pPr marL="3657600" lvl="8" algn="l" defTabSz="914400">
              <a:defRPr sz="1800" kern="1200">
                <a:solidFill>
                  <a:schemeClr val="lt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47" name="文本框 46"/>
          <p:cNvSpPr txBox="1"/>
          <p:nvPr/>
        </p:nvSpPr>
        <p:spPr>
          <a:xfrm>
            <a:off x="2135476" y="2645176"/>
            <a:ext cx="1455964" cy="489857"/>
          </a:xfrm>
          <a:prstGeom prst="rect">
            <a:avLst/>
          </a:prstGeom>
          <a:ln w="12700">
            <a:prstDash val="solid"/>
          </a:ln>
        </p:spPr>
        <p:txBody>
          <a:bodyPr/>
          <a:lstStyle/>
          <a:p>
            <a:r>
              <a:rPr lang="zh-CN" sz="2000" b="1">
                <a:solidFill>
                  <a:srgbClr val="FFFFFF"/>
                </a:solidFill>
              </a:rPr>
              <a:t>选课退课</a:t>
            </a:r>
          </a:p>
        </p:txBody>
      </p:sp>
      <p:grpSp>
        <p:nvGrpSpPr>
          <p:cNvPr id="48" name="组合 47"/>
          <p:cNvGrpSpPr/>
          <p:nvPr/>
        </p:nvGrpSpPr>
        <p:grpSpPr>
          <a:xfrm>
            <a:off x="1443685" y="3526926"/>
            <a:ext cx="2339522" cy="597809"/>
            <a:chOff x="8220735" y="4231610"/>
            <a:chExt cx="2339522" cy="597809"/>
          </a:xfrm>
        </p:grpSpPr>
        <p:sp>
          <p:nvSpPr>
            <p:cNvPr id="49" name="Oval 16"/>
            <p:cNvSpPr/>
            <p:nvPr/>
          </p:nvSpPr>
          <p:spPr>
            <a:xfrm>
              <a:off x="8220735" y="4231610"/>
              <a:ext cx="2339522" cy="597809"/>
            </a:xfrm>
            <a:prstGeom prst="rect">
              <a:avLst/>
            </a:prstGeom>
            <a:solidFill>
              <a:srgbClr val="7E397A"/>
            </a:solidFill>
            <a:ln>
              <a:noFill/>
            </a:ln>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50" name="Oval 16"/>
            <p:cNvSpPr/>
            <p:nvPr/>
          </p:nvSpPr>
          <p:spPr>
            <a:xfrm>
              <a:off x="8358897" y="4379506"/>
              <a:ext cx="321486" cy="298376"/>
            </a:xfrm>
            <a:custGeom>
              <a:avLst/>
              <a:gdLst/>
              <a:ahLst/>
              <a:cxnLst/>
              <a:rect l="l" t="t" r="r" b="b"/>
              <a:pathLst>
                <a:path w="321486" h="298376">
                  <a:moveTo>
                    <a:pt x="273943" y="212344"/>
                  </a:moveTo>
                  <a:cubicBezTo>
                    <a:pt x="269357" y="212344"/>
                    <a:pt x="265641" y="215723"/>
                    <a:pt x="265641" y="219891"/>
                  </a:cubicBezTo>
                  <a:cubicBezTo>
                    <a:pt x="265641" y="224059"/>
                    <a:pt x="269357" y="227438"/>
                    <a:pt x="273943" y="227438"/>
                  </a:cubicBezTo>
                  <a:cubicBezTo>
                    <a:pt x="278528" y="227438"/>
                    <a:pt x="282245" y="224059"/>
                    <a:pt x="282245" y="219891"/>
                  </a:cubicBezTo>
                  <a:cubicBezTo>
                    <a:pt x="282245" y="215723"/>
                    <a:pt x="278528" y="212344"/>
                    <a:pt x="273943" y="212344"/>
                  </a:cubicBezTo>
                  <a:close/>
                  <a:moveTo>
                    <a:pt x="249039" y="212344"/>
                  </a:moveTo>
                  <a:cubicBezTo>
                    <a:pt x="244870" y="212344"/>
                    <a:pt x="241491" y="215723"/>
                    <a:pt x="241491" y="219891"/>
                  </a:cubicBezTo>
                  <a:cubicBezTo>
                    <a:pt x="241491" y="224059"/>
                    <a:pt x="244870" y="227438"/>
                    <a:pt x="249039" y="227438"/>
                  </a:cubicBezTo>
                  <a:cubicBezTo>
                    <a:pt x="253207" y="227438"/>
                    <a:pt x="256586" y="224059"/>
                    <a:pt x="256586" y="219891"/>
                  </a:cubicBezTo>
                  <a:cubicBezTo>
                    <a:pt x="256586" y="215723"/>
                    <a:pt x="253207" y="212344"/>
                    <a:pt x="249039" y="212344"/>
                  </a:cubicBezTo>
                  <a:close/>
                  <a:moveTo>
                    <a:pt x="110796" y="43300"/>
                  </a:moveTo>
                  <a:cubicBezTo>
                    <a:pt x="131002" y="43300"/>
                    <a:pt x="144895" y="64782"/>
                    <a:pt x="134791" y="83736"/>
                  </a:cubicBezTo>
                  <a:cubicBezTo>
                    <a:pt x="134791" y="83736"/>
                    <a:pt x="134791" y="83736"/>
                    <a:pt x="103219" y="97636"/>
                  </a:cubicBezTo>
                  <a:cubicBezTo>
                    <a:pt x="91852" y="93845"/>
                    <a:pt x="83012" y="83736"/>
                    <a:pt x="83012" y="71100"/>
                  </a:cubicBezTo>
                  <a:cubicBezTo>
                    <a:pt x="83012" y="55937"/>
                    <a:pt x="95641" y="43300"/>
                    <a:pt x="110796" y="43300"/>
                  </a:cubicBezTo>
                  <a:close/>
                  <a:moveTo>
                    <a:pt x="241823" y="28930"/>
                  </a:moveTo>
                  <a:cubicBezTo>
                    <a:pt x="258055" y="25188"/>
                    <a:pt x="270540" y="42644"/>
                    <a:pt x="261801" y="46384"/>
                  </a:cubicBezTo>
                  <a:cubicBezTo>
                    <a:pt x="230586" y="60100"/>
                    <a:pt x="231835" y="55112"/>
                    <a:pt x="243072" y="81296"/>
                  </a:cubicBezTo>
                  <a:cubicBezTo>
                    <a:pt x="244321" y="85036"/>
                    <a:pt x="249314" y="87530"/>
                    <a:pt x="253060" y="85036"/>
                  </a:cubicBezTo>
                  <a:cubicBezTo>
                    <a:pt x="253060" y="85036"/>
                    <a:pt x="253060" y="85036"/>
                    <a:pt x="275534" y="76308"/>
                  </a:cubicBezTo>
                  <a:cubicBezTo>
                    <a:pt x="283025" y="72568"/>
                    <a:pt x="286771" y="95012"/>
                    <a:pt x="273037" y="103740"/>
                  </a:cubicBezTo>
                  <a:cubicBezTo>
                    <a:pt x="248066" y="118702"/>
                    <a:pt x="246818" y="117454"/>
                    <a:pt x="214355" y="106232"/>
                  </a:cubicBezTo>
                  <a:cubicBezTo>
                    <a:pt x="214355" y="106232"/>
                    <a:pt x="214355" y="106232"/>
                    <a:pt x="88252" y="158600"/>
                  </a:cubicBezTo>
                  <a:cubicBezTo>
                    <a:pt x="63281" y="168574"/>
                    <a:pt x="48298" y="131170"/>
                    <a:pt x="72021" y="121194"/>
                  </a:cubicBezTo>
                  <a:cubicBezTo>
                    <a:pt x="72021" y="121194"/>
                    <a:pt x="72021" y="121194"/>
                    <a:pt x="198124" y="68828"/>
                  </a:cubicBezTo>
                  <a:cubicBezTo>
                    <a:pt x="206864" y="51372"/>
                    <a:pt x="211858" y="36410"/>
                    <a:pt x="230586" y="31422"/>
                  </a:cubicBezTo>
                  <a:cubicBezTo>
                    <a:pt x="230586" y="31422"/>
                    <a:pt x="230586" y="31422"/>
                    <a:pt x="241823" y="28930"/>
                  </a:cubicBezTo>
                  <a:close/>
                  <a:moveTo>
                    <a:pt x="177668" y="23679"/>
                  </a:moveTo>
                  <a:cubicBezTo>
                    <a:pt x="177668" y="23679"/>
                    <a:pt x="177668" y="23679"/>
                    <a:pt x="220361" y="23679"/>
                  </a:cubicBezTo>
                  <a:cubicBezTo>
                    <a:pt x="210011" y="28599"/>
                    <a:pt x="202249" y="35977"/>
                    <a:pt x="197074" y="45817"/>
                  </a:cubicBezTo>
                  <a:cubicBezTo>
                    <a:pt x="197074" y="45817"/>
                    <a:pt x="197074" y="45817"/>
                    <a:pt x="191899" y="56885"/>
                  </a:cubicBezTo>
                  <a:cubicBezTo>
                    <a:pt x="190606" y="49506"/>
                    <a:pt x="184137" y="43357"/>
                    <a:pt x="175081" y="43357"/>
                  </a:cubicBezTo>
                  <a:cubicBezTo>
                    <a:pt x="181550" y="37208"/>
                    <a:pt x="181550" y="29829"/>
                    <a:pt x="177668" y="23679"/>
                  </a:cubicBezTo>
                  <a:close/>
                  <a:moveTo>
                    <a:pt x="17581" y="23679"/>
                  </a:moveTo>
                  <a:cubicBezTo>
                    <a:pt x="17581" y="23679"/>
                    <a:pt x="17581" y="23679"/>
                    <a:pt x="41441" y="23679"/>
                  </a:cubicBezTo>
                  <a:cubicBezTo>
                    <a:pt x="37675" y="31206"/>
                    <a:pt x="38930" y="38732"/>
                    <a:pt x="43953" y="43749"/>
                  </a:cubicBezTo>
                  <a:cubicBezTo>
                    <a:pt x="35163" y="43749"/>
                    <a:pt x="27628" y="51275"/>
                    <a:pt x="27628" y="60055"/>
                  </a:cubicBezTo>
                  <a:cubicBezTo>
                    <a:pt x="27628" y="78870"/>
                    <a:pt x="26372" y="85142"/>
                    <a:pt x="30139" y="91413"/>
                  </a:cubicBezTo>
                  <a:cubicBezTo>
                    <a:pt x="30139" y="91413"/>
                    <a:pt x="30139" y="91413"/>
                    <a:pt x="30139" y="196777"/>
                  </a:cubicBezTo>
                  <a:cubicBezTo>
                    <a:pt x="30139" y="200539"/>
                    <a:pt x="33907" y="204302"/>
                    <a:pt x="37675" y="204302"/>
                  </a:cubicBezTo>
                  <a:cubicBezTo>
                    <a:pt x="37675" y="204302"/>
                    <a:pt x="37675" y="204302"/>
                    <a:pt x="283811" y="204302"/>
                  </a:cubicBezTo>
                  <a:cubicBezTo>
                    <a:pt x="287579" y="204302"/>
                    <a:pt x="291347" y="200539"/>
                    <a:pt x="291347" y="196777"/>
                  </a:cubicBezTo>
                  <a:cubicBezTo>
                    <a:pt x="291347" y="196777"/>
                    <a:pt x="291347" y="196777"/>
                    <a:pt x="291347" y="98939"/>
                  </a:cubicBezTo>
                  <a:cubicBezTo>
                    <a:pt x="293858" y="91413"/>
                    <a:pt x="295114" y="82633"/>
                    <a:pt x="291347" y="73853"/>
                  </a:cubicBezTo>
                  <a:cubicBezTo>
                    <a:pt x="291347" y="56292"/>
                    <a:pt x="291347" y="58800"/>
                    <a:pt x="261207" y="58800"/>
                  </a:cubicBezTo>
                  <a:cubicBezTo>
                    <a:pt x="261207" y="58800"/>
                    <a:pt x="261207" y="58800"/>
                    <a:pt x="267486" y="56292"/>
                  </a:cubicBezTo>
                  <a:cubicBezTo>
                    <a:pt x="278789" y="51275"/>
                    <a:pt x="280045" y="36223"/>
                    <a:pt x="266231" y="23679"/>
                  </a:cubicBezTo>
                  <a:cubicBezTo>
                    <a:pt x="266231" y="23679"/>
                    <a:pt x="266231" y="23679"/>
                    <a:pt x="303905" y="23679"/>
                  </a:cubicBezTo>
                  <a:cubicBezTo>
                    <a:pt x="313951" y="23679"/>
                    <a:pt x="321486" y="32460"/>
                    <a:pt x="321486" y="41240"/>
                  </a:cubicBezTo>
                  <a:cubicBezTo>
                    <a:pt x="321486" y="41240"/>
                    <a:pt x="321486" y="41240"/>
                    <a:pt x="321486" y="223117"/>
                  </a:cubicBezTo>
                  <a:cubicBezTo>
                    <a:pt x="321486" y="231897"/>
                    <a:pt x="313951" y="239424"/>
                    <a:pt x="303905" y="239424"/>
                  </a:cubicBezTo>
                  <a:cubicBezTo>
                    <a:pt x="303905" y="239424"/>
                    <a:pt x="303905" y="239424"/>
                    <a:pt x="190882" y="239424"/>
                  </a:cubicBezTo>
                  <a:cubicBezTo>
                    <a:pt x="190882" y="239424"/>
                    <a:pt x="190882" y="239424"/>
                    <a:pt x="205952" y="275798"/>
                  </a:cubicBezTo>
                  <a:cubicBezTo>
                    <a:pt x="205952" y="275798"/>
                    <a:pt x="205952" y="275798"/>
                    <a:pt x="213487" y="275798"/>
                  </a:cubicBezTo>
                  <a:cubicBezTo>
                    <a:pt x="218510" y="275798"/>
                    <a:pt x="223534" y="280816"/>
                    <a:pt x="223534" y="287088"/>
                  </a:cubicBezTo>
                  <a:cubicBezTo>
                    <a:pt x="223534" y="293359"/>
                    <a:pt x="218510" y="298376"/>
                    <a:pt x="213487" y="298376"/>
                  </a:cubicBezTo>
                  <a:cubicBezTo>
                    <a:pt x="213487" y="298376"/>
                    <a:pt x="213487" y="298376"/>
                    <a:pt x="107999" y="298376"/>
                  </a:cubicBezTo>
                  <a:cubicBezTo>
                    <a:pt x="102976" y="298376"/>
                    <a:pt x="97952" y="293359"/>
                    <a:pt x="97952" y="287088"/>
                  </a:cubicBezTo>
                  <a:cubicBezTo>
                    <a:pt x="97952" y="280816"/>
                    <a:pt x="102976" y="275798"/>
                    <a:pt x="107999" y="275798"/>
                  </a:cubicBezTo>
                  <a:cubicBezTo>
                    <a:pt x="107999" y="275798"/>
                    <a:pt x="107999" y="275798"/>
                    <a:pt x="115534" y="275798"/>
                  </a:cubicBezTo>
                  <a:cubicBezTo>
                    <a:pt x="115534" y="275798"/>
                    <a:pt x="115534" y="275798"/>
                    <a:pt x="130604" y="239424"/>
                  </a:cubicBezTo>
                  <a:cubicBezTo>
                    <a:pt x="130604" y="239424"/>
                    <a:pt x="130604" y="239424"/>
                    <a:pt x="17581" y="239424"/>
                  </a:cubicBezTo>
                  <a:cubicBezTo>
                    <a:pt x="7535" y="239424"/>
                    <a:pt x="0" y="231897"/>
                    <a:pt x="0" y="223117"/>
                  </a:cubicBezTo>
                  <a:cubicBezTo>
                    <a:pt x="0" y="223117"/>
                    <a:pt x="0" y="223117"/>
                    <a:pt x="0" y="41240"/>
                  </a:cubicBezTo>
                  <a:cubicBezTo>
                    <a:pt x="0" y="32460"/>
                    <a:pt x="7535" y="23679"/>
                    <a:pt x="17581" y="23679"/>
                  </a:cubicBezTo>
                  <a:close/>
                  <a:moveTo>
                    <a:pt x="104265" y="1"/>
                  </a:moveTo>
                  <a:cubicBezTo>
                    <a:pt x="108118" y="20"/>
                    <a:pt x="113412" y="254"/>
                    <a:pt x="120681" y="254"/>
                  </a:cubicBezTo>
                  <a:cubicBezTo>
                    <a:pt x="128266" y="254"/>
                    <a:pt x="127002" y="10234"/>
                    <a:pt x="127002" y="17719"/>
                  </a:cubicBezTo>
                  <a:cubicBezTo>
                    <a:pt x="130794" y="18967"/>
                    <a:pt x="133323" y="20214"/>
                    <a:pt x="137116" y="21461"/>
                  </a:cubicBezTo>
                  <a:cubicBezTo>
                    <a:pt x="151022" y="6492"/>
                    <a:pt x="147229" y="7739"/>
                    <a:pt x="168721" y="27699"/>
                  </a:cubicBezTo>
                  <a:cubicBezTo>
                    <a:pt x="173778" y="33937"/>
                    <a:pt x="166193" y="38927"/>
                    <a:pt x="159871" y="45165"/>
                  </a:cubicBezTo>
                  <a:cubicBezTo>
                    <a:pt x="162400" y="47659"/>
                    <a:pt x="163665" y="51403"/>
                    <a:pt x="164928" y="55145"/>
                  </a:cubicBezTo>
                  <a:cubicBezTo>
                    <a:pt x="178835" y="55145"/>
                    <a:pt x="182627" y="52650"/>
                    <a:pt x="182627" y="63877"/>
                  </a:cubicBezTo>
                  <a:cubicBezTo>
                    <a:pt x="182627" y="63877"/>
                    <a:pt x="182627" y="63877"/>
                    <a:pt x="147229" y="78847"/>
                  </a:cubicBezTo>
                  <a:cubicBezTo>
                    <a:pt x="152286" y="55145"/>
                    <a:pt x="133323" y="33937"/>
                    <a:pt x="110567" y="33937"/>
                  </a:cubicBezTo>
                  <a:cubicBezTo>
                    <a:pt x="89075" y="33937"/>
                    <a:pt x="72640" y="50155"/>
                    <a:pt x="72640" y="71363"/>
                  </a:cubicBezTo>
                  <a:cubicBezTo>
                    <a:pt x="72640" y="83837"/>
                    <a:pt x="78962" y="96312"/>
                    <a:pt x="89075" y="102550"/>
                  </a:cubicBezTo>
                  <a:cubicBezTo>
                    <a:pt x="70112" y="111283"/>
                    <a:pt x="63791" y="112530"/>
                    <a:pt x="56206" y="118767"/>
                  </a:cubicBezTo>
                  <a:cubicBezTo>
                    <a:pt x="46092" y="108787"/>
                    <a:pt x="47356" y="110035"/>
                    <a:pt x="59998" y="97560"/>
                  </a:cubicBezTo>
                  <a:cubicBezTo>
                    <a:pt x="58734" y="93818"/>
                    <a:pt x="57470" y="91323"/>
                    <a:pt x="56206" y="87580"/>
                  </a:cubicBezTo>
                  <a:cubicBezTo>
                    <a:pt x="34714" y="87580"/>
                    <a:pt x="38506" y="90074"/>
                    <a:pt x="38506" y="60134"/>
                  </a:cubicBezTo>
                  <a:cubicBezTo>
                    <a:pt x="38506" y="52650"/>
                    <a:pt x="48621" y="55145"/>
                    <a:pt x="56206" y="55145"/>
                  </a:cubicBezTo>
                  <a:cubicBezTo>
                    <a:pt x="57470" y="51403"/>
                    <a:pt x="58734" y="47659"/>
                    <a:pt x="59998" y="45165"/>
                  </a:cubicBezTo>
                  <a:cubicBezTo>
                    <a:pt x="44828" y="30195"/>
                    <a:pt x="46092" y="33937"/>
                    <a:pt x="66320" y="13976"/>
                  </a:cubicBezTo>
                  <a:cubicBezTo>
                    <a:pt x="72640" y="7739"/>
                    <a:pt x="77698" y="16472"/>
                    <a:pt x="84018" y="21461"/>
                  </a:cubicBezTo>
                  <a:cubicBezTo>
                    <a:pt x="86547" y="20214"/>
                    <a:pt x="90340" y="18967"/>
                    <a:pt x="94132" y="17719"/>
                  </a:cubicBezTo>
                  <a:cubicBezTo>
                    <a:pt x="94132" y="1813"/>
                    <a:pt x="92710" y="-58"/>
                    <a:pt x="104265" y="1"/>
                  </a:cubicBezTo>
                  <a:close/>
                </a:path>
              </a:pathLst>
            </a:custGeom>
            <a:solidFill>
              <a:schemeClr val="bg1"/>
            </a:solidFill>
            <a:ln>
              <a:noFill/>
            </a:ln>
            <a:effectLst>
              <a:outerShdw blurRad="825500" dist="558800" dir="2700000" algn="tl" rotWithShape="0">
                <a:srgbClr val="000000">
                  <a:alpha val="15000"/>
                </a:srgbClr>
              </a:outerShdw>
            </a:effectLst>
          </p:spPr>
          <p:txBody>
            <a:bodyPr vert="horz" wrap="square" lIns="91440" tIns="45720" rIns="91440" bIns="45720" numCol="1" spcCol="0" anchor="ctr" anchorCtr="0"/>
            <a:lstStyle>
              <a:lvl1pPr marL="0" lvl="0" algn="l" defTabSz="914400">
                <a:defRPr sz="1800" kern="1200">
                  <a:solidFill>
                    <a:schemeClr val="lt1"/>
                  </a:solidFill>
                  <a:latin typeface="等线"/>
                  <a:ea typeface="等线"/>
                </a:defRPr>
              </a:lvl1pPr>
              <a:lvl2pPr marL="457200" lvl="1" algn="l" defTabSz="914400">
                <a:defRPr sz="1800" kern="1200">
                  <a:solidFill>
                    <a:schemeClr val="lt1"/>
                  </a:solidFill>
                  <a:latin typeface="等线"/>
                  <a:ea typeface="等线"/>
                </a:defRPr>
              </a:lvl2pPr>
              <a:lvl3pPr marL="914400" lvl="2" algn="l" defTabSz="914400">
                <a:defRPr sz="1800" kern="1200">
                  <a:solidFill>
                    <a:schemeClr val="lt1"/>
                  </a:solidFill>
                  <a:latin typeface="等线"/>
                  <a:ea typeface="等线"/>
                </a:defRPr>
              </a:lvl3pPr>
              <a:lvl4pPr marL="1371600" lvl="3" algn="l" defTabSz="914400">
                <a:defRPr sz="1800" kern="1200">
                  <a:solidFill>
                    <a:schemeClr val="lt1"/>
                  </a:solidFill>
                  <a:latin typeface="等线"/>
                  <a:ea typeface="等线"/>
                </a:defRPr>
              </a:lvl4pPr>
              <a:lvl5pPr marL="1828800" lvl="4" algn="l" defTabSz="914400">
                <a:defRPr sz="1800" kern="1200">
                  <a:solidFill>
                    <a:schemeClr val="lt1"/>
                  </a:solidFill>
                  <a:latin typeface="等线"/>
                  <a:ea typeface="等线"/>
                </a:defRPr>
              </a:lvl5pPr>
              <a:lvl6pPr marL="2286000" lvl="5" algn="l" defTabSz="914400">
                <a:defRPr sz="1800" kern="1200">
                  <a:solidFill>
                    <a:schemeClr val="lt1"/>
                  </a:solidFill>
                  <a:latin typeface="等线"/>
                  <a:ea typeface="等线"/>
                </a:defRPr>
              </a:lvl6pPr>
              <a:lvl7pPr marL="2743200" lvl="6" algn="l" defTabSz="914400">
                <a:defRPr sz="1800" kern="1200">
                  <a:solidFill>
                    <a:schemeClr val="lt1"/>
                  </a:solidFill>
                  <a:latin typeface="等线"/>
                  <a:ea typeface="等线"/>
                </a:defRPr>
              </a:lvl7pPr>
              <a:lvl8pPr marL="3200400" lvl="7" algn="l" defTabSz="914400">
                <a:defRPr sz="1800" kern="1200">
                  <a:solidFill>
                    <a:schemeClr val="lt1"/>
                  </a:solidFill>
                  <a:latin typeface="等线"/>
                  <a:ea typeface="等线"/>
                </a:defRPr>
              </a:lvl8pPr>
              <a:lvl9pPr marL="3657600" lvl="8" algn="l" defTabSz="914400">
                <a:defRPr sz="1800" kern="1200">
                  <a:solidFill>
                    <a:schemeClr val="lt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51" name="文本框 50"/>
            <p:cNvSpPr txBox="1"/>
            <p:nvPr/>
          </p:nvSpPr>
          <p:spPr>
            <a:xfrm>
              <a:off x="8912526" y="4339562"/>
              <a:ext cx="1455964" cy="489857"/>
            </a:xfrm>
            <a:prstGeom prst="rect">
              <a:avLst/>
            </a:prstGeom>
            <a:ln w="12700">
              <a:prstDash val="solid"/>
            </a:ln>
          </p:spPr>
          <p:txBody>
            <a:bodyPr/>
            <a:lstStyle/>
            <a:p>
              <a:r>
                <a:rPr lang="zh-CN" sz="2000" b="1">
                  <a:solidFill>
                    <a:srgbClr val="FFFFFF"/>
                  </a:solidFill>
                </a:rPr>
                <a:t>完成作业</a:t>
              </a:r>
            </a:p>
          </p:txBody>
        </p:sp>
      </p:grpSp>
      <p:grpSp>
        <p:nvGrpSpPr>
          <p:cNvPr id="52" name="组合 51"/>
          <p:cNvGrpSpPr/>
          <p:nvPr/>
        </p:nvGrpSpPr>
        <p:grpSpPr>
          <a:xfrm>
            <a:off x="1443684" y="4497357"/>
            <a:ext cx="2339523" cy="597809"/>
            <a:chOff x="8220734" y="5202041"/>
            <a:chExt cx="2339523" cy="597809"/>
          </a:xfrm>
        </p:grpSpPr>
        <p:sp>
          <p:nvSpPr>
            <p:cNvPr id="53" name="Oval 13"/>
            <p:cNvSpPr/>
            <p:nvPr/>
          </p:nvSpPr>
          <p:spPr>
            <a:xfrm>
              <a:off x="8220734" y="5202041"/>
              <a:ext cx="2339523" cy="597809"/>
            </a:xfrm>
            <a:prstGeom prst="rect">
              <a:avLst/>
            </a:prstGeom>
            <a:solidFill>
              <a:srgbClr val="7E397A"/>
            </a:solidFill>
            <a:ln>
              <a:noFill/>
            </a:ln>
          </p:spPr>
          <p:txBody>
            <a:bodyPr vert="horz" wrap="square" lIns="91440" tIns="45720" rIns="91440" bIns="45720" numCol="1" spcCol="0" anchor="ctr" anchorCtr="0"/>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54" name="Oval 13"/>
            <p:cNvSpPr/>
            <p:nvPr/>
          </p:nvSpPr>
          <p:spPr>
            <a:xfrm>
              <a:off x="8358896" y="5344700"/>
              <a:ext cx="321486" cy="308850"/>
            </a:xfrm>
            <a:custGeom>
              <a:avLst/>
              <a:gdLst/>
              <a:ahLst/>
              <a:cxnLst/>
              <a:rect l="0" t="0" r="r" b="b"/>
              <a:pathLst>
                <a:path w="321486" h="308850">
                  <a:moveTo>
                    <a:pt x="132788" y="299526"/>
                  </a:moveTo>
                  <a:cubicBezTo>
                    <a:pt x="143271" y="308850"/>
                    <a:pt x="164237" y="305354"/>
                    <a:pt x="166567" y="290202"/>
                  </a:cubicBezTo>
                  <a:cubicBezTo>
                    <a:pt x="180545" y="195799"/>
                    <a:pt x="252763" y="115382"/>
                    <a:pt x="306344" y="40792"/>
                  </a:cubicBezTo>
                  <a:cubicBezTo>
                    <a:pt x="321486" y="19813"/>
                    <a:pt x="286542" y="0"/>
                    <a:pt x="272564" y="19813"/>
                  </a:cubicBezTo>
                  <a:cubicBezTo>
                    <a:pt x="222478" y="89741"/>
                    <a:pt x="160743" y="162001"/>
                    <a:pt x="136282" y="244749"/>
                  </a:cubicBezTo>
                  <a:cubicBezTo>
                    <a:pt x="108327" y="216778"/>
                    <a:pt x="80372" y="188806"/>
                    <a:pt x="48922" y="163166"/>
                  </a:cubicBezTo>
                  <a:cubicBezTo>
                    <a:pt x="29120" y="146849"/>
                    <a:pt x="0" y="174821"/>
                    <a:pt x="20966" y="191137"/>
                  </a:cubicBezTo>
                  <a:cubicBezTo>
                    <a:pt x="61735" y="223771"/>
                    <a:pt x="96679" y="262231"/>
                    <a:pt x="132788" y="299526"/>
                  </a:cubicBezTo>
                  <a:close/>
                </a:path>
              </a:pathLst>
            </a:custGeom>
            <a:solidFill>
              <a:schemeClr val="bg1"/>
            </a:solidFill>
            <a:ln>
              <a:noFill/>
            </a:ln>
            <a:effectLst>
              <a:outerShdw blurRad="825500" dist="558800" dir="2700000" algn="tl" rotWithShape="0">
                <a:srgbClr val="000000">
                  <a:alpha val="15000"/>
                </a:srgbClr>
              </a:outerShdw>
            </a:effectLst>
          </p:spPr>
          <p:txBody>
            <a:bodyPr vert="horz" wrap="square" lIns="91440" tIns="45720" rIns="91440" bIns="45720" numCol="1" spcCol="0" anchor="ctr" anchorCtr="0"/>
            <a:lstStyle>
              <a:lvl1pPr marL="0" lvl="0" algn="l" defTabSz="914400">
                <a:defRPr sz="1800" kern="1200">
                  <a:solidFill>
                    <a:schemeClr val="lt1"/>
                  </a:solidFill>
                  <a:latin typeface="等线"/>
                  <a:ea typeface="等线"/>
                </a:defRPr>
              </a:lvl1pPr>
              <a:lvl2pPr marL="457200" lvl="1" algn="l" defTabSz="914400">
                <a:defRPr sz="1800" kern="1200">
                  <a:solidFill>
                    <a:schemeClr val="lt1"/>
                  </a:solidFill>
                  <a:latin typeface="等线"/>
                  <a:ea typeface="等线"/>
                </a:defRPr>
              </a:lvl2pPr>
              <a:lvl3pPr marL="914400" lvl="2" algn="l" defTabSz="914400">
                <a:defRPr sz="1800" kern="1200">
                  <a:solidFill>
                    <a:schemeClr val="lt1"/>
                  </a:solidFill>
                  <a:latin typeface="等线"/>
                  <a:ea typeface="等线"/>
                </a:defRPr>
              </a:lvl3pPr>
              <a:lvl4pPr marL="1371600" lvl="3" algn="l" defTabSz="914400">
                <a:defRPr sz="1800" kern="1200">
                  <a:solidFill>
                    <a:schemeClr val="lt1"/>
                  </a:solidFill>
                  <a:latin typeface="等线"/>
                  <a:ea typeface="等线"/>
                </a:defRPr>
              </a:lvl4pPr>
              <a:lvl5pPr marL="1828800" lvl="4" algn="l" defTabSz="914400">
                <a:defRPr sz="1800" kern="1200">
                  <a:solidFill>
                    <a:schemeClr val="lt1"/>
                  </a:solidFill>
                  <a:latin typeface="等线"/>
                  <a:ea typeface="等线"/>
                </a:defRPr>
              </a:lvl5pPr>
              <a:lvl6pPr marL="2286000" lvl="5" algn="l" defTabSz="914400">
                <a:defRPr sz="1800" kern="1200">
                  <a:solidFill>
                    <a:schemeClr val="lt1"/>
                  </a:solidFill>
                  <a:latin typeface="等线"/>
                  <a:ea typeface="等线"/>
                </a:defRPr>
              </a:lvl6pPr>
              <a:lvl7pPr marL="2743200" lvl="6" algn="l" defTabSz="914400">
                <a:defRPr sz="1800" kern="1200">
                  <a:solidFill>
                    <a:schemeClr val="lt1"/>
                  </a:solidFill>
                  <a:latin typeface="等线"/>
                  <a:ea typeface="等线"/>
                </a:defRPr>
              </a:lvl7pPr>
              <a:lvl8pPr marL="3200400" lvl="7" algn="l" defTabSz="914400">
                <a:defRPr sz="1800" kern="1200">
                  <a:solidFill>
                    <a:schemeClr val="lt1"/>
                  </a:solidFill>
                  <a:latin typeface="等线"/>
                  <a:ea typeface="等线"/>
                </a:defRPr>
              </a:lvl8pPr>
              <a:lvl9pPr marL="3657600" lvl="8" algn="l" defTabSz="914400">
                <a:defRPr sz="1800" kern="1200">
                  <a:solidFill>
                    <a:schemeClr val="lt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55" name="文本框 54"/>
            <p:cNvSpPr txBox="1"/>
            <p:nvPr/>
          </p:nvSpPr>
          <p:spPr>
            <a:xfrm>
              <a:off x="8912526" y="5309993"/>
              <a:ext cx="1455964" cy="489857"/>
            </a:xfrm>
            <a:prstGeom prst="rect">
              <a:avLst/>
            </a:prstGeom>
            <a:ln w="12700">
              <a:prstDash val="solid"/>
            </a:ln>
          </p:spPr>
          <p:txBody>
            <a:bodyPr/>
            <a:lstStyle/>
            <a:p>
              <a:r>
                <a:rPr lang="zh-CN" sz="2000" b="1">
                  <a:solidFill>
                    <a:srgbClr val="FFFFFF"/>
                  </a:solidFill>
                </a:rPr>
                <a:t>评教</a:t>
              </a:r>
            </a:p>
          </p:txBody>
        </p:sp>
      </p:grpSp>
      <p:grpSp>
        <p:nvGrpSpPr>
          <p:cNvPr id="56" name="组合 55"/>
          <p:cNvGrpSpPr/>
          <p:nvPr/>
        </p:nvGrpSpPr>
        <p:grpSpPr>
          <a:xfrm>
            <a:off x="1443684" y="5407106"/>
            <a:ext cx="2339523" cy="597809"/>
            <a:chOff x="8220734" y="1545603"/>
            <a:chExt cx="2339523" cy="597809"/>
          </a:xfrm>
        </p:grpSpPr>
        <p:sp>
          <p:nvSpPr>
            <p:cNvPr id="57" name="Oval 15"/>
            <p:cNvSpPr/>
            <p:nvPr/>
          </p:nvSpPr>
          <p:spPr>
            <a:xfrm>
              <a:off x="8220734" y="1545604"/>
              <a:ext cx="2339523" cy="597809"/>
            </a:xfrm>
            <a:prstGeom prst="rect">
              <a:avLst/>
            </a:prstGeom>
            <a:solidFill>
              <a:srgbClr val="7E397A"/>
            </a:solidFill>
            <a:ln>
              <a:noFill/>
            </a:ln>
          </p:spPr>
          <p:txBody>
            <a:bodyPr vert="horz" wrap="square" lIns="91440" tIns="45720" rIns="91440" bIns="45720" numCol="1" spcCol="0" anchor="ctr" anchorCtr="0"/>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58" name="Oval 15"/>
            <p:cNvSpPr/>
            <p:nvPr/>
          </p:nvSpPr>
          <p:spPr>
            <a:xfrm>
              <a:off x="8385013" y="1681944"/>
              <a:ext cx="269252" cy="321486"/>
            </a:xfrm>
            <a:custGeom>
              <a:avLst/>
              <a:gdLst/>
              <a:ahLst/>
              <a:cxnLst/>
              <a:rect l="l" t="t" r="r" b="b"/>
              <a:pathLst>
                <a:path w="269252" h="321486">
                  <a:moveTo>
                    <a:pt x="197559" y="75579"/>
                  </a:moveTo>
                  <a:cubicBezTo>
                    <a:pt x="197559" y="75579"/>
                    <a:pt x="197559" y="75579"/>
                    <a:pt x="192503" y="81942"/>
                  </a:cubicBezTo>
                  <a:cubicBezTo>
                    <a:pt x="189976" y="84488"/>
                    <a:pt x="189976" y="85760"/>
                    <a:pt x="192503" y="88306"/>
                  </a:cubicBezTo>
                  <a:cubicBezTo>
                    <a:pt x="192503" y="88306"/>
                    <a:pt x="192503" y="88306"/>
                    <a:pt x="196295" y="92124"/>
                  </a:cubicBezTo>
                  <a:cubicBezTo>
                    <a:pt x="196295" y="92124"/>
                    <a:pt x="196295" y="92124"/>
                    <a:pt x="189976" y="127761"/>
                  </a:cubicBezTo>
                  <a:cubicBezTo>
                    <a:pt x="189976" y="129034"/>
                    <a:pt x="189976" y="130307"/>
                    <a:pt x="189976" y="131580"/>
                  </a:cubicBezTo>
                  <a:cubicBezTo>
                    <a:pt x="189976" y="131580"/>
                    <a:pt x="189976" y="131580"/>
                    <a:pt x="197559" y="143034"/>
                  </a:cubicBezTo>
                  <a:cubicBezTo>
                    <a:pt x="198822" y="145580"/>
                    <a:pt x="202613" y="145580"/>
                    <a:pt x="203876" y="143034"/>
                  </a:cubicBezTo>
                  <a:cubicBezTo>
                    <a:pt x="203876" y="143034"/>
                    <a:pt x="203876" y="143034"/>
                    <a:pt x="211459" y="131580"/>
                  </a:cubicBezTo>
                  <a:cubicBezTo>
                    <a:pt x="212723" y="130307"/>
                    <a:pt x="212723" y="129034"/>
                    <a:pt x="211459" y="127761"/>
                  </a:cubicBezTo>
                  <a:cubicBezTo>
                    <a:pt x="211459" y="127761"/>
                    <a:pt x="211459" y="127761"/>
                    <a:pt x="205140" y="92124"/>
                  </a:cubicBezTo>
                  <a:cubicBezTo>
                    <a:pt x="205140" y="92124"/>
                    <a:pt x="205140" y="92124"/>
                    <a:pt x="210195" y="88306"/>
                  </a:cubicBezTo>
                  <a:cubicBezTo>
                    <a:pt x="211459" y="85760"/>
                    <a:pt x="211459" y="84488"/>
                    <a:pt x="210195" y="81942"/>
                  </a:cubicBezTo>
                  <a:cubicBezTo>
                    <a:pt x="210195" y="81942"/>
                    <a:pt x="210195" y="81942"/>
                    <a:pt x="203876" y="75579"/>
                  </a:cubicBezTo>
                  <a:cubicBezTo>
                    <a:pt x="202613" y="74306"/>
                    <a:pt x="200086" y="74306"/>
                    <a:pt x="197559" y="75579"/>
                  </a:cubicBezTo>
                  <a:close/>
                  <a:moveTo>
                    <a:pt x="65376" y="75579"/>
                  </a:moveTo>
                  <a:cubicBezTo>
                    <a:pt x="65376" y="75579"/>
                    <a:pt x="65376" y="75579"/>
                    <a:pt x="59057" y="81942"/>
                  </a:cubicBezTo>
                  <a:cubicBezTo>
                    <a:pt x="57793" y="84488"/>
                    <a:pt x="57793" y="85760"/>
                    <a:pt x="59057" y="88306"/>
                  </a:cubicBezTo>
                  <a:cubicBezTo>
                    <a:pt x="59057" y="88306"/>
                    <a:pt x="59057" y="88306"/>
                    <a:pt x="64112" y="92124"/>
                  </a:cubicBezTo>
                  <a:cubicBezTo>
                    <a:pt x="64112" y="92124"/>
                    <a:pt x="64112" y="92124"/>
                    <a:pt x="57793" y="127761"/>
                  </a:cubicBezTo>
                  <a:cubicBezTo>
                    <a:pt x="56529" y="129034"/>
                    <a:pt x="56529" y="130307"/>
                    <a:pt x="57793" y="131580"/>
                  </a:cubicBezTo>
                  <a:cubicBezTo>
                    <a:pt x="57793" y="131580"/>
                    <a:pt x="57793" y="131580"/>
                    <a:pt x="65376" y="143034"/>
                  </a:cubicBezTo>
                  <a:cubicBezTo>
                    <a:pt x="66639" y="145580"/>
                    <a:pt x="70430" y="145580"/>
                    <a:pt x="71693" y="143034"/>
                  </a:cubicBezTo>
                  <a:cubicBezTo>
                    <a:pt x="71693" y="143034"/>
                    <a:pt x="71693" y="143034"/>
                    <a:pt x="79276" y="131580"/>
                  </a:cubicBezTo>
                  <a:cubicBezTo>
                    <a:pt x="79276" y="130307"/>
                    <a:pt x="79276" y="129034"/>
                    <a:pt x="79276" y="127761"/>
                  </a:cubicBezTo>
                  <a:cubicBezTo>
                    <a:pt x="79276" y="127761"/>
                    <a:pt x="79276" y="127761"/>
                    <a:pt x="72957" y="92124"/>
                  </a:cubicBezTo>
                  <a:cubicBezTo>
                    <a:pt x="72957" y="92124"/>
                    <a:pt x="72957" y="92124"/>
                    <a:pt x="76749" y="88306"/>
                  </a:cubicBezTo>
                  <a:cubicBezTo>
                    <a:pt x="79276" y="85760"/>
                    <a:pt x="79276" y="84488"/>
                    <a:pt x="76749" y="81942"/>
                  </a:cubicBezTo>
                  <a:cubicBezTo>
                    <a:pt x="76749" y="81942"/>
                    <a:pt x="76749" y="81942"/>
                    <a:pt x="71693" y="75579"/>
                  </a:cubicBezTo>
                  <a:cubicBezTo>
                    <a:pt x="69166" y="74306"/>
                    <a:pt x="66639" y="74306"/>
                    <a:pt x="65376" y="75579"/>
                  </a:cubicBezTo>
                  <a:close/>
                  <a:moveTo>
                    <a:pt x="20268" y="66724"/>
                  </a:moveTo>
                  <a:cubicBezTo>
                    <a:pt x="20268" y="66724"/>
                    <a:pt x="20268" y="66724"/>
                    <a:pt x="115776" y="66724"/>
                  </a:cubicBezTo>
                  <a:cubicBezTo>
                    <a:pt x="123316" y="66724"/>
                    <a:pt x="129599" y="73029"/>
                    <a:pt x="129599" y="79336"/>
                  </a:cubicBezTo>
                  <a:cubicBezTo>
                    <a:pt x="129599" y="79336"/>
                    <a:pt x="129599" y="79336"/>
                    <a:pt x="134626" y="108343"/>
                  </a:cubicBezTo>
                  <a:cubicBezTo>
                    <a:pt x="134626" y="108343"/>
                    <a:pt x="134626" y="108343"/>
                    <a:pt x="139653" y="79336"/>
                  </a:cubicBezTo>
                  <a:cubicBezTo>
                    <a:pt x="139653" y="73029"/>
                    <a:pt x="145936" y="66724"/>
                    <a:pt x="153476" y="66724"/>
                  </a:cubicBezTo>
                  <a:cubicBezTo>
                    <a:pt x="153476" y="66724"/>
                    <a:pt x="153476" y="66724"/>
                    <a:pt x="248984" y="66724"/>
                  </a:cubicBezTo>
                  <a:cubicBezTo>
                    <a:pt x="255267" y="66724"/>
                    <a:pt x="261551" y="73029"/>
                    <a:pt x="262808" y="79336"/>
                  </a:cubicBezTo>
                  <a:cubicBezTo>
                    <a:pt x="262808" y="79336"/>
                    <a:pt x="262808" y="79336"/>
                    <a:pt x="269091" y="187799"/>
                  </a:cubicBezTo>
                  <a:cubicBezTo>
                    <a:pt x="270348" y="195366"/>
                    <a:pt x="264064" y="201672"/>
                    <a:pt x="257781" y="201672"/>
                  </a:cubicBezTo>
                  <a:cubicBezTo>
                    <a:pt x="250241" y="202933"/>
                    <a:pt x="243957" y="196628"/>
                    <a:pt x="242700" y="190321"/>
                  </a:cubicBezTo>
                  <a:cubicBezTo>
                    <a:pt x="242700" y="190321"/>
                    <a:pt x="242700" y="190321"/>
                    <a:pt x="238931" y="119694"/>
                  </a:cubicBezTo>
                  <a:cubicBezTo>
                    <a:pt x="238931" y="119694"/>
                    <a:pt x="238931" y="119694"/>
                    <a:pt x="237674" y="305090"/>
                  </a:cubicBezTo>
                  <a:cubicBezTo>
                    <a:pt x="237674" y="315180"/>
                    <a:pt x="230134" y="321486"/>
                    <a:pt x="221337" y="321486"/>
                  </a:cubicBezTo>
                  <a:cubicBezTo>
                    <a:pt x="212540" y="321486"/>
                    <a:pt x="206257" y="313919"/>
                    <a:pt x="206257" y="305090"/>
                  </a:cubicBezTo>
                  <a:cubicBezTo>
                    <a:pt x="206257" y="305090"/>
                    <a:pt x="206257" y="305090"/>
                    <a:pt x="206257" y="204194"/>
                  </a:cubicBezTo>
                  <a:cubicBezTo>
                    <a:pt x="206257" y="201672"/>
                    <a:pt x="203744" y="199149"/>
                    <a:pt x="201230" y="199149"/>
                  </a:cubicBezTo>
                  <a:cubicBezTo>
                    <a:pt x="197460" y="199149"/>
                    <a:pt x="194947" y="201672"/>
                    <a:pt x="194947" y="204194"/>
                  </a:cubicBezTo>
                  <a:cubicBezTo>
                    <a:pt x="194947" y="204194"/>
                    <a:pt x="194947" y="204194"/>
                    <a:pt x="194947" y="305090"/>
                  </a:cubicBezTo>
                  <a:cubicBezTo>
                    <a:pt x="194947" y="315180"/>
                    <a:pt x="187406" y="321486"/>
                    <a:pt x="178609" y="321486"/>
                  </a:cubicBezTo>
                  <a:cubicBezTo>
                    <a:pt x="169813" y="321486"/>
                    <a:pt x="163530" y="313919"/>
                    <a:pt x="163530" y="305090"/>
                  </a:cubicBezTo>
                  <a:cubicBezTo>
                    <a:pt x="163530" y="305090"/>
                    <a:pt x="163530" y="305090"/>
                    <a:pt x="163530" y="115911"/>
                  </a:cubicBezTo>
                  <a:cubicBezTo>
                    <a:pt x="163530" y="115911"/>
                    <a:pt x="163530" y="115911"/>
                    <a:pt x="148450" y="190321"/>
                  </a:cubicBezTo>
                  <a:cubicBezTo>
                    <a:pt x="147193" y="196628"/>
                    <a:pt x="142166" y="202933"/>
                    <a:pt x="134626" y="201672"/>
                  </a:cubicBezTo>
                  <a:cubicBezTo>
                    <a:pt x="127086" y="202933"/>
                    <a:pt x="122059" y="196628"/>
                    <a:pt x="120802" y="190321"/>
                  </a:cubicBezTo>
                  <a:cubicBezTo>
                    <a:pt x="120802" y="190321"/>
                    <a:pt x="120802" y="190321"/>
                    <a:pt x="105722" y="119694"/>
                  </a:cubicBezTo>
                  <a:cubicBezTo>
                    <a:pt x="105722" y="119694"/>
                    <a:pt x="105722" y="119694"/>
                    <a:pt x="105722" y="305090"/>
                  </a:cubicBezTo>
                  <a:cubicBezTo>
                    <a:pt x="105722" y="315180"/>
                    <a:pt x="98182" y="321486"/>
                    <a:pt x="89385" y="321486"/>
                  </a:cubicBezTo>
                  <a:cubicBezTo>
                    <a:pt x="80589" y="321486"/>
                    <a:pt x="74305" y="313919"/>
                    <a:pt x="74305" y="305090"/>
                  </a:cubicBezTo>
                  <a:cubicBezTo>
                    <a:pt x="74305" y="305090"/>
                    <a:pt x="74305" y="305090"/>
                    <a:pt x="74305" y="204194"/>
                  </a:cubicBezTo>
                  <a:cubicBezTo>
                    <a:pt x="74305" y="201672"/>
                    <a:pt x="71792" y="199149"/>
                    <a:pt x="68022" y="199149"/>
                  </a:cubicBezTo>
                  <a:cubicBezTo>
                    <a:pt x="65508" y="199149"/>
                    <a:pt x="62995" y="201672"/>
                    <a:pt x="62995" y="204194"/>
                  </a:cubicBezTo>
                  <a:cubicBezTo>
                    <a:pt x="62995" y="204194"/>
                    <a:pt x="62995" y="204194"/>
                    <a:pt x="62995" y="305090"/>
                  </a:cubicBezTo>
                  <a:cubicBezTo>
                    <a:pt x="62995" y="315180"/>
                    <a:pt x="55455" y="321486"/>
                    <a:pt x="46659" y="321486"/>
                  </a:cubicBezTo>
                  <a:cubicBezTo>
                    <a:pt x="37862" y="321486"/>
                    <a:pt x="31578" y="313919"/>
                    <a:pt x="31578" y="305090"/>
                  </a:cubicBezTo>
                  <a:cubicBezTo>
                    <a:pt x="31578" y="305090"/>
                    <a:pt x="31578" y="305090"/>
                    <a:pt x="31578" y="115911"/>
                  </a:cubicBezTo>
                  <a:cubicBezTo>
                    <a:pt x="31578" y="115911"/>
                    <a:pt x="31578" y="115911"/>
                    <a:pt x="26552" y="190321"/>
                  </a:cubicBezTo>
                  <a:cubicBezTo>
                    <a:pt x="25295" y="196628"/>
                    <a:pt x="19011" y="202933"/>
                    <a:pt x="11471" y="201672"/>
                  </a:cubicBezTo>
                  <a:cubicBezTo>
                    <a:pt x="5188" y="201672"/>
                    <a:pt x="-1096" y="195366"/>
                    <a:pt x="161" y="187799"/>
                  </a:cubicBezTo>
                  <a:cubicBezTo>
                    <a:pt x="161" y="187799"/>
                    <a:pt x="161" y="187799"/>
                    <a:pt x="6444" y="79336"/>
                  </a:cubicBezTo>
                  <a:cubicBezTo>
                    <a:pt x="7701" y="73029"/>
                    <a:pt x="13985" y="66724"/>
                    <a:pt x="20268" y="66724"/>
                  </a:cubicBezTo>
                  <a:close/>
                  <a:moveTo>
                    <a:pt x="201350" y="0"/>
                  </a:moveTo>
                  <a:cubicBezTo>
                    <a:pt x="217682" y="0"/>
                    <a:pt x="230921" y="12900"/>
                    <a:pt x="230921" y="28813"/>
                  </a:cubicBezTo>
                  <a:cubicBezTo>
                    <a:pt x="230921" y="44726"/>
                    <a:pt x="217682" y="57626"/>
                    <a:pt x="201350" y="57626"/>
                  </a:cubicBezTo>
                  <a:cubicBezTo>
                    <a:pt x="185018" y="57626"/>
                    <a:pt x="171779" y="44726"/>
                    <a:pt x="171779" y="28813"/>
                  </a:cubicBezTo>
                  <a:cubicBezTo>
                    <a:pt x="171779" y="12900"/>
                    <a:pt x="185018" y="0"/>
                    <a:pt x="201350" y="0"/>
                  </a:cubicBezTo>
                  <a:close/>
                  <a:moveTo>
                    <a:pt x="67903" y="0"/>
                  </a:moveTo>
                  <a:cubicBezTo>
                    <a:pt x="84235" y="0"/>
                    <a:pt x="97474" y="12900"/>
                    <a:pt x="97474" y="28813"/>
                  </a:cubicBezTo>
                  <a:cubicBezTo>
                    <a:pt x="97474" y="44726"/>
                    <a:pt x="84235" y="57626"/>
                    <a:pt x="67903" y="57626"/>
                  </a:cubicBezTo>
                  <a:cubicBezTo>
                    <a:pt x="51571" y="57626"/>
                    <a:pt x="38332" y="44726"/>
                    <a:pt x="38332" y="28813"/>
                  </a:cubicBezTo>
                  <a:cubicBezTo>
                    <a:pt x="38332" y="12900"/>
                    <a:pt x="51571" y="0"/>
                    <a:pt x="67903" y="0"/>
                  </a:cubicBezTo>
                  <a:close/>
                </a:path>
              </a:pathLst>
            </a:custGeom>
            <a:solidFill>
              <a:schemeClr val="bg1"/>
            </a:solidFill>
            <a:ln>
              <a:noFill/>
            </a:ln>
            <a:effectLst>
              <a:outerShdw blurRad="825500" dist="558800" dir="2700000" algn="tl" rotWithShape="0">
                <a:srgbClr val="000000">
                  <a:alpha val="15000"/>
                </a:srgbClr>
              </a:outerShdw>
            </a:effectLst>
          </p:spPr>
          <p:txBody>
            <a:bodyPr vert="horz" wrap="square" lIns="91440" tIns="45720" rIns="91440" bIns="45720" numCol="1" spcCol="0" anchor="ctr" anchorCtr="0"/>
            <a:lstStyle>
              <a:lvl1pPr marL="0" lvl="0" algn="l" defTabSz="914400">
                <a:defRPr sz="1800" kern="1200">
                  <a:solidFill>
                    <a:schemeClr val="lt1"/>
                  </a:solidFill>
                  <a:latin typeface="等线"/>
                  <a:ea typeface="等线"/>
                </a:defRPr>
              </a:lvl1pPr>
              <a:lvl2pPr marL="457200" lvl="1" algn="l" defTabSz="914400">
                <a:defRPr sz="1800" kern="1200">
                  <a:solidFill>
                    <a:schemeClr val="lt1"/>
                  </a:solidFill>
                  <a:latin typeface="等线"/>
                  <a:ea typeface="等线"/>
                </a:defRPr>
              </a:lvl2pPr>
              <a:lvl3pPr marL="914400" lvl="2" algn="l" defTabSz="914400">
                <a:defRPr sz="1800" kern="1200">
                  <a:solidFill>
                    <a:schemeClr val="lt1"/>
                  </a:solidFill>
                  <a:latin typeface="等线"/>
                  <a:ea typeface="等线"/>
                </a:defRPr>
              </a:lvl3pPr>
              <a:lvl4pPr marL="1371600" lvl="3" algn="l" defTabSz="914400">
                <a:defRPr sz="1800" kern="1200">
                  <a:solidFill>
                    <a:schemeClr val="lt1"/>
                  </a:solidFill>
                  <a:latin typeface="等线"/>
                  <a:ea typeface="等线"/>
                </a:defRPr>
              </a:lvl4pPr>
              <a:lvl5pPr marL="1828800" lvl="4" algn="l" defTabSz="914400">
                <a:defRPr sz="1800" kern="1200">
                  <a:solidFill>
                    <a:schemeClr val="lt1"/>
                  </a:solidFill>
                  <a:latin typeface="等线"/>
                  <a:ea typeface="等线"/>
                </a:defRPr>
              </a:lvl5pPr>
              <a:lvl6pPr marL="2286000" lvl="5" algn="l" defTabSz="914400">
                <a:defRPr sz="1800" kern="1200">
                  <a:solidFill>
                    <a:schemeClr val="lt1"/>
                  </a:solidFill>
                  <a:latin typeface="等线"/>
                  <a:ea typeface="等线"/>
                </a:defRPr>
              </a:lvl6pPr>
              <a:lvl7pPr marL="2743200" lvl="6" algn="l" defTabSz="914400">
                <a:defRPr sz="1800" kern="1200">
                  <a:solidFill>
                    <a:schemeClr val="lt1"/>
                  </a:solidFill>
                  <a:latin typeface="等线"/>
                  <a:ea typeface="等线"/>
                </a:defRPr>
              </a:lvl7pPr>
              <a:lvl8pPr marL="3200400" lvl="7" algn="l" defTabSz="914400">
                <a:defRPr sz="1800" kern="1200">
                  <a:solidFill>
                    <a:schemeClr val="lt1"/>
                  </a:solidFill>
                  <a:latin typeface="等线"/>
                  <a:ea typeface="等线"/>
                </a:defRPr>
              </a:lvl8pPr>
              <a:lvl9pPr marL="3657600" lvl="8" algn="l" defTabSz="914400">
                <a:defRPr sz="1800" kern="1200">
                  <a:solidFill>
                    <a:schemeClr val="lt1"/>
                  </a:solidFill>
                  <a:latin typeface="等线"/>
                  <a:ea typeface="等线"/>
                </a:defRPr>
              </a:lvl9pPr>
            </a:lstStyle>
            <a:p>
              <a:pPr marL="0" lvl="0" indent="0" algn="ctr" defTabSz="914400">
                <a:lnSpc>
                  <a:spcPct val="100000"/>
                </a:lnSpc>
                <a:spcBef>
                  <a:spcPts val="0"/>
                </a:spcBef>
                <a:spcAft>
                  <a:spcPts val="0"/>
                </a:spcAft>
                <a:buNone/>
              </a:pPr>
              <a:endParaRPr sz="1800" b="0" i="0" u="none" strike="noStrike" kern="1200" spc="0" baseline="0">
                <a:solidFill>
                  <a:srgbClr val="FFFFFF"/>
                </a:solidFill>
                <a:latin typeface="微软雅黑"/>
                <a:ea typeface="微软雅黑"/>
              </a:endParaRPr>
            </a:p>
          </p:txBody>
        </p:sp>
        <p:sp>
          <p:nvSpPr>
            <p:cNvPr id="59" name="文本框 58"/>
            <p:cNvSpPr txBox="1"/>
            <p:nvPr/>
          </p:nvSpPr>
          <p:spPr>
            <a:xfrm>
              <a:off x="8858098" y="1653555"/>
              <a:ext cx="1702160" cy="489857"/>
            </a:xfrm>
            <a:prstGeom prst="rect">
              <a:avLst/>
            </a:prstGeom>
            <a:ln w="12700">
              <a:prstDash val="solid"/>
            </a:ln>
          </p:spPr>
          <p:txBody>
            <a:bodyPr/>
            <a:lstStyle/>
            <a:p>
              <a:r>
                <a:rPr lang="zh-CN" sz="2000" b="1">
                  <a:solidFill>
                    <a:srgbClr val="FFFFFF"/>
                  </a:solidFill>
                </a:rPr>
                <a:t>退学转系申请</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p:nvPr/>
          </p:nvPicPr>
          <p:blipFill>
            <a:blip r:embed="rId3"/>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p>
              <a:pPr algn="ctr"/>
              <a:endParaRPr lang="zh-CN">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a:spAutoFit/>
            </a:bodyPr>
            <a:lstStyle/>
            <a:p>
              <a:r>
                <a:rPr lang="en-US" sz="20000" b="1">
                  <a:solidFill>
                    <a:schemeClr val="bg1"/>
                  </a:solidFill>
                  <a:latin typeface="等线"/>
                </a:rPr>
                <a:t>02</a:t>
              </a:r>
              <a:endParaRPr lang="zh-CN" sz="20000" b="1">
                <a:solidFill>
                  <a:schemeClr val="bg1"/>
                </a:solidFill>
                <a:latin typeface="等线"/>
              </a:endParaRPr>
            </a:p>
          </p:txBody>
        </p:sp>
      </p:grpSp>
      <p:sp>
        <p:nvSpPr>
          <p:cNvPr id="15" name="矩形 14"/>
          <p:cNvSpPr/>
          <p:nvPr/>
        </p:nvSpPr>
        <p:spPr>
          <a:xfrm>
            <a:off x="6977182" y="2501116"/>
            <a:ext cx="3451509" cy="907926"/>
          </a:xfrm>
          <a:prstGeom prst="rect">
            <a:avLst/>
          </a:prstGeom>
        </p:spPr>
        <p:txBody>
          <a:bodyPr wrap="square"/>
          <a:lstStyle/>
          <a:p>
            <a:pPr marL="0" indent="0" defTabSz="914400">
              <a:lnSpc>
                <a:spcPct val="120000"/>
              </a:lnSpc>
              <a:spcBef>
                <a:spcPts val="0"/>
              </a:spcBef>
              <a:spcAft>
                <a:spcPts val="0"/>
              </a:spcAft>
              <a:buNone/>
            </a:pPr>
            <a:r>
              <a:rPr lang="zh-CN" sz="4800" b="1" i="0" strike="noStrike" spc="0">
                <a:solidFill>
                  <a:srgbClr val="262626"/>
                </a:solidFill>
                <a:latin typeface="等线"/>
                <a:ea typeface="等线"/>
              </a:rPr>
              <a:t>数据库设计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2920831" cy="640816"/>
          </a:xfrm>
          <a:prstGeom prst="rect">
            <a:avLst/>
          </a:prstGeom>
        </p:spPr>
        <p:txBody>
          <a:bodyPr wrap="square"/>
          <a:lstStyle/>
          <a:p>
            <a:r>
              <a:rPr lang="zh-CN" sz="3200" b="1" i="0" strike="noStrike" spc="0">
                <a:solidFill>
                  <a:srgbClr val="262626"/>
                </a:solidFill>
                <a:latin typeface="等线"/>
                <a:ea typeface="等线"/>
              </a:rPr>
              <a:t>数据流分析</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2" y="740182"/>
            <a:ext cx="563894" cy="400110"/>
          </a:xfrm>
          <a:prstGeom prst="rect">
            <a:avLst/>
          </a:prstGeom>
          <a:noFill/>
        </p:spPr>
        <p:txBody>
          <a:bodyPr wrap="squar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000" b="1">
                <a:solidFill>
                  <a:srgbClr val="FFFFFF"/>
                </a:solidFill>
                <a:latin typeface="等线"/>
                <a:ea typeface="等线"/>
              </a:rPr>
              <a:t>01</a:t>
            </a:r>
          </a:p>
        </p:txBody>
      </p:sp>
      <p:pic>
        <p:nvPicPr>
          <p:cNvPr id="10" name="图片 9"/>
          <p:cNvPicPr/>
          <p:nvPr/>
        </p:nvPicPr>
        <p:blipFill>
          <a:blip r:embed="rId4"/>
          <a:stretch/>
        </p:blipFill>
        <p:spPr>
          <a:xfrm>
            <a:off x="4162912" y="345728"/>
            <a:ext cx="5837504" cy="61883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4878092" cy="640816"/>
          </a:xfrm>
          <a:prstGeom prst="rect">
            <a:avLst/>
          </a:prstGeom>
        </p:spPr>
        <p:txBody>
          <a:bodyPr wrap="square"/>
          <a:lstStyle/>
          <a:p>
            <a:pPr marL="0" indent="0" defTabSz="914400">
              <a:lnSpc>
                <a:spcPct val="120000"/>
              </a:lnSpc>
              <a:spcBef>
                <a:spcPts val="0"/>
              </a:spcBef>
              <a:spcAft>
                <a:spcPts val="0"/>
              </a:spcAft>
              <a:buNone/>
            </a:pPr>
            <a:r>
              <a:rPr lang="zh-CN" sz="3200" b="1" i="0" strike="noStrike" spc="0">
                <a:solidFill>
                  <a:srgbClr val="262626"/>
                </a:solidFill>
                <a:latin typeface="等线"/>
                <a:ea typeface="等线"/>
              </a:rPr>
              <a:t>概念模型设计-实体图</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2" y="740182"/>
            <a:ext cx="563894" cy="400110"/>
          </a:xfrm>
          <a:prstGeom prst="rect">
            <a:avLst/>
          </a:prstGeom>
          <a:noFill/>
        </p:spPr>
        <p:txBody>
          <a:bodyPr wrap="square">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000" b="1">
                <a:solidFill>
                  <a:schemeClr val="bg1"/>
                </a:solidFill>
                <a:latin typeface="等线"/>
              </a:rPr>
              <a:t>02</a:t>
            </a:r>
            <a:endParaRPr lang="zh-CN" sz="2000" b="1">
              <a:solidFill>
                <a:schemeClr val="bg1"/>
              </a:solidFill>
              <a:latin typeface="等线"/>
            </a:endParaRPr>
          </a:p>
        </p:txBody>
      </p:sp>
      <p:pic>
        <p:nvPicPr>
          <p:cNvPr id="10" name="图片 9"/>
          <p:cNvPicPr/>
          <p:nvPr/>
        </p:nvPicPr>
        <p:blipFill>
          <a:blip r:embed="rId4"/>
          <a:stretch/>
        </p:blipFill>
        <p:spPr>
          <a:xfrm>
            <a:off x="3056204" y="1421960"/>
            <a:ext cx="5745794" cy="50013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2004691" y="-197918"/>
            <a:ext cx="3107777" cy="2272551"/>
          </a:xfrm>
          <a:prstGeom prst="rect">
            <a:avLst/>
          </a:prstGeom>
        </p:spPr>
      </p:pic>
      <p:pic>
        <p:nvPicPr>
          <p:cNvPr id="3" name="图片 2"/>
          <p:cNvPicPr/>
          <p:nvPr/>
        </p:nvPicPr>
        <p:blipFill>
          <a:blip r:embed="rId3"/>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srgbClr val="000000">
                <a:alpha val="27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a:solidFill>
                <a:schemeClr val="tx1"/>
              </a:solidFill>
            </a:endParaRPr>
          </a:p>
        </p:txBody>
      </p:sp>
      <p:sp>
        <p:nvSpPr>
          <p:cNvPr id="6" name="矩形 5"/>
          <p:cNvSpPr/>
          <p:nvPr/>
        </p:nvSpPr>
        <p:spPr>
          <a:xfrm>
            <a:off x="1826723" y="583995"/>
            <a:ext cx="7169150" cy="640816"/>
          </a:xfrm>
          <a:prstGeom prst="rect">
            <a:avLst/>
          </a:prstGeom>
        </p:spPr>
        <p:txBody>
          <a:bodyPr wrap="square"/>
          <a:lstStyle/>
          <a:p>
            <a:pPr marL="0" indent="0" defTabSz="914400">
              <a:lnSpc>
                <a:spcPct val="120000"/>
              </a:lnSpc>
              <a:spcBef>
                <a:spcPts val="0"/>
              </a:spcBef>
              <a:spcAft>
                <a:spcPts val="0"/>
              </a:spcAft>
            </a:pPr>
            <a:r>
              <a:rPr lang="zh-CN" sz="3200" b="1" i="0" strike="noStrike" spc="0">
                <a:solidFill>
                  <a:srgbClr val="262626"/>
                </a:solidFill>
                <a:latin typeface="等线"/>
                <a:ea typeface="等线"/>
              </a:rPr>
              <a:t>概念模型设计-课程管理系统</a:t>
            </a:r>
          </a:p>
        </p:txBody>
      </p:sp>
      <p:sp>
        <p:nvSpPr>
          <p:cNvPr id="8" name="椭圆 7"/>
          <p:cNvSpPr/>
          <p:nvPr/>
        </p:nvSpPr>
        <p:spPr>
          <a:xfrm>
            <a:off x="1103086" y="669683"/>
            <a:ext cx="595509" cy="595509"/>
          </a:xfrm>
          <a:prstGeom prst="ellipse">
            <a:avLst/>
          </a:prstGeom>
          <a:solidFill>
            <a:srgbClr val="39337A"/>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a:solidFill>
                <a:schemeClr val="lt1"/>
              </a:solidFill>
              <a:latin typeface="等线"/>
            </a:endParaRPr>
          </a:p>
        </p:txBody>
      </p:sp>
      <p:sp>
        <p:nvSpPr>
          <p:cNvPr id="9" name="文本框 8"/>
          <p:cNvSpPr txBox="1"/>
          <p:nvPr/>
        </p:nvSpPr>
        <p:spPr>
          <a:xfrm>
            <a:off x="1134702" y="740182"/>
            <a:ext cx="563894" cy="400110"/>
          </a:xfrm>
          <a:prstGeom prst="rect">
            <a:avLst/>
          </a:prstGeom>
          <a:noFill/>
        </p:spPr>
        <p:txBody>
          <a:bodyPr wrap="squar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en-US" sz="2000" b="1">
                <a:solidFill>
                  <a:srgbClr val="FFFFFF"/>
                </a:solidFill>
                <a:latin typeface="等线"/>
                <a:ea typeface="等线"/>
              </a:rPr>
              <a:t>03</a:t>
            </a:r>
          </a:p>
        </p:txBody>
      </p:sp>
      <p:sp>
        <p:nvSpPr>
          <p:cNvPr id="10" name=" 9"/>
          <p:cNvSpPr/>
          <p:nvPr/>
        </p:nvSpPr>
        <p:spPr>
          <a:xfrm>
            <a:off x="693492" y="2337280"/>
            <a:ext cx="2266462" cy="453894"/>
          </a:xfrm>
        </p:spPr>
        <p:txBody>
          <a:bodyPr/>
          <a:lstStyle/>
          <a:p>
            <a:endParaRPr lang="zh-CN"/>
          </a:p>
        </p:txBody>
      </p:sp>
      <p:pic>
        <p:nvPicPr>
          <p:cNvPr id="11" name="图片 10"/>
          <p:cNvPicPr/>
          <p:nvPr/>
        </p:nvPicPr>
        <p:blipFill>
          <a:blip r:embed="rId4"/>
          <a:stretch/>
        </p:blipFill>
        <p:spPr>
          <a:xfrm>
            <a:off x="2479422" y="1140292"/>
            <a:ext cx="7521434" cy="48947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宽屏</PresentationFormat>
  <Paragraphs>116</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等线</vt:lpstr>
      <vt:lpstr>等线 Light</vt:lpstr>
      <vt:lpstr>黑体</vt:lpstr>
      <vt:lpstr>宋体</vt:lpstr>
      <vt:lpstr>微软雅黑</vt:lpstr>
      <vt:lpstr>微软雅黑</vt:lpstr>
      <vt:lpstr>Arial</vt:lpstr>
      <vt:lpstr>Calibri</vt:lpstr>
      <vt:lpstr>Consolas</vt:lpstr>
      <vt:lpstr>Courier New</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末永kumo</cp:lastModifiedBy>
  <cp:revision>1</cp:revision>
  <dcterms:modified xsi:type="dcterms:W3CDTF">2020-12-25T07:51:13Z</dcterms:modified>
</cp:coreProperties>
</file>