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0" r:id="rId6"/>
    <p:sldId id="267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4B02-90B2-4731-B2BE-E94748D81C5F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C3C5-CCA8-4B2B-8706-EB937A244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4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0E40-40A9-4C1C-A1FC-079EFF3B96C3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588" y="2163511"/>
            <a:ext cx="9144000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Исследование методов обработки речи для передачи по каналу связи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9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8671" y="776748"/>
            <a:ext cx="3377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Заключение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2280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703871"/>
            <a:ext cx="8975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5836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559" y="301750"/>
            <a:ext cx="10515600" cy="235091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+mn-lt"/>
              </a:rPr>
              <a:t>Можно выделить </a:t>
            </a:r>
            <a:r>
              <a:rPr lang="ru-RU" sz="5400" b="1" dirty="0" smtClean="0">
                <a:solidFill>
                  <a:srgbClr val="FF0000"/>
                </a:solidFill>
                <a:latin typeface="+mn-lt"/>
              </a:rPr>
              <a:t>3 основных этапа </a:t>
            </a:r>
            <a:r>
              <a:rPr lang="ru-RU" sz="5400" b="1" dirty="0" smtClean="0">
                <a:latin typeface="+mn-lt"/>
              </a:rPr>
              <a:t>в обработке речи для передачи по каналу связи:</a:t>
            </a:r>
            <a:endParaRPr lang="ru-RU" sz="5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141552"/>
            <a:ext cx="9949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6000" dirty="0" smtClean="0"/>
              <a:t>Речевое кодирование</a:t>
            </a:r>
          </a:p>
          <a:p>
            <a:pPr marL="342900" indent="-342900">
              <a:buAutoNum type="arabicPeriod"/>
            </a:pPr>
            <a:r>
              <a:rPr lang="ru-RU" sz="6000" dirty="0" smtClean="0"/>
              <a:t>Канальное кодирование</a:t>
            </a:r>
          </a:p>
          <a:p>
            <a:pPr marL="342900" indent="-342900">
              <a:buAutoNum type="arabicPeriod"/>
            </a:pPr>
            <a:r>
              <a:rPr lang="ru-RU" sz="6000" dirty="0" smtClean="0"/>
              <a:t>Интерливинг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67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6953233" y="201903"/>
            <a:ext cx="5061786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40744" y="201903"/>
            <a:ext cx="4485164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16047" y="295784"/>
            <a:ext cx="42098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самом речевом кодировании имеют место два основных вида кодеков* и их гибридный вариант:</a:t>
            </a:r>
          </a:p>
          <a:p>
            <a:r>
              <a:rPr lang="ru-RU" sz="6600" dirty="0" smtClean="0"/>
              <a:t>Вокодер</a:t>
            </a:r>
          </a:p>
          <a:p>
            <a:r>
              <a:rPr lang="ru-RU" sz="6600" dirty="0" err="1" smtClean="0"/>
              <a:t>Липридер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346523" y="357340"/>
            <a:ext cx="45417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Канальное кодирование</a:t>
            </a:r>
          </a:p>
          <a:p>
            <a:r>
              <a:rPr lang="ru-RU" sz="2800" dirty="0" smtClean="0"/>
              <a:t>обычно состоит из двух </a:t>
            </a:r>
          </a:p>
          <a:p>
            <a:r>
              <a:rPr lang="ru-RU" sz="2800" dirty="0" smtClean="0"/>
              <a:t>кодеков, идущих друг за </a:t>
            </a:r>
          </a:p>
          <a:p>
            <a:r>
              <a:rPr lang="ru-RU" sz="2800" dirty="0" smtClean="0"/>
              <a:t>другом: </a:t>
            </a:r>
          </a:p>
          <a:p>
            <a:endParaRPr lang="ru-RU" sz="2800" dirty="0"/>
          </a:p>
          <a:p>
            <a:r>
              <a:rPr lang="ru-RU" sz="6600" dirty="0" smtClean="0"/>
              <a:t>Блочный</a:t>
            </a:r>
          </a:p>
          <a:p>
            <a:r>
              <a:rPr lang="ru-RU" sz="6600" dirty="0" err="1" smtClean="0"/>
              <a:t>Свёрточный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891422" y="6302477"/>
            <a:ext cx="109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*Кодек (</a:t>
            </a:r>
            <a:r>
              <a:rPr lang="ru-RU" b="1" dirty="0" smtClean="0"/>
              <a:t>в данной работе</a:t>
            </a:r>
            <a:r>
              <a:rPr lang="ru-RU" dirty="0" smtClean="0"/>
              <a:t>) – программа, которая способна выполнять преобразование сигнала или данных.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1422" y="5083277"/>
            <a:ext cx="10730307" cy="9832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Интерливинг – перестановка бит, служит как защита от пачечных ошибок.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8697" y="1101213"/>
            <a:ext cx="109584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i="1" dirty="0" smtClean="0"/>
              <a:t>Далее идут наброски </a:t>
            </a:r>
          </a:p>
          <a:p>
            <a:r>
              <a:rPr lang="ru-RU" sz="7200" i="1" dirty="0" smtClean="0"/>
              <a:t>презентации, основанные </a:t>
            </a:r>
          </a:p>
          <a:p>
            <a:r>
              <a:rPr lang="ru-RU" sz="7200" i="1" dirty="0" smtClean="0"/>
              <a:t>на плане заполнения </a:t>
            </a:r>
          </a:p>
          <a:p>
            <a:r>
              <a:rPr lang="ru-RU" sz="7200" i="1" dirty="0" smtClean="0"/>
              <a:t>бакалаврской работы.</a:t>
            </a:r>
            <a:endParaRPr lang="ru-RU" sz="7200" i="1" dirty="0"/>
          </a:p>
        </p:txBody>
      </p:sp>
    </p:spTree>
    <p:extLst>
      <p:ext uri="{BB962C8B-B14F-4D97-AF65-F5344CB8AC3E}">
        <p14:creationId xmlns:p14="http://schemas.microsoft.com/office/powerpoint/2010/main" val="105821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7897" y="570271"/>
            <a:ext cx="750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Проектирование библиотек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22555" y="1887794"/>
            <a:ext cx="9619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Обосновать, почему на Си</a:t>
            </a:r>
            <a:r>
              <a:rPr lang="ru-RU" dirty="0" smtClean="0"/>
              <a:t> </a:t>
            </a:r>
            <a:r>
              <a:rPr lang="ru-RU" i="1" dirty="0" smtClean="0"/>
              <a:t>(получится кроссплатформенная </a:t>
            </a:r>
            <a:r>
              <a:rPr lang="ru-RU" i="1" dirty="0" err="1" smtClean="0"/>
              <a:t>баблиотека</a:t>
            </a:r>
            <a:r>
              <a:rPr lang="ru-RU" i="1" dirty="0"/>
              <a:t>;</a:t>
            </a:r>
            <a:r>
              <a:rPr lang="ru-RU" i="1" dirty="0" smtClean="0"/>
              <a:t> Си, как и </a:t>
            </a:r>
          </a:p>
          <a:p>
            <a:r>
              <a:rPr lang="ru-RU" i="1" dirty="0" smtClean="0"/>
              <a:t>ассемблер, можно запихнуть в железку; Си – просто очень популярный язык)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smtClean="0"/>
              <a:t>Выбрать методологию проектирования ПО </a:t>
            </a:r>
            <a:r>
              <a:rPr lang="ru-RU" dirty="0" smtClean="0"/>
              <a:t>(</a:t>
            </a:r>
            <a:r>
              <a:rPr lang="ru-RU" i="1" dirty="0" smtClean="0"/>
              <a:t>Л. 01 </a:t>
            </a:r>
            <a:r>
              <a:rPr lang="en-US" i="1" dirty="0" smtClean="0"/>
              <a:t>Life Cycle</a:t>
            </a:r>
            <a:r>
              <a:rPr lang="ru-RU" dirty="0" smtClean="0"/>
              <a:t>; </a:t>
            </a:r>
            <a:r>
              <a:rPr lang="ru-RU" i="1" dirty="0" smtClean="0"/>
              <a:t>обосновать, исходя из </a:t>
            </a:r>
          </a:p>
          <a:p>
            <a:r>
              <a:rPr lang="ru-RU" i="1" dirty="0" smtClean="0"/>
              <a:t>состава и последовательности работ, организации требований,</a:t>
            </a:r>
          </a:p>
          <a:p>
            <a:r>
              <a:rPr lang="ru-RU" i="1" dirty="0" smtClean="0"/>
              <a:t>порядка контроля, взаимодействия участников</a:t>
            </a:r>
            <a:r>
              <a:rPr lang="ru-RU" dirty="0" smtClean="0"/>
              <a:t>). </a:t>
            </a:r>
            <a:r>
              <a:rPr lang="ru-RU" b="1" dirty="0" smtClean="0"/>
              <a:t>После выбора сказать про её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 (</a:t>
            </a:r>
            <a:r>
              <a:rPr lang="ru-RU" i="1" dirty="0" smtClean="0"/>
              <a:t>стратегия конструирования, адаптивность процесса – скорее облегчённая</a:t>
            </a:r>
          </a:p>
          <a:p>
            <a:r>
              <a:rPr lang="ru-RU" i="1" dirty="0" smtClean="0"/>
              <a:t>(ещё есть </a:t>
            </a:r>
            <a:r>
              <a:rPr lang="ru-RU" i="1" dirty="0" err="1" smtClean="0"/>
              <a:t>тяжёловесные</a:t>
            </a:r>
            <a:r>
              <a:rPr lang="ru-RU" i="1" dirty="0" smtClean="0"/>
              <a:t>), этапы и связи между ними, формулировка требований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210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852" y="1238865"/>
            <a:ext cx="10196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Методология </a:t>
            </a:r>
            <a:r>
              <a:rPr lang="ru-RU" b="1" dirty="0" err="1" smtClean="0"/>
              <a:t>проектирвоания</a:t>
            </a:r>
            <a:r>
              <a:rPr lang="ru-RU" b="1" dirty="0" smtClean="0"/>
              <a:t> ПО: это будет или классическая итерационная модель ППО, или </a:t>
            </a:r>
            <a:r>
              <a:rPr lang="ru-RU" b="1" dirty="0" err="1" smtClean="0"/>
              <a:t>прототипирвоание</a:t>
            </a:r>
            <a:r>
              <a:rPr lang="ru-RU" b="1" dirty="0" smtClean="0"/>
              <a:t> </a:t>
            </a:r>
            <a:r>
              <a:rPr lang="ru-RU" i="1" dirty="0" smtClean="0"/>
              <a:t>(рисунки на следующих слайдах). </a:t>
            </a:r>
          </a:p>
          <a:p>
            <a:r>
              <a:rPr lang="ru-RU" i="1" dirty="0" smtClean="0"/>
              <a:t>Причины </a:t>
            </a:r>
            <a:r>
              <a:rPr lang="ru-RU" b="1" i="1" dirty="0" smtClean="0"/>
              <a:t>первого</a:t>
            </a:r>
            <a:r>
              <a:rPr lang="ru-RU" i="1" dirty="0" smtClean="0"/>
              <a:t> выбора: есть обратная связь после каждого этапа, есть план. Минус: нет гибкости.</a:t>
            </a:r>
          </a:p>
          <a:p>
            <a:r>
              <a:rPr lang="ru-RU" i="1" dirty="0" smtClean="0"/>
              <a:t>Причины </a:t>
            </a:r>
            <a:r>
              <a:rPr lang="ru-RU" b="1" i="1" dirty="0" smtClean="0"/>
              <a:t>второго</a:t>
            </a:r>
            <a:r>
              <a:rPr lang="ru-RU" i="1" dirty="0" smtClean="0"/>
              <a:t> выбора: позволяет быстро увидеть свойства продукта, можно рано увидеть </a:t>
            </a:r>
            <a:r>
              <a:rPr lang="ru-RU" i="1" dirty="0" err="1" smtClean="0"/>
              <a:t>нагялдный</a:t>
            </a:r>
            <a:r>
              <a:rPr lang="ru-RU" i="1" dirty="0" smtClean="0"/>
              <a:t> проект. Минус: не является полноценным ЖЦ + </a:t>
            </a:r>
            <a:r>
              <a:rPr lang="ru-RU" i="1" dirty="0" smtClean="0"/>
              <a:t>макет может быть принят за </a:t>
            </a:r>
            <a:r>
              <a:rPr lang="ru-RU" i="1" dirty="0" smtClean="0"/>
              <a:t>продукт (как заказчиком, так и разработчиком).</a:t>
            </a:r>
          </a:p>
        </p:txBody>
      </p:sp>
    </p:spTree>
    <p:extLst>
      <p:ext uri="{BB962C8B-B14F-4D97-AF65-F5344CB8AC3E}">
        <p14:creationId xmlns:p14="http://schemas.microsoft.com/office/powerpoint/2010/main" val="225337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66675"/>
            <a:ext cx="105537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66687"/>
            <a:ext cx="100679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93290"/>
            <a:ext cx="5960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Разработка</a:t>
            </a:r>
            <a:r>
              <a:rPr lang="ru-RU" dirty="0" smtClean="0"/>
              <a:t> </a:t>
            </a:r>
            <a:r>
              <a:rPr lang="ru-RU" sz="4800" dirty="0" smtClean="0"/>
              <a:t>библиотек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58762" y="1356850"/>
            <a:ext cx="111801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Разработка ПО – нисходящая (с обоснованием).</a:t>
            </a:r>
          </a:p>
          <a:p>
            <a:r>
              <a:rPr lang="ru-RU" sz="2800" i="1" dirty="0" smtClean="0"/>
              <a:t>Насколько подробно описать процесс для каждой библиотеки?</a:t>
            </a:r>
          </a:p>
          <a:p>
            <a:endParaRPr lang="ru-RU" sz="2800" i="1" dirty="0"/>
          </a:p>
          <a:p>
            <a:r>
              <a:rPr lang="ru-RU" sz="2800" b="1" dirty="0"/>
              <a:t>Тестирование ПО – нисходящее интеграционное</a:t>
            </a:r>
            <a:r>
              <a:rPr lang="ru-RU" sz="2800" b="1" dirty="0" smtClean="0"/>
              <a:t>. Причина: </a:t>
            </a:r>
          </a:p>
          <a:p>
            <a:r>
              <a:rPr lang="ru-RU" sz="2800" b="1" dirty="0" smtClean="0"/>
              <a:t>сделал модуль высокого уровня – и сразу проверил. </a:t>
            </a:r>
          </a:p>
          <a:p>
            <a:r>
              <a:rPr lang="ru-RU" sz="2800" i="1" dirty="0" smtClean="0"/>
              <a:t>Минус такого тестирования: сложно корректно сформулировать </a:t>
            </a:r>
          </a:p>
          <a:p>
            <a:r>
              <a:rPr lang="ru-RU" sz="2800" i="1" dirty="0" smtClean="0"/>
              <a:t>требования ко входам/выходам системы. Надо будет корректно</a:t>
            </a:r>
          </a:p>
          <a:p>
            <a:r>
              <a:rPr lang="ru-RU" sz="2800" i="1" dirty="0" smtClean="0"/>
              <a:t>обосновать, что библиотека пишется как кроссплатформенная</a:t>
            </a:r>
            <a:r>
              <a:rPr lang="en-US" sz="2800" i="1" dirty="0" smtClean="0">
                <a:sym typeface="Wingdings" panose="05000000000000000000" pitchFamily="2" charset="2"/>
              </a:rPr>
              <a:t>---&gt; </a:t>
            </a:r>
            <a:endParaRPr lang="ru-RU" sz="2800" i="1" dirty="0" smtClean="0">
              <a:sym typeface="Wingdings" panose="05000000000000000000" pitchFamily="2" charset="2"/>
            </a:endParaRPr>
          </a:p>
          <a:p>
            <a:r>
              <a:rPr lang="ru-RU" sz="2800" i="1" dirty="0" smtClean="0">
                <a:sym typeface="Wingdings" panose="05000000000000000000" pitchFamily="2" charset="2"/>
              </a:rPr>
              <a:t>нам нет смысла с этим заморачиваться, и при установке </a:t>
            </a:r>
            <a:r>
              <a:rPr lang="ru-RU" sz="2800" i="1" dirty="0" err="1" smtClean="0">
                <a:sym typeface="Wingdings" panose="05000000000000000000" pitchFamily="2" charset="2"/>
              </a:rPr>
              <a:t>либы</a:t>
            </a:r>
            <a:r>
              <a:rPr lang="ru-RU" sz="2800" i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ru-RU" sz="2800" i="1" dirty="0" smtClean="0">
                <a:sym typeface="Wingdings" panose="05000000000000000000" pitchFamily="2" charset="2"/>
              </a:rPr>
              <a:t>использовать адаптер (т.е. сослаться на паттерны</a:t>
            </a:r>
          </a:p>
          <a:p>
            <a:r>
              <a:rPr lang="ru-RU" sz="2800" i="1" dirty="0" smtClean="0">
                <a:sym typeface="Wingdings" panose="05000000000000000000" pitchFamily="2" charset="2"/>
              </a:rPr>
              <a:t>проектирования). </a:t>
            </a:r>
            <a:r>
              <a:rPr lang="ru-RU" sz="2800" b="1" dirty="0" smtClean="0">
                <a:sym typeface="Wingdings" panose="05000000000000000000" pitchFamily="2" charset="2"/>
              </a:rPr>
              <a:t>Запустить на 3 разных платформах: </a:t>
            </a:r>
            <a:r>
              <a:rPr lang="en-US" sz="2800" b="1" dirty="0" smtClean="0">
                <a:sym typeface="Wingdings" panose="05000000000000000000" pitchFamily="2" charset="2"/>
              </a:rPr>
              <a:t>Win, DOS, UNIX </a:t>
            </a:r>
            <a:endParaRPr lang="ru-RU" sz="2800" b="1" dirty="0" smtClean="0">
              <a:sym typeface="Wingdings" panose="05000000000000000000" pitchFamily="2" charset="2"/>
            </a:endParaRPr>
          </a:p>
          <a:p>
            <a:r>
              <a:rPr lang="en-US" sz="2800" i="1" dirty="0" smtClean="0">
                <a:sym typeface="Wingdings" panose="05000000000000000000" pitchFamily="2" charset="2"/>
              </a:rPr>
              <a:t>(</a:t>
            </a:r>
            <a:r>
              <a:rPr lang="ru-RU" sz="2800" i="1" dirty="0" smtClean="0">
                <a:sym typeface="Wingdings" panose="05000000000000000000" pitchFamily="2" charset="2"/>
              </a:rPr>
              <a:t>тем самым скажем, что библиотеки кроссплатформенны).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98442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373</Words>
  <Application>Microsoft Office PowerPoint</Application>
  <PresentationFormat>Широкоэкранный</PresentationFormat>
  <Paragraphs>49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Тема Office</vt:lpstr>
      <vt:lpstr>Исследование методов обработки речи для передачи по каналу связи</vt:lpstr>
      <vt:lpstr>Можно выделить 3 основных этапа в обработке речи для передачи по каналу связи: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обработки речи для передач по каналу связи</dc:title>
  <dc:creator>Adiy</dc:creator>
  <cp:lastModifiedBy>Adiy</cp:lastModifiedBy>
  <cp:revision>61</cp:revision>
  <dcterms:created xsi:type="dcterms:W3CDTF">2016-05-16T07:43:09Z</dcterms:created>
  <dcterms:modified xsi:type="dcterms:W3CDTF">2016-05-16T13:59:48Z</dcterms:modified>
</cp:coreProperties>
</file>