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83" r:id="rId5"/>
    <p:sldId id="259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83"/>
            <p14:sldId id="25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>
        <p:scale>
          <a:sx n="99" d="100"/>
          <a:sy n="99" d="100"/>
        </p:scale>
        <p:origin x="8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Hoang Linh Le - 617318</a:t>
            </a:r>
          </a:p>
          <a:p>
            <a:r>
              <a:rPr lang="en-US" dirty="0"/>
              <a:t>                Quoc Thinh Le - 617291</a:t>
            </a:r>
          </a:p>
          <a:p>
            <a:r>
              <a:rPr lang="en-US" dirty="0"/>
              <a:t>Courses: Software Architecture</a:t>
            </a:r>
          </a:p>
          <a:p>
            <a:r>
              <a:rPr lang="en-US" dirty="0"/>
              <a:t>Professor: Rene De Jong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212D8-201D-24DA-32E9-0946F9AC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00" y="656997"/>
            <a:ext cx="4945200" cy="40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General Information About ELK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B1711F8-1497-8B9F-FB51-476116E3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2464986"/>
            <a:ext cx="709483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2. Our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2DFCB-7CC0-3671-D095-F3D24091908A}"/>
              </a:ext>
            </a:extLst>
          </p:cNvPr>
          <p:cNvSpPr txBox="1"/>
          <p:nvPr/>
        </p:nvSpPr>
        <p:spPr>
          <a:xfrm>
            <a:off x="604434" y="1438275"/>
            <a:ext cx="10844616" cy="4257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A18FE-1E0B-78F6-9CFF-55F4BDF88435}"/>
              </a:ext>
            </a:extLst>
          </p:cNvPr>
          <p:cNvSpPr txBox="1"/>
          <p:nvPr/>
        </p:nvSpPr>
        <p:spPr>
          <a:xfrm>
            <a:off x="604434" y="1507068"/>
            <a:ext cx="10983132" cy="4257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Eureka Server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 Server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Service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Stock Service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Gateway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Service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A7B09-26D1-62A6-449E-F03E95EC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Logstash.conf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924DB-D839-FA42-620B-98AA0EDB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11352"/>
            <a:ext cx="6110691" cy="49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Steps to start (README):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983131" cy="4805161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Start </a:t>
            </a:r>
            <a:r>
              <a:rPr lang="en-US" sz="2000" dirty="0" err="1"/>
              <a:t>ElasticSearch</a:t>
            </a:r>
            <a:r>
              <a:rPr lang="en-US" sz="2000" dirty="0"/>
              <a:t> (elasticsearch.bat)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Start Kibana (kibana.bat)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Start Logstash (logstash.bat)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Start all the services in demo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Start generate logs by running Client Services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See result in Kibana (localhost:5601).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1FC095-7AF2-4B5E-A691-FF792B5B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5429" y="4074039"/>
            <a:ext cx="187380" cy="278885"/>
            <a:chOff x="5052041" y="3023897"/>
            <a:chExt cx="1009650" cy="15027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894430-AD6A-4951-BB8A-4C66BE674C0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7DD3E4-24F0-4493-9F21-04685133F0EA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79BFBD-1795-4967-8112-196AA0A32CA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74B04-44AF-C017-ECD9-6A8DCA5E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For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C6F7C-066E-6FF4-3035-8EBA283F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64" y="1821040"/>
            <a:ext cx="268247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66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{A1252DCC-00BF-4BA1-815F-E4D70D260DAA}tf16411177_win32</Template>
  <TotalTime>29</TotalTime>
  <Words>105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Get Started with 3D</vt:lpstr>
      <vt:lpstr>ELK Stack</vt:lpstr>
      <vt:lpstr>1. General Information About ELK</vt:lpstr>
      <vt:lpstr>2. Our Demo</vt:lpstr>
      <vt:lpstr>3. Logstash.conf</vt:lpstr>
      <vt:lpstr>5. Steps to start (README):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</dc:title>
  <dc:creator>Linh</dc:creator>
  <cp:lastModifiedBy>linh le</cp:lastModifiedBy>
  <cp:revision>1</cp:revision>
  <dcterms:created xsi:type="dcterms:W3CDTF">2024-04-24T02:17:42Z</dcterms:created>
  <dcterms:modified xsi:type="dcterms:W3CDTF">2024-04-24T02:47:05Z</dcterms:modified>
</cp:coreProperties>
</file>