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AD84D-79F8-4F90-8538-72B851F85135}" v="1" dt="2024-03-13T09:20:21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hi Hoa" userId="320f608b-e9e4-4b0d-ba02-2924e78ae87c" providerId="ADAL" clId="{DE78B1D3-55AD-41F3-9991-DFD1D6BDF639}"/>
    <pc:docChg chg="undo custSel modSld">
      <pc:chgData name="Le Thi Hoa" userId="320f608b-e9e4-4b0d-ba02-2924e78ae87c" providerId="ADAL" clId="{DE78B1D3-55AD-41F3-9991-DFD1D6BDF639}" dt="2023-09-07T09:01:55.028" v="103" actId="20577"/>
      <pc:docMkLst>
        <pc:docMk/>
      </pc:docMkLst>
      <pc:sldChg chg="modSp mod">
        <pc:chgData name="Le Thi Hoa" userId="320f608b-e9e4-4b0d-ba02-2924e78ae87c" providerId="ADAL" clId="{DE78B1D3-55AD-41F3-9991-DFD1D6BDF639}" dt="2023-09-07T09:01:55.028" v="103" actId="20577"/>
        <pc:sldMkLst>
          <pc:docMk/>
          <pc:sldMk cId="1406063993" sldId="256"/>
        </pc:sldMkLst>
        <pc:spChg chg="mod">
          <ac:chgData name="Le Thi Hoa" userId="320f608b-e9e4-4b0d-ba02-2924e78ae87c" providerId="ADAL" clId="{DE78B1D3-55AD-41F3-9991-DFD1D6BDF639}" dt="2023-09-07T09:01:55.028" v="103" actId="20577"/>
          <ac:spMkLst>
            <pc:docMk/>
            <pc:sldMk cId="1406063993" sldId="256"/>
            <ac:spMk id="3" creationId="{D7E5667D-B63E-48F2-847E-262D92DFE35A}"/>
          </ac:spMkLst>
        </pc:spChg>
      </pc:sldChg>
      <pc:sldChg chg="modSp mod">
        <pc:chgData name="Le Thi Hoa" userId="320f608b-e9e4-4b0d-ba02-2924e78ae87c" providerId="ADAL" clId="{DE78B1D3-55AD-41F3-9991-DFD1D6BDF639}" dt="2023-09-07T09:01:40.841" v="97" actId="6549"/>
        <pc:sldMkLst>
          <pc:docMk/>
          <pc:sldMk cId="1470541992" sldId="257"/>
        </pc:sldMkLst>
        <pc:spChg chg="mod">
          <ac:chgData name="Le Thi Hoa" userId="320f608b-e9e4-4b0d-ba02-2924e78ae87c" providerId="ADAL" clId="{DE78B1D3-55AD-41F3-9991-DFD1D6BDF639}" dt="2023-09-07T09:01:40.841" v="97" actId="6549"/>
          <ac:spMkLst>
            <pc:docMk/>
            <pc:sldMk cId="1470541992" sldId="257"/>
            <ac:spMk id="6" creationId="{1CBE3C94-0AB3-4066-BC39-5BD6CDD28BD5}"/>
          </ac:spMkLst>
        </pc:spChg>
      </pc:sldChg>
      <pc:sldChg chg="modSp mod">
        <pc:chgData name="Le Thi Hoa" userId="320f608b-e9e4-4b0d-ba02-2924e78ae87c" providerId="ADAL" clId="{DE78B1D3-55AD-41F3-9991-DFD1D6BDF639}" dt="2023-09-07T09:01:27.586" v="92" actId="6549"/>
        <pc:sldMkLst>
          <pc:docMk/>
          <pc:sldMk cId="742843180" sldId="258"/>
        </pc:sldMkLst>
        <pc:spChg chg="mod">
          <ac:chgData name="Le Thi Hoa" userId="320f608b-e9e4-4b0d-ba02-2924e78ae87c" providerId="ADAL" clId="{DE78B1D3-55AD-41F3-9991-DFD1D6BDF639}" dt="2023-09-07T08:55:26.582" v="16" actId="20577"/>
          <ac:spMkLst>
            <pc:docMk/>
            <pc:sldMk cId="742843180" sldId="258"/>
            <ac:spMk id="3" creationId="{D6B43044-25B3-4635-8757-9CC7132A1F3C}"/>
          </ac:spMkLst>
        </pc:spChg>
        <pc:spChg chg="mod">
          <ac:chgData name="Le Thi Hoa" userId="320f608b-e9e4-4b0d-ba02-2924e78ae87c" providerId="ADAL" clId="{DE78B1D3-55AD-41F3-9991-DFD1D6BDF639}" dt="2023-09-07T09:01:27.586" v="92" actId="6549"/>
          <ac:spMkLst>
            <pc:docMk/>
            <pc:sldMk cId="742843180" sldId="258"/>
            <ac:spMk id="7" creationId="{3FDAC696-E9F6-4CD3-AAD5-52100602A8DE}"/>
          </ac:spMkLst>
        </pc:spChg>
      </pc:sldChg>
      <pc:sldChg chg="addSp delSp modSp mod">
        <pc:chgData name="Le Thi Hoa" userId="320f608b-e9e4-4b0d-ba02-2924e78ae87c" providerId="ADAL" clId="{DE78B1D3-55AD-41F3-9991-DFD1D6BDF639}" dt="2023-09-07T09:01:14.642" v="88" actId="20577"/>
        <pc:sldMkLst>
          <pc:docMk/>
          <pc:sldMk cId="3233404743" sldId="289"/>
        </pc:sldMkLst>
        <pc:spChg chg="mod">
          <ac:chgData name="Le Thi Hoa" userId="320f608b-e9e4-4b0d-ba02-2924e78ae87c" providerId="ADAL" clId="{DE78B1D3-55AD-41F3-9991-DFD1D6BDF639}" dt="2023-09-07T09:01:14.642" v="88" actId="20577"/>
          <ac:spMkLst>
            <pc:docMk/>
            <pc:sldMk cId="3233404743" sldId="289"/>
            <ac:spMk id="5" creationId="{25856883-B25C-BF08-A8F9-ADF589A9FF7B}"/>
          </ac:spMkLst>
        </pc:spChg>
        <pc:graphicFrameChg chg="add del mod modGraphic">
          <ac:chgData name="Le Thi Hoa" userId="320f608b-e9e4-4b0d-ba02-2924e78ae87c" providerId="ADAL" clId="{DE78B1D3-55AD-41F3-9991-DFD1D6BDF639}" dt="2023-09-07T08:57:30.359" v="22"/>
          <ac:graphicFrameMkLst>
            <pc:docMk/>
            <pc:sldMk cId="3233404743" sldId="289"/>
            <ac:graphicFrameMk id="7" creationId="{BBA678A4-EC31-31C3-D2AC-FA9A4DEDEE93}"/>
          </ac:graphicFrameMkLst>
        </pc:graphicFrameChg>
        <pc:graphicFrameChg chg="add mod modGraphic">
          <ac:chgData name="Le Thi Hoa" userId="320f608b-e9e4-4b0d-ba02-2924e78ae87c" providerId="ADAL" clId="{DE78B1D3-55AD-41F3-9991-DFD1D6BDF639}" dt="2023-09-07T09:00:54.895" v="57" actId="14100"/>
          <ac:graphicFrameMkLst>
            <pc:docMk/>
            <pc:sldMk cId="3233404743" sldId="289"/>
            <ac:graphicFrameMk id="8" creationId="{2B4D9749-BE1D-1773-2211-42716F6DAF13}"/>
          </ac:graphicFrameMkLst>
        </pc:graphicFrameChg>
        <pc:picChg chg="del">
          <ac:chgData name="Le Thi Hoa" userId="320f608b-e9e4-4b0d-ba02-2924e78ae87c" providerId="ADAL" clId="{DE78B1D3-55AD-41F3-9991-DFD1D6BDF639}" dt="2023-09-07T08:54:45.743" v="0" actId="478"/>
          <ac:picMkLst>
            <pc:docMk/>
            <pc:sldMk cId="3233404743" sldId="289"/>
            <ac:picMk id="3" creationId="{00000000-0000-0000-0000-000000000000}"/>
          </ac:picMkLst>
        </pc:picChg>
      </pc:sldChg>
    </pc:docChg>
  </pc:docChgLst>
  <pc:docChgLst>
    <pc:chgData name="Le Thi Hoa" userId="320f608b-e9e4-4b0d-ba02-2924e78ae87c" providerId="ADAL" clId="{8C3AD84D-79F8-4F90-8538-72B851F85135}"/>
    <pc:docChg chg="custSel modSld">
      <pc:chgData name="Le Thi Hoa" userId="320f608b-e9e4-4b0d-ba02-2924e78ae87c" providerId="ADAL" clId="{8C3AD84D-79F8-4F90-8538-72B851F85135}" dt="2024-03-13T09:20:36.530" v="11" actId="14100"/>
      <pc:docMkLst>
        <pc:docMk/>
      </pc:docMkLst>
      <pc:sldChg chg="modSp mod">
        <pc:chgData name="Le Thi Hoa" userId="320f608b-e9e4-4b0d-ba02-2924e78ae87c" providerId="ADAL" clId="{8C3AD84D-79F8-4F90-8538-72B851F85135}" dt="2024-03-13T09:11:43.127" v="1" actId="20577"/>
        <pc:sldMkLst>
          <pc:docMk/>
          <pc:sldMk cId="1406063993" sldId="256"/>
        </pc:sldMkLst>
        <pc:spChg chg="mod">
          <ac:chgData name="Le Thi Hoa" userId="320f608b-e9e4-4b0d-ba02-2924e78ae87c" providerId="ADAL" clId="{8C3AD84D-79F8-4F90-8538-72B851F85135}" dt="2024-03-13T09:11:43.127" v="1" actId="20577"/>
          <ac:spMkLst>
            <pc:docMk/>
            <pc:sldMk cId="1406063993" sldId="256"/>
            <ac:spMk id="3" creationId="{D7E5667D-B63E-48F2-847E-262D92DFE35A}"/>
          </ac:spMkLst>
        </pc:spChg>
      </pc:sldChg>
      <pc:sldChg chg="addSp delSp modSp mod">
        <pc:chgData name="Le Thi Hoa" userId="320f608b-e9e4-4b0d-ba02-2924e78ae87c" providerId="ADAL" clId="{8C3AD84D-79F8-4F90-8538-72B851F85135}" dt="2024-03-13T09:20:36.530" v="11" actId="14100"/>
        <pc:sldMkLst>
          <pc:docMk/>
          <pc:sldMk cId="3233404743" sldId="289"/>
        </pc:sldMkLst>
        <pc:graphicFrameChg chg="del modGraphic">
          <ac:chgData name="Le Thi Hoa" userId="320f608b-e9e4-4b0d-ba02-2924e78ae87c" providerId="ADAL" clId="{8C3AD84D-79F8-4F90-8538-72B851F85135}" dt="2024-03-13T09:14:14.122" v="4" actId="478"/>
          <ac:graphicFrameMkLst>
            <pc:docMk/>
            <pc:sldMk cId="3233404743" sldId="289"/>
            <ac:graphicFrameMk id="8" creationId="{2B4D9749-BE1D-1773-2211-42716F6DAF13}"/>
          </ac:graphicFrameMkLst>
        </pc:graphicFrameChg>
        <pc:picChg chg="add mod">
          <ac:chgData name="Le Thi Hoa" userId="320f608b-e9e4-4b0d-ba02-2924e78ae87c" providerId="ADAL" clId="{8C3AD84D-79F8-4F90-8538-72B851F85135}" dt="2024-03-13T09:20:36.530" v="11" actId="14100"/>
          <ac:picMkLst>
            <pc:docMk/>
            <pc:sldMk cId="3233404743" sldId="289"/>
            <ac:picMk id="7" creationId="{5468F048-ACC8-EED0-1533-797EDA323F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3EE0C-B049-46BA-80C8-2EFD94D2BC2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EAFE-EB58-4A52-9F05-DDFD7DB36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62F4-C095-46D0-A091-34948C8F5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07F42-AD48-474F-BEAA-BCE2AAD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23BD-023D-4370-A924-1280881C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CCC-5BBB-4E2B-ABF4-A45C5513F931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713A-75F8-4E66-9702-BADE95F6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3E58-070B-4394-BE55-5D24839A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A929-69B3-4FDE-AE75-B738CF3C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A7D81-DBE1-4E59-9B42-613F1A61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5819-739C-4773-9875-2B5524C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22EC-F372-49A3-8D25-F220A04A857D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B500-A2DA-4E45-AC85-264EA233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15EB-C8AA-44F1-8684-90F8C54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8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875CE-8DAA-42BE-8686-BCA83681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30E09-842D-4D44-BA70-3C9481E1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A01EB-EC54-4F92-9ABA-5D5A75FD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938-3C5D-4F19-9B16-8BF15CB3A2E8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5515-EBDC-4C68-9598-9C0588E8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893F-AB22-49DE-B8CE-C39C84C0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1B1-BA63-460D-A9CF-9C6DD77F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EA26-9C1D-4471-A2BC-5F7B5F60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BDAC-5F7A-4C69-ACA1-5B3DAC8C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7AD-6D63-4186-8E52-0CD463E70CC7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4DEB-FE6F-461C-BAC5-AB7AC4B5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324B-B829-4D4B-B876-D1CE689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C67A-4F9B-4C44-99E1-6447B2D2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5560-5A7D-4BE6-AF81-BD1877AE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07AE-4248-43F8-A1C6-537068E5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A3F5-4B4B-4563-8066-F65E1FC77D4D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5E0A-FDF7-4261-BFC0-65F7BC82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DA8E-DD47-4606-962A-7D4A9035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785D-1B8E-4F20-B549-4E744779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6796-EB23-4E4A-B3E5-9A81F8230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13D58-9F18-4684-9C25-B4162239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09A7-D318-4D07-B341-F349EB0A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0193-FEF7-4D55-9EA9-42CC67B8BBCB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AC3B-8C91-492E-83F3-30147E3B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13540-915A-42F1-9E4E-6D56A304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59A6-1958-4B99-93EE-F4383663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8ECA-1323-4844-84A4-2FC61F76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93BF0-F79B-4730-8295-9F6DDB0B4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2448D-2E47-45A7-B0E2-808265A3A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E81C7-4519-4EA3-9833-D7D887AB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093E6-5010-4B96-A25C-827D893A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6C44-5B63-4FAC-8059-3131BEBB742C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996DE-BFA5-4223-B9D8-530A397C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20044-F9FC-4CA6-8C2E-B8AE9383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0F6F-3C57-44E8-A793-7AFFED83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7D8BC-1CA3-4B62-BDD0-2FCBF75C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39EB-7004-47D7-B146-96C4E27F5E10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F478D-4E7A-462E-B6ED-54EDAFBE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ABEF5-B693-47CE-B843-30E88C48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012E9-D14F-4F17-B28E-10767ABB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E0A4-B8E1-4FC6-8576-445C1CBAF669}" type="datetime1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CCCB9-AFF4-4C09-A7D5-5F23A4A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6EE06-BDF0-46FA-9135-4713A74D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1724-80EF-4FC1-B6C9-6933E92B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700F-DB75-4D05-B27A-D7E850B3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5F549-D0AE-4AFF-9690-03194B09C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807A5-4194-4A1D-9855-5512EDED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D644-172F-4C1F-8003-ACBA202195C8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C673-B895-4F14-8818-DD324C4B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1B57F-4A15-4334-8F28-06BDB901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EEF5-486A-4508-BE79-F31EE0D1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AC770-D9E2-4D22-AF78-48895F59F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0D42-8D09-4AE0-A8EC-72D240A9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71FB5-D5F8-4051-8286-74F3009A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DE2-1F78-49C3-A8A9-2196A9E703C5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38C4-5895-4EAF-9CFC-E7E90C41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F3D2C-751D-4B7C-9E34-BDF7B205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6DD5C-FBDE-4016-9B54-43E48FD6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7E0EE-D962-4E6A-8148-9CF4B8CE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B924-F31A-4634-952D-4F45A98F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7401-C7CE-4BC2-9A1F-8256493E633E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BDBB-B1CD-4A02-955D-0197F9AC8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2522-3954-4C1C-B1F9-16ABD508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EDCB-A259-49E7-B7CB-CC9F0FAA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88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KỸ THUẬT LẬP TRÌNH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5667D-B63E-48F2-847E-262D92DF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THỰC HÀNH 2023.2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60CF-B900-45E0-BAFD-EC9295DA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DED-21C4-485E-903E-CA1663DD5B67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2BEF-9E86-4D58-A867-424A0CD7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 IT3040 -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7365-B584-40A4-89FA-255AC30F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10CB-7F0D-4B05-AACE-A698965D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NỘI DUNG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EBB7-5D2E-48A2-ABFA-D2DB84D5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481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Bài</a:t>
            </a:r>
            <a:r>
              <a:rPr lang="en-US" b="1" dirty="0">
                <a:solidFill>
                  <a:schemeClr val="accent1"/>
                </a:solidFill>
              </a:rPr>
              <a:t> TH01. Con </a:t>
            </a:r>
            <a:r>
              <a:rPr lang="en-US" b="1" dirty="0" err="1">
                <a:solidFill>
                  <a:schemeClr val="accent1"/>
                </a:solidFill>
              </a:rPr>
              <a:t>trỏ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và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cấp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phát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động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1,2,3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4,5,6 (</a:t>
            </a:r>
            <a:r>
              <a:rPr lang="en-US" dirty="0" err="1"/>
              <a:t>Tiết</a:t>
            </a:r>
            <a:r>
              <a:rPr lang="en-US" dirty="0"/>
              <a:t> 2)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7,8 (</a:t>
            </a:r>
            <a:r>
              <a:rPr lang="en-US" dirty="0" err="1"/>
              <a:t>Tiết</a:t>
            </a:r>
            <a:r>
              <a:rPr lang="en-US" dirty="0"/>
              <a:t> 3, TN)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( 2 </a:t>
            </a:r>
            <a:r>
              <a:rPr lang="en-US" dirty="0" err="1"/>
              <a:t>bài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TH02. </a:t>
            </a:r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tối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1. (</a:t>
            </a:r>
            <a:r>
              <a:rPr lang="en-US" dirty="0" err="1"/>
              <a:t>Tiết</a:t>
            </a:r>
            <a:r>
              <a:rPr lang="en-US" dirty="0"/>
              <a:t> 1,2)</a:t>
            </a:r>
          </a:p>
          <a:p>
            <a:pPr lvl="1"/>
            <a:r>
              <a:rPr lang="en-US" dirty="0" err="1"/>
              <a:t>Mục</a:t>
            </a:r>
            <a:r>
              <a:rPr lang="en-US" dirty="0"/>
              <a:t> 1.4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 (</a:t>
            </a:r>
            <a:r>
              <a:rPr lang="en-US" dirty="0" err="1"/>
              <a:t>Tiết</a:t>
            </a:r>
            <a:r>
              <a:rPr lang="en-US" dirty="0"/>
              <a:t> 3)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(3 </a:t>
            </a:r>
            <a:r>
              <a:rPr lang="en-US" dirty="0" err="1"/>
              <a:t>bài</a:t>
            </a:r>
            <a:r>
              <a:rPr lang="en-US" dirty="0"/>
              <a:t>, TN)</a:t>
            </a:r>
          </a:p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TH03. </a:t>
            </a:r>
            <a:r>
              <a:rPr lang="en-US" b="1" dirty="0" err="1"/>
              <a:t>Đệ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khử</a:t>
            </a:r>
            <a:r>
              <a:rPr lang="en-US" b="1" dirty="0"/>
              <a:t> </a:t>
            </a:r>
            <a:r>
              <a:rPr lang="en-US" b="1" dirty="0" err="1"/>
              <a:t>đệ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 (1.5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Phần</a:t>
            </a:r>
            <a:r>
              <a:rPr lang="en-US" dirty="0"/>
              <a:t> 2 (1.5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(4 </a:t>
            </a:r>
            <a:r>
              <a:rPr lang="en-US" dirty="0" err="1"/>
              <a:t>bài</a:t>
            </a: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E7140E-3FF7-4ABF-9524-A788FB734FBE}"/>
              </a:ext>
            </a:extLst>
          </p:cNvPr>
          <p:cNvSpPr txBox="1">
            <a:spLocks/>
          </p:cNvSpPr>
          <p:nvPr/>
        </p:nvSpPr>
        <p:spPr>
          <a:xfrm>
            <a:off x="6253018" y="1825625"/>
            <a:ext cx="5414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Bài</a:t>
            </a:r>
            <a:r>
              <a:rPr lang="en-US" b="1" dirty="0"/>
              <a:t> TH04.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1,2,3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4,5,6 (</a:t>
            </a:r>
            <a:r>
              <a:rPr lang="en-US" dirty="0" err="1"/>
              <a:t>Tiết</a:t>
            </a:r>
            <a:r>
              <a:rPr lang="en-US" dirty="0"/>
              <a:t> 2)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7,8,9 (</a:t>
            </a:r>
            <a:r>
              <a:rPr lang="en-US" dirty="0" err="1"/>
              <a:t>Tiết</a:t>
            </a:r>
            <a:r>
              <a:rPr lang="en-US" dirty="0"/>
              <a:t> 3)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(4 </a:t>
            </a:r>
            <a:r>
              <a:rPr lang="en-US" dirty="0" err="1"/>
              <a:t>bài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Bài</a:t>
            </a:r>
            <a:r>
              <a:rPr lang="en-US" b="1" dirty="0"/>
              <a:t> TH05. </a:t>
            </a:r>
            <a:r>
              <a:rPr lang="en-US" b="1" dirty="0" err="1"/>
              <a:t>Gỡ</a:t>
            </a:r>
            <a:r>
              <a:rPr lang="en-US" b="1" dirty="0"/>
              <a:t> </a:t>
            </a:r>
            <a:r>
              <a:rPr lang="en-US" b="1" dirty="0" err="1"/>
              <a:t>rối</a:t>
            </a:r>
            <a:r>
              <a:rPr lang="en-US" b="1" dirty="0"/>
              <a:t>,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chỉnh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1.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</a:t>
            </a:r>
            <a:r>
              <a:rPr lang="en-US" dirty="0" err="1"/>
              <a:t>tiết</a:t>
            </a:r>
            <a:r>
              <a:rPr lang="en-US" dirty="0"/>
              <a:t> 2,3)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474A7-D32A-45F8-98A2-17B628D4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84A-8CA7-4972-846F-FEC3C3E217DD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E3C94-0AB3-4066-BC39-5BD6CDD2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 - IT3040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F719-C517-4454-8687-7228621B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689C-2691-41F7-A55B-F1D00906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QUY ĐINH,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3044-25B3-4635-8757-9CC7132A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https://lab.soict.hust.edu.vn/login/index.php</a:t>
            </a:r>
          </a:p>
          <a:p>
            <a:pPr lvl="1"/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Teams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+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): 1 </a:t>
            </a:r>
            <a:r>
              <a:rPr lang="en-US" dirty="0" err="1"/>
              <a:t>tuần</a:t>
            </a:r>
            <a:endParaRPr lang="en-US" dirty="0"/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1.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(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 -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: 10%</a:t>
            </a:r>
          </a:p>
          <a:p>
            <a:pPr marL="457200" lvl="1" indent="0">
              <a:buNone/>
            </a:pPr>
            <a:r>
              <a:rPr lang="en-US" dirty="0"/>
              <a:t>2.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15% + BT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: 25%)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Teams: 40%</a:t>
            </a:r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– Form </a:t>
            </a:r>
            <a:r>
              <a:rPr lang="en-US" dirty="0" err="1"/>
              <a:t>trên</a:t>
            </a:r>
            <a:r>
              <a:rPr lang="en-US" dirty="0"/>
              <a:t> Teams: 10%</a:t>
            </a:r>
          </a:p>
          <a:p>
            <a:pPr marL="457200" lvl="1" indent="0">
              <a:buNone/>
            </a:pPr>
            <a:r>
              <a:rPr lang="en-US" dirty="0"/>
              <a:t>4.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40%. (</a:t>
            </a:r>
            <a:r>
              <a:rPr lang="en-US" dirty="0" err="1"/>
              <a:t>Tiết</a:t>
            </a:r>
            <a:r>
              <a:rPr lang="en-US" dirty="0"/>
              <a:t> 3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5). </a:t>
            </a:r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: 5% </a:t>
            </a:r>
            <a:r>
              <a:rPr lang="en-US" dirty="0">
                <a:sym typeface="Wingdings" panose="05000000000000000000" pitchFamily="2" charset="2"/>
              </a:rPr>
              <a:t> 10%</a:t>
            </a:r>
            <a:r>
              <a:rPr lang="en-US" dirty="0"/>
              <a:t> (Cho </a:t>
            </a:r>
            <a:r>
              <a:rPr lang="en-US" dirty="0" err="1"/>
              <a:t>Mục</a:t>
            </a:r>
            <a:r>
              <a:rPr lang="en-US" dirty="0"/>
              <a:t> 1,2 </a:t>
            </a:r>
            <a:r>
              <a:rPr lang="en-US" dirty="0" err="1"/>
              <a:t>điểm</a:t>
            </a:r>
            <a:r>
              <a:rPr lang="en-US" dirty="0"/>
              <a:t> TB </a:t>
            </a:r>
            <a:r>
              <a:rPr lang="en-US" dirty="0" err="1"/>
              <a:t>từ</a:t>
            </a:r>
            <a:r>
              <a:rPr lang="en-US" dirty="0"/>
              <a:t> 9-10).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2945F5-774A-41DC-A82F-0CC2A8D1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2D4-D858-4907-9C73-A66BD851FD22}" type="datetime1">
              <a:rPr lang="en-US" smtClean="0"/>
              <a:t>3/13/2024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DAC696-E9F6-4CD3-AAD5-52100602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- IT3040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F21B12-2569-43C8-8320-EA45F764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2C68-3D47-1028-582D-E578BEB3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3380-A8B3-D875-E57D-1126F9E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7AD-6D63-4186-8E52-0CD463E70CC7}" type="datetime1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6883-B25C-BF08-A8F9-ADF589A9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- IT3040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D3D2-0E23-9475-0B3C-FB5B164D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A white and black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5468F048-ACC8-EED0-1533-797EDA323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4" y="1589648"/>
            <a:ext cx="11911654" cy="37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18B73B22848F4884F5F72759DB9EDA" ma:contentTypeVersion="0" ma:contentTypeDescription="Create a new document." ma:contentTypeScope="" ma:versionID="1370a7db33d48517e46ab50b54dd9f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75A12-EE48-4AE4-A15E-EF604C92FD07}"/>
</file>

<file path=customXml/itemProps2.xml><?xml version="1.0" encoding="utf-8"?>
<ds:datastoreItem xmlns:ds="http://schemas.openxmlformats.org/officeDocument/2006/customXml" ds:itemID="{0ED1ADB9-73E0-419D-8C0B-AD28DD95EA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449CCF-C686-474E-81AD-36793382E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396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KỸ THUẬT LẬP TRÌNH</vt:lpstr>
      <vt:lpstr>NỘI DUNG THỰC HÀNH</vt:lpstr>
      <vt:lpstr>QUY ĐINH, ĐÁNH GIÁ</vt:lpstr>
      <vt:lpstr>Đăng ký lịch học bù (nếu nghỉ có phép)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Hoa Le</dc:creator>
  <cp:lastModifiedBy>Le Thi Hoa</cp:lastModifiedBy>
  <cp:revision>12</cp:revision>
  <dcterms:created xsi:type="dcterms:W3CDTF">2022-04-02T01:32:53Z</dcterms:created>
  <dcterms:modified xsi:type="dcterms:W3CDTF">2024-03-13T09:20:40Z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0x010100AF18B73B22848F4884F5F72759DB9EDA</vt:lpwstr>
  </property>
</Properties>
</file>