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2421F-0A6F-41D9-956E-3C3D81938937}" v="14" dt="2023-02-04T22:27:07.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5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547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2442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004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0208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081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721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6985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045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82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2/5/2023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7552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2/5/2023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883528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4960-45B4-1FA8-03E6-511EE64BCC1E}"/>
              </a:ext>
            </a:extLst>
          </p:cNvPr>
          <p:cNvSpPr>
            <a:spLocks noGrp="1"/>
          </p:cNvSpPr>
          <p:nvPr>
            <p:ph type="ctrTitle"/>
          </p:nvPr>
        </p:nvSpPr>
        <p:spPr>
          <a:xfrm>
            <a:off x="1143001" y="1181101"/>
            <a:ext cx="4953000" cy="2481974"/>
          </a:xfrm>
        </p:spPr>
        <p:txBody>
          <a:bodyPr>
            <a:normAutofit/>
          </a:bodyPr>
          <a:lstStyle/>
          <a:p>
            <a:r>
              <a:rPr lang="en-US" dirty="0"/>
              <a:t>CODE.INIT()</a:t>
            </a:r>
          </a:p>
        </p:txBody>
      </p:sp>
      <p:sp>
        <p:nvSpPr>
          <p:cNvPr id="3" name="Subtitle 2">
            <a:extLst>
              <a:ext uri="{FF2B5EF4-FFF2-40B4-BE49-F238E27FC236}">
                <a16:creationId xmlns:a16="http://schemas.microsoft.com/office/drawing/2014/main" id="{D6C54494-7AF6-4F78-30E3-A349ECBA245C}"/>
              </a:ext>
            </a:extLst>
          </p:cNvPr>
          <p:cNvSpPr>
            <a:spLocks noGrp="1"/>
          </p:cNvSpPr>
          <p:nvPr>
            <p:ph type="subTitle" idx="1"/>
          </p:nvPr>
        </p:nvSpPr>
        <p:spPr>
          <a:xfrm>
            <a:off x="1143001" y="4360719"/>
            <a:ext cx="2679356" cy="1465118"/>
          </a:xfrm>
        </p:spPr>
        <p:txBody>
          <a:bodyPr anchor="b">
            <a:normAutofit lnSpcReduction="10000"/>
          </a:bodyPr>
          <a:lstStyle/>
          <a:p>
            <a:r>
              <a:rPr lang="en-US" dirty="0"/>
              <a:t>DILJITH P D</a:t>
            </a:r>
          </a:p>
          <a:p>
            <a:r>
              <a:rPr lang="en-US" dirty="0"/>
              <a:t>RAJNESH B</a:t>
            </a:r>
          </a:p>
          <a:p>
            <a:r>
              <a:rPr lang="en-US" dirty="0"/>
              <a:t>ABISHEK NAIR</a:t>
            </a:r>
          </a:p>
          <a:p>
            <a:r>
              <a:rPr lang="en-US" dirty="0"/>
              <a:t>JOHANN B SIMON</a:t>
            </a:r>
          </a:p>
        </p:txBody>
      </p:sp>
      <p:pic>
        <p:nvPicPr>
          <p:cNvPr id="4" name="Picture 3" descr="Data concept">
            <a:extLst>
              <a:ext uri="{FF2B5EF4-FFF2-40B4-BE49-F238E27FC236}">
                <a16:creationId xmlns:a16="http://schemas.microsoft.com/office/drawing/2014/main" id="{45A4D14E-E5C8-CBC6-FFD2-76C3FEB8D1E3}"/>
              </a:ext>
            </a:extLst>
          </p:cNvPr>
          <p:cNvPicPr>
            <a:picLocks noChangeAspect="1"/>
          </p:cNvPicPr>
          <p:nvPr/>
        </p:nvPicPr>
        <p:blipFill rotWithShape="1">
          <a:blip r:embed="rId2"/>
          <a:srcRect r="495"/>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49513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1945-FD93-835B-ABB5-96AAE2A7B085}"/>
              </a:ext>
            </a:extLst>
          </p:cNvPr>
          <p:cNvSpPr>
            <a:spLocks noGrp="1"/>
          </p:cNvSpPr>
          <p:nvPr>
            <p:ph type="title"/>
          </p:nvPr>
        </p:nvSpPr>
        <p:spPr>
          <a:xfrm>
            <a:off x="1143000" y="2477800"/>
            <a:ext cx="9905999" cy="1360898"/>
          </a:xfrm>
        </p:spPr>
        <p:txBody>
          <a:bodyPr/>
          <a:lstStyle/>
          <a:p>
            <a:pPr algn="ctr"/>
            <a:r>
              <a:rPr lang="en-US" dirty="0"/>
              <a:t>THANK YOU AND HAVE A NICE DAY!</a:t>
            </a:r>
          </a:p>
        </p:txBody>
      </p:sp>
    </p:spTree>
    <p:extLst>
      <p:ext uri="{BB962C8B-B14F-4D97-AF65-F5344CB8AC3E}">
        <p14:creationId xmlns:p14="http://schemas.microsoft.com/office/powerpoint/2010/main" val="133249509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1E-C816-5D58-BB41-72D508DD8700}"/>
              </a:ext>
            </a:extLst>
          </p:cNvPr>
          <p:cNvSpPr>
            <a:spLocks noGrp="1"/>
          </p:cNvSpPr>
          <p:nvPr>
            <p:ph type="title"/>
          </p:nvPr>
        </p:nvSpPr>
        <p:spPr>
          <a:xfrm>
            <a:off x="1142999" y="3065629"/>
            <a:ext cx="9905999" cy="1360898"/>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7E96A9FF-AB0F-F111-307F-EA8C7D01D2BB}"/>
              </a:ext>
            </a:extLst>
          </p:cNvPr>
          <p:cNvSpPr>
            <a:spLocks noGrp="1"/>
          </p:cNvSpPr>
          <p:nvPr>
            <p:ph idx="1"/>
          </p:nvPr>
        </p:nvSpPr>
        <p:spPr>
          <a:xfrm>
            <a:off x="2104830" y="4609074"/>
            <a:ext cx="7982339" cy="1360898"/>
          </a:xfrm>
        </p:spPr>
        <p:txBody>
          <a:bodyPr/>
          <a:lstStyle/>
          <a:p>
            <a:pPr algn="ctr"/>
            <a:r>
              <a:rPr lang="en-US" dirty="0"/>
              <a:t>Weekend travel recommendations for NITC students:</a:t>
            </a:r>
          </a:p>
        </p:txBody>
      </p:sp>
    </p:spTree>
    <p:extLst>
      <p:ext uri="{BB962C8B-B14F-4D97-AF65-F5344CB8AC3E}">
        <p14:creationId xmlns:p14="http://schemas.microsoft.com/office/powerpoint/2010/main" val="185872997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5AD3-3704-E94A-58EB-95C4AFA807E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7EE7B24-F06E-6C45-BD46-A65A4389F5EF}"/>
              </a:ext>
            </a:extLst>
          </p:cNvPr>
          <p:cNvSpPr>
            <a:spLocks noGrp="1"/>
          </p:cNvSpPr>
          <p:nvPr>
            <p:ph idx="1"/>
          </p:nvPr>
        </p:nvSpPr>
        <p:spPr/>
        <p:txBody>
          <a:bodyPr/>
          <a:lstStyle/>
          <a:p>
            <a:r>
              <a:rPr lang="en-US" dirty="0"/>
              <a:t>College life can often be tiring and students, being ordinary people, should always enjoy a break, occasionally.</a:t>
            </a:r>
          </a:p>
          <a:p>
            <a:r>
              <a:rPr lang="en-US" dirty="0"/>
              <a:t>The district of Kozhikode, situated in the heart of Kerala has a lot travel destinations to choose from, places to enjoy good food either as a group or solo (or as a couple, if you’re lucky enough)</a:t>
            </a:r>
          </a:p>
          <a:p>
            <a:r>
              <a:rPr lang="en-US" dirty="0"/>
              <a:t>To help mitigate the tiresome issue of choosing one among the dozens of places to choose from, we have developed a simple website which makes that process a little bit easier.</a:t>
            </a:r>
          </a:p>
        </p:txBody>
      </p:sp>
    </p:spTree>
    <p:extLst>
      <p:ext uri="{BB962C8B-B14F-4D97-AF65-F5344CB8AC3E}">
        <p14:creationId xmlns:p14="http://schemas.microsoft.com/office/powerpoint/2010/main" val="34572465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93B1-476D-5EE2-C9AE-E68EE13AE991}"/>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364DBE6B-626F-6808-3BF9-20175B98E1F6}"/>
              </a:ext>
            </a:extLst>
          </p:cNvPr>
          <p:cNvSpPr>
            <a:spLocks noGrp="1"/>
          </p:cNvSpPr>
          <p:nvPr>
            <p:ph idx="1"/>
          </p:nvPr>
        </p:nvSpPr>
        <p:spPr/>
        <p:txBody>
          <a:bodyPr/>
          <a:lstStyle/>
          <a:p>
            <a:r>
              <a:rPr lang="en-US" dirty="0"/>
              <a:t>We have developed a simple website based purely on front end, at the moment, which blends a  clean UI, and pre-collected data to give the user a choice of different locations to visit, places to have a good meal, and even places to stay.</a:t>
            </a:r>
          </a:p>
          <a:p>
            <a:r>
              <a:rPr lang="en-US" dirty="0"/>
              <a:t>Don’t seem interested by the first results? Have been there already? Fret not, cause at the simple click of a refresh button you can get a whole new curated list of places to choose from</a:t>
            </a:r>
          </a:p>
          <a:p>
            <a:r>
              <a:rPr lang="en-US" dirty="0"/>
              <a:t>With the random nature of choices, we hope to imbue the students of NIT with a sense of adventure</a:t>
            </a:r>
          </a:p>
        </p:txBody>
      </p:sp>
    </p:spTree>
    <p:extLst>
      <p:ext uri="{BB962C8B-B14F-4D97-AF65-F5344CB8AC3E}">
        <p14:creationId xmlns:p14="http://schemas.microsoft.com/office/powerpoint/2010/main" val="22028665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174E-1E20-8115-7A75-428C5D1FB90D}"/>
              </a:ext>
            </a:extLst>
          </p:cNvPr>
          <p:cNvSpPr>
            <a:spLocks noGrp="1"/>
          </p:cNvSpPr>
          <p:nvPr>
            <p:ph type="title"/>
          </p:nvPr>
        </p:nvSpPr>
        <p:spPr/>
        <p:txBody>
          <a:bodyPr/>
          <a:lstStyle/>
          <a:p>
            <a:r>
              <a:rPr lang="en-US" dirty="0"/>
              <a:t>Content and Structure of our webpage:</a:t>
            </a:r>
          </a:p>
        </p:txBody>
      </p:sp>
      <p:sp>
        <p:nvSpPr>
          <p:cNvPr id="3" name="Content Placeholder 2">
            <a:extLst>
              <a:ext uri="{FF2B5EF4-FFF2-40B4-BE49-F238E27FC236}">
                <a16:creationId xmlns:a16="http://schemas.microsoft.com/office/drawing/2014/main" id="{4AD21F88-3622-E71B-622E-9A4694E1ADC1}"/>
              </a:ext>
            </a:extLst>
          </p:cNvPr>
          <p:cNvSpPr>
            <a:spLocks noGrp="1"/>
          </p:cNvSpPr>
          <p:nvPr>
            <p:ph idx="1"/>
          </p:nvPr>
        </p:nvSpPr>
        <p:spPr/>
        <p:txBody>
          <a:bodyPr/>
          <a:lstStyle/>
          <a:p>
            <a:r>
              <a:rPr lang="en-US" dirty="0"/>
              <a:t>We have divided our website into 3 main sections each of which focuses on one of these topics:</a:t>
            </a:r>
          </a:p>
          <a:p>
            <a:pPr marL="742950" lvl="2" indent="-285750"/>
            <a:r>
              <a:rPr lang="en-US" dirty="0"/>
              <a:t>Tourist Locations</a:t>
            </a:r>
          </a:p>
          <a:p>
            <a:pPr marL="742950" lvl="2" indent="-285750"/>
            <a:r>
              <a:rPr lang="en-US" dirty="0"/>
              <a:t>Hotels to stay</a:t>
            </a:r>
          </a:p>
          <a:p>
            <a:pPr marL="742950" lvl="2" indent="-285750"/>
            <a:r>
              <a:rPr lang="en-US" dirty="0"/>
              <a:t>Places to have some of the traditional cuisine as well as multinational cuisine	</a:t>
            </a:r>
          </a:p>
        </p:txBody>
      </p:sp>
    </p:spTree>
    <p:extLst>
      <p:ext uri="{BB962C8B-B14F-4D97-AF65-F5344CB8AC3E}">
        <p14:creationId xmlns:p14="http://schemas.microsoft.com/office/powerpoint/2010/main" val="37561776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85A2-352C-E377-6ED6-F0E719AB972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4A237CE5-1B25-0F67-7E4C-C5B5E8146743}"/>
              </a:ext>
            </a:extLst>
          </p:cNvPr>
          <p:cNvSpPr>
            <a:spLocks noGrp="1"/>
          </p:cNvSpPr>
          <p:nvPr>
            <p:ph idx="1"/>
          </p:nvPr>
        </p:nvSpPr>
        <p:spPr/>
        <p:txBody>
          <a:bodyPr/>
          <a:lstStyle/>
          <a:p>
            <a:r>
              <a:rPr lang="en-US" dirty="0"/>
              <a:t>Each section of the page was designed by one of our members who have introduced their own ideas and design elements for this to function as intended.</a:t>
            </a:r>
          </a:p>
          <a:p>
            <a:endParaRPr lang="en-US" dirty="0"/>
          </a:p>
          <a:p>
            <a:r>
              <a:rPr lang="en-US" dirty="0"/>
              <a:t>Let us indulge in a short demo showcasing the webpage :</a:t>
            </a:r>
          </a:p>
          <a:p>
            <a:pPr lvl="1"/>
            <a:endParaRPr lang="en-US" dirty="0"/>
          </a:p>
        </p:txBody>
      </p:sp>
    </p:spTree>
    <p:extLst>
      <p:ext uri="{BB962C8B-B14F-4D97-AF65-F5344CB8AC3E}">
        <p14:creationId xmlns:p14="http://schemas.microsoft.com/office/powerpoint/2010/main" val="11249923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21EF-8699-47FE-7FD5-0B7C8C35941D}"/>
              </a:ext>
            </a:extLst>
          </p:cNvPr>
          <p:cNvSpPr>
            <a:spLocks noGrp="1"/>
          </p:cNvSpPr>
          <p:nvPr>
            <p:ph type="title"/>
          </p:nvPr>
        </p:nvSpPr>
        <p:spPr/>
        <p:txBody>
          <a:bodyPr/>
          <a:lstStyle/>
          <a:p>
            <a:r>
              <a:rPr lang="en-US" dirty="0"/>
              <a:t>Further improvements we would love to make:</a:t>
            </a:r>
          </a:p>
        </p:txBody>
      </p:sp>
      <p:sp>
        <p:nvSpPr>
          <p:cNvPr id="3" name="Content Placeholder 2">
            <a:extLst>
              <a:ext uri="{FF2B5EF4-FFF2-40B4-BE49-F238E27FC236}">
                <a16:creationId xmlns:a16="http://schemas.microsoft.com/office/drawing/2014/main" id="{58580DCA-D03B-0075-216F-3685E77A3B91}"/>
              </a:ext>
            </a:extLst>
          </p:cNvPr>
          <p:cNvSpPr>
            <a:spLocks noGrp="1"/>
          </p:cNvSpPr>
          <p:nvPr>
            <p:ph idx="1"/>
          </p:nvPr>
        </p:nvSpPr>
        <p:spPr/>
        <p:txBody>
          <a:bodyPr/>
          <a:lstStyle/>
          <a:p>
            <a:r>
              <a:rPr lang="en-US" dirty="0"/>
              <a:t>As almost all of our team members are completely new to web development our entire web page was based entirely on front end with </a:t>
            </a:r>
            <a:r>
              <a:rPr lang="en-US" dirty="0" err="1"/>
              <a:t>javascript</a:t>
            </a:r>
            <a:r>
              <a:rPr lang="en-US" dirty="0"/>
              <a:t> running in the background function as a pseudo back end helping us to get a working model.</a:t>
            </a:r>
          </a:p>
          <a:p>
            <a:r>
              <a:rPr lang="en-US" dirty="0"/>
              <a:t>Even though we had a lot of good ideas in the beginning we were limited by our own knowledge.</a:t>
            </a:r>
          </a:p>
        </p:txBody>
      </p:sp>
    </p:spTree>
    <p:extLst>
      <p:ext uri="{BB962C8B-B14F-4D97-AF65-F5344CB8AC3E}">
        <p14:creationId xmlns:p14="http://schemas.microsoft.com/office/powerpoint/2010/main" val="19786312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CC4D-DE05-5110-17DF-C6425E6D3596}"/>
              </a:ext>
            </a:extLst>
          </p:cNvPr>
          <p:cNvSpPr>
            <a:spLocks noGrp="1"/>
          </p:cNvSpPr>
          <p:nvPr>
            <p:ph type="title"/>
          </p:nvPr>
        </p:nvSpPr>
        <p:spPr/>
        <p:txBody>
          <a:bodyPr/>
          <a:lstStyle/>
          <a:p>
            <a:r>
              <a:rPr lang="en-US" dirty="0"/>
              <a:t>Improvements we would love to make:</a:t>
            </a:r>
          </a:p>
        </p:txBody>
      </p:sp>
      <p:sp>
        <p:nvSpPr>
          <p:cNvPr id="3" name="Content Placeholder 2">
            <a:extLst>
              <a:ext uri="{FF2B5EF4-FFF2-40B4-BE49-F238E27FC236}">
                <a16:creationId xmlns:a16="http://schemas.microsoft.com/office/drawing/2014/main" id="{9ABF1FAE-ECD4-4959-B52C-319073021C39}"/>
              </a:ext>
            </a:extLst>
          </p:cNvPr>
          <p:cNvSpPr>
            <a:spLocks noGrp="1"/>
          </p:cNvSpPr>
          <p:nvPr>
            <p:ph idx="1"/>
          </p:nvPr>
        </p:nvSpPr>
        <p:spPr/>
        <p:txBody>
          <a:bodyPr/>
          <a:lstStyle/>
          <a:p>
            <a:r>
              <a:rPr lang="en-US" dirty="0"/>
              <a:t>Getting future user input and updating a database to further increase the usability of our service.</a:t>
            </a:r>
          </a:p>
          <a:p>
            <a:r>
              <a:rPr lang="en-US" dirty="0"/>
              <a:t>Imbedding real time user reviews from multiple sources which would make it easier for the user to choose a destination.</a:t>
            </a:r>
          </a:p>
          <a:p>
            <a:r>
              <a:rPr lang="en-US" dirty="0"/>
              <a:t>And our most ambitious idea would be to interconnect the travel destinations with places to eat by using advanced google map </a:t>
            </a:r>
            <a:r>
              <a:rPr lang="en-US" dirty="0" err="1"/>
              <a:t>api</a:t>
            </a:r>
            <a:r>
              <a:rPr lang="en-US" dirty="0"/>
              <a:t> so that people would be able to mark stops in the way for refreshments, and also provide different selection of destinations based on the mode of transport based on input from NIT students as well.</a:t>
            </a:r>
          </a:p>
        </p:txBody>
      </p:sp>
    </p:spTree>
    <p:extLst>
      <p:ext uri="{BB962C8B-B14F-4D97-AF65-F5344CB8AC3E}">
        <p14:creationId xmlns:p14="http://schemas.microsoft.com/office/powerpoint/2010/main" val="18940756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BBCF-B6E3-0820-AA8D-41D7DA62A0DB}"/>
              </a:ext>
            </a:extLst>
          </p:cNvPr>
          <p:cNvSpPr>
            <a:spLocks noGrp="1"/>
          </p:cNvSpPr>
          <p:nvPr>
            <p:ph type="title"/>
          </p:nvPr>
        </p:nvSpPr>
        <p:spPr>
          <a:xfrm>
            <a:off x="1143000" y="2356502"/>
            <a:ext cx="9905999" cy="1360898"/>
          </a:xfrm>
        </p:spPr>
        <p:txBody>
          <a:bodyPr/>
          <a:lstStyle/>
          <a:p>
            <a:pPr algn="ctr"/>
            <a:r>
              <a:rPr lang="en-US" dirty="0"/>
              <a:t>WE WOULD APPRECIATE ANY QUESTIONS REGARDING OUR PROJECT</a:t>
            </a:r>
          </a:p>
        </p:txBody>
      </p:sp>
    </p:spTree>
    <p:extLst>
      <p:ext uri="{BB962C8B-B14F-4D97-AF65-F5344CB8AC3E}">
        <p14:creationId xmlns:p14="http://schemas.microsoft.com/office/powerpoint/2010/main" val="4166425026"/>
      </p:ext>
    </p:extLst>
  </p:cSld>
  <p:clrMapOvr>
    <a:masterClrMapping/>
  </p:clrMapOvr>
  <p:transition spd="slow">
    <p:push dir="u"/>
  </p:transition>
</p:sld>
</file>

<file path=ppt/theme/theme1.xml><?xml version="1.0" encoding="utf-8"?>
<a:theme xmlns:a="http://schemas.openxmlformats.org/drawingml/2006/main" name="RegattaVTI">
  <a:themeElements>
    <a:clrScheme name="AnalogousFromDarkSeedLeftStep">
      <a:dk1>
        <a:srgbClr val="000000"/>
      </a:dk1>
      <a:lt1>
        <a:srgbClr val="FFFFFF"/>
      </a:lt1>
      <a:dk2>
        <a:srgbClr val="161734"/>
      </a:dk2>
      <a:lt2>
        <a:srgbClr val="F0F3F2"/>
      </a:lt2>
      <a:accent1>
        <a:srgbClr val="C34D77"/>
      </a:accent1>
      <a:accent2>
        <a:srgbClr val="B13B97"/>
      </a:accent2>
      <a:accent3>
        <a:srgbClr val="AC4DC3"/>
      </a:accent3>
      <a:accent4>
        <a:srgbClr val="693BB1"/>
      </a:accent4>
      <a:accent5>
        <a:srgbClr val="4D50C3"/>
      </a:accent5>
      <a:accent6>
        <a:srgbClr val="3B6FB1"/>
      </a:accent6>
      <a:hlink>
        <a:srgbClr val="6555C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271</TotalTime>
  <Words>510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Walbaum Display</vt:lpstr>
      <vt:lpstr>RegattaVTI</vt:lpstr>
      <vt:lpstr>CODE.INIT()</vt:lpstr>
      <vt:lpstr>PROBLEM STATEMENT:</vt:lpstr>
      <vt:lpstr>Problem:</vt:lpstr>
      <vt:lpstr>Our solution:</vt:lpstr>
      <vt:lpstr>Content and Structure of our webpage:</vt:lpstr>
      <vt:lpstr>Design:</vt:lpstr>
      <vt:lpstr>Further improvements we would love to make:</vt:lpstr>
      <vt:lpstr>Improvements we would love to make:</vt:lpstr>
      <vt:lpstr>WE WOULD APPRECIATE ANY QUESTIONS REGARDING OUR PROJECT</vt:lpstr>
      <vt:lpstr>THANK YOU AND HAVE A NICE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INIT</dc:title>
  <dc:creator>Th3Boss C</dc:creator>
  <cp:lastModifiedBy>Th3Boss C</cp:lastModifiedBy>
  <cp:revision>2</cp:revision>
  <dcterms:created xsi:type="dcterms:W3CDTF">2023-02-04T17:45:18Z</dcterms:created>
  <dcterms:modified xsi:type="dcterms:W3CDTF">2023-02-04T22:27:26Z</dcterms:modified>
</cp:coreProperties>
</file>