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8B09F2-6EEF-45A8-8F22-11449549513B}" v="280" dt="2021-05-30T09:27:45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Электронная книга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Web </a:t>
            </a:r>
            <a:r>
              <a:rPr lang="ru-RU" dirty="0" err="1">
                <a:cs typeface="Calibri"/>
              </a:rPr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DFAFBA4-ABD8-4000-B9B4-3526306E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30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DD9635A0-4BFB-49E0-A0EE-41911698F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4378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4E5C9C3-37C9-425E-A935-0CE649921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2526C943-4313-4653-93E0-80AA1FD61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  <a:alpha val="4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4647AA5-DF19-4A12-AA21-7348BFAED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790" y="457149"/>
            <a:ext cx="8058613" cy="593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4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DFAFBA4-ABD8-4000-B9B4-3526306E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30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DD9635A0-4BFB-49E0-A0EE-41911698F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4378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4E5C9C3-37C9-425E-A935-0CE649921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2526C943-4313-4653-93E0-80AA1FD61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  <a:alpha val="4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620C998-98A1-4687-814D-29F752BCF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644" y="732048"/>
            <a:ext cx="8198004" cy="538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08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DFAFBA4-ABD8-4000-B9B4-3526306E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30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DD9635A0-4BFB-49E0-A0EE-41911698F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4378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4E5C9C3-37C9-425E-A935-0CE649921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2526C943-4313-4653-93E0-80AA1FD61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  <a:alpha val="4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879CFCD3-D7F4-40BA-91FC-A486E3372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522" y="435255"/>
            <a:ext cx="7398833" cy="597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3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E70E86-779D-4922-A020-0B3E5C05A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F55513-2668-477C-9962-1B9F5E31F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45450"/>
            <a:ext cx="12192000" cy="3012550"/>
            <a:chOff x="0" y="3845450"/>
            <a:chExt cx="12192000" cy="301255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673CDF5-001D-42B7-BB27-B3C47240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89828"/>
              <a:ext cx="12192000" cy="2868172"/>
            </a:xfrm>
            <a:custGeom>
              <a:avLst/>
              <a:gdLst>
                <a:gd name="connsiteX0" fmla="*/ 619389 w 12192000"/>
                <a:gd name="connsiteY0" fmla="*/ 0 h 2868172"/>
                <a:gd name="connsiteX1" fmla="*/ 687652 w 12192000"/>
                <a:gd name="connsiteY1" fmla="*/ 3175 h 2868172"/>
                <a:gd name="connsiteX2" fmla="*/ 747977 w 12192000"/>
                <a:gd name="connsiteY2" fmla="*/ 9525 h 2868172"/>
                <a:gd name="connsiteX3" fmla="*/ 800364 w 12192000"/>
                <a:gd name="connsiteY3" fmla="*/ 20637 h 2868172"/>
                <a:gd name="connsiteX4" fmla="*/ 846402 w 12192000"/>
                <a:gd name="connsiteY4" fmla="*/ 36512 h 2868172"/>
                <a:gd name="connsiteX5" fmla="*/ 887677 w 12192000"/>
                <a:gd name="connsiteY5" fmla="*/ 52387 h 2868172"/>
                <a:gd name="connsiteX6" fmla="*/ 924189 w 12192000"/>
                <a:gd name="connsiteY6" fmla="*/ 68262 h 2868172"/>
                <a:gd name="connsiteX7" fmla="*/ 962289 w 12192000"/>
                <a:gd name="connsiteY7" fmla="*/ 87312 h 2868172"/>
                <a:gd name="connsiteX8" fmla="*/ 1000389 w 12192000"/>
                <a:gd name="connsiteY8" fmla="*/ 106362 h 2868172"/>
                <a:gd name="connsiteX9" fmla="*/ 1036902 w 12192000"/>
                <a:gd name="connsiteY9" fmla="*/ 125412 h 2868172"/>
                <a:gd name="connsiteX10" fmla="*/ 1078177 w 12192000"/>
                <a:gd name="connsiteY10" fmla="*/ 141287 h 2868172"/>
                <a:gd name="connsiteX11" fmla="*/ 1124214 w 12192000"/>
                <a:gd name="connsiteY11" fmla="*/ 155575 h 2868172"/>
                <a:gd name="connsiteX12" fmla="*/ 1176602 w 12192000"/>
                <a:gd name="connsiteY12" fmla="*/ 166687 h 2868172"/>
                <a:gd name="connsiteX13" fmla="*/ 1236927 w 12192000"/>
                <a:gd name="connsiteY13" fmla="*/ 174625 h 2868172"/>
                <a:gd name="connsiteX14" fmla="*/ 1305189 w 12192000"/>
                <a:gd name="connsiteY14" fmla="*/ 176212 h 2868172"/>
                <a:gd name="connsiteX15" fmla="*/ 1373452 w 12192000"/>
                <a:gd name="connsiteY15" fmla="*/ 174625 h 2868172"/>
                <a:gd name="connsiteX16" fmla="*/ 1433777 w 12192000"/>
                <a:gd name="connsiteY16" fmla="*/ 166687 h 2868172"/>
                <a:gd name="connsiteX17" fmla="*/ 1486164 w 12192000"/>
                <a:gd name="connsiteY17" fmla="*/ 155575 h 2868172"/>
                <a:gd name="connsiteX18" fmla="*/ 1532202 w 12192000"/>
                <a:gd name="connsiteY18" fmla="*/ 141287 h 2868172"/>
                <a:gd name="connsiteX19" fmla="*/ 1573477 w 12192000"/>
                <a:gd name="connsiteY19" fmla="*/ 125412 h 2868172"/>
                <a:gd name="connsiteX20" fmla="*/ 1609989 w 12192000"/>
                <a:gd name="connsiteY20" fmla="*/ 106362 h 2868172"/>
                <a:gd name="connsiteX21" fmla="*/ 1648089 w 12192000"/>
                <a:gd name="connsiteY21" fmla="*/ 87312 h 2868172"/>
                <a:gd name="connsiteX22" fmla="*/ 1686189 w 12192000"/>
                <a:gd name="connsiteY22" fmla="*/ 68262 h 2868172"/>
                <a:gd name="connsiteX23" fmla="*/ 1722702 w 12192000"/>
                <a:gd name="connsiteY23" fmla="*/ 52387 h 2868172"/>
                <a:gd name="connsiteX24" fmla="*/ 1763977 w 12192000"/>
                <a:gd name="connsiteY24" fmla="*/ 36512 h 2868172"/>
                <a:gd name="connsiteX25" fmla="*/ 1810014 w 12192000"/>
                <a:gd name="connsiteY25" fmla="*/ 20637 h 2868172"/>
                <a:gd name="connsiteX26" fmla="*/ 1862402 w 12192000"/>
                <a:gd name="connsiteY26" fmla="*/ 9525 h 2868172"/>
                <a:gd name="connsiteX27" fmla="*/ 1922727 w 12192000"/>
                <a:gd name="connsiteY27" fmla="*/ 3175 h 2868172"/>
                <a:gd name="connsiteX28" fmla="*/ 1990989 w 12192000"/>
                <a:gd name="connsiteY28" fmla="*/ 0 h 2868172"/>
                <a:gd name="connsiteX29" fmla="*/ 2059252 w 12192000"/>
                <a:gd name="connsiteY29" fmla="*/ 3175 h 2868172"/>
                <a:gd name="connsiteX30" fmla="*/ 2119577 w 12192000"/>
                <a:gd name="connsiteY30" fmla="*/ 9525 h 2868172"/>
                <a:gd name="connsiteX31" fmla="*/ 2171964 w 12192000"/>
                <a:gd name="connsiteY31" fmla="*/ 20637 h 2868172"/>
                <a:gd name="connsiteX32" fmla="*/ 2218002 w 12192000"/>
                <a:gd name="connsiteY32" fmla="*/ 36512 h 2868172"/>
                <a:gd name="connsiteX33" fmla="*/ 2259277 w 12192000"/>
                <a:gd name="connsiteY33" fmla="*/ 52387 h 2868172"/>
                <a:gd name="connsiteX34" fmla="*/ 2295789 w 12192000"/>
                <a:gd name="connsiteY34" fmla="*/ 68262 h 2868172"/>
                <a:gd name="connsiteX35" fmla="*/ 2333889 w 12192000"/>
                <a:gd name="connsiteY35" fmla="*/ 87312 h 2868172"/>
                <a:gd name="connsiteX36" fmla="*/ 2371989 w 12192000"/>
                <a:gd name="connsiteY36" fmla="*/ 106362 h 2868172"/>
                <a:gd name="connsiteX37" fmla="*/ 2408502 w 12192000"/>
                <a:gd name="connsiteY37" fmla="*/ 125412 h 2868172"/>
                <a:gd name="connsiteX38" fmla="*/ 2449777 w 12192000"/>
                <a:gd name="connsiteY38" fmla="*/ 141287 h 2868172"/>
                <a:gd name="connsiteX39" fmla="*/ 2495814 w 12192000"/>
                <a:gd name="connsiteY39" fmla="*/ 155575 h 2868172"/>
                <a:gd name="connsiteX40" fmla="*/ 2548202 w 12192000"/>
                <a:gd name="connsiteY40" fmla="*/ 166687 h 2868172"/>
                <a:gd name="connsiteX41" fmla="*/ 2608527 w 12192000"/>
                <a:gd name="connsiteY41" fmla="*/ 174625 h 2868172"/>
                <a:gd name="connsiteX42" fmla="*/ 2676789 w 12192000"/>
                <a:gd name="connsiteY42" fmla="*/ 176212 h 2868172"/>
                <a:gd name="connsiteX43" fmla="*/ 2745052 w 12192000"/>
                <a:gd name="connsiteY43" fmla="*/ 174625 h 2868172"/>
                <a:gd name="connsiteX44" fmla="*/ 2805377 w 12192000"/>
                <a:gd name="connsiteY44" fmla="*/ 166687 h 2868172"/>
                <a:gd name="connsiteX45" fmla="*/ 2857764 w 12192000"/>
                <a:gd name="connsiteY45" fmla="*/ 155575 h 2868172"/>
                <a:gd name="connsiteX46" fmla="*/ 2903802 w 12192000"/>
                <a:gd name="connsiteY46" fmla="*/ 141287 h 2868172"/>
                <a:gd name="connsiteX47" fmla="*/ 2945077 w 12192000"/>
                <a:gd name="connsiteY47" fmla="*/ 125412 h 2868172"/>
                <a:gd name="connsiteX48" fmla="*/ 2981589 w 12192000"/>
                <a:gd name="connsiteY48" fmla="*/ 106362 h 2868172"/>
                <a:gd name="connsiteX49" fmla="*/ 3019689 w 12192000"/>
                <a:gd name="connsiteY49" fmla="*/ 87312 h 2868172"/>
                <a:gd name="connsiteX50" fmla="*/ 3057789 w 12192000"/>
                <a:gd name="connsiteY50" fmla="*/ 68262 h 2868172"/>
                <a:gd name="connsiteX51" fmla="*/ 3094302 w 12192000"/>
                <a:gd name="connsiteY51" fmla="*/ 52387 h 2868172"/>
                <a:gd name="connsiteX52" fmla="*/ 3135577 w 12192000"/>
                <a:gd name="connsiteY52" fmla="*/ 36512 h 2868172"/>
                <a:gd name="connsiteX53" fmla="*/ 3181614 w 12192000"/>
                <a:gd name="connsiteY53" fmla="*/ 20637 h 2868172"/>
                <a:gd name="connsiteX54" fmla="*/ 3234002 w 12192000"/>
                <a:gd name="connsiteY54" fmla="*/ 9525 h 2868172"/>
                <a:gd name="connsiteX55" fmla="*/ 3294327 w 12192000"/>
                <a:gd name="connsiteY55" fmla="*/ 3175 h 2868172"/>
                <a:gd name="connsiteX56" fmla="*/ 3361002 w 12192000"/>
                <a:gd name="connsiteY56" fmla="*/ 0 h 2868172"/>
                <a:gd name="connsiteX57" fmla="*/ 3430852 w 12192000"/>
                <a:gd name="connsiteY57" fmla="*/ 3175 h 2868172"/>
                <a:gd name="connsiteX58" fmla="*/ 3491177 w 12192000"/>
                <a:gd name="connsiteY58" fmla="*/ 9525 h 2868172"/>
                <a:gd name="connsiteX59" fmla="*/ 3543564 w 12192000"/>
                <a:gd name="connsiteY59" fmla="*/ 20637 h 2868172"/>
                <a:gd name="connsiteX60" fmla="*/ 3589602 w 12192000"/>
                <a:gd name="connsiteY60" fmla="*/ 36512 h 2868172"/>
                <a:gd name="connsiteX61" fmla="*/ 3630877 w 12192000"/>
                <a:gd name="connsiteY61" fmla="*/ 52387 h 2868172"/>
                <a:gd name="connsiteX62" fmla="*/ 3667389 w 12192000"/>
                <a:gd name="connsiteY62" fmla="*/ 68262 h 2868172"/>
                <a:gd name="connsiteX63" fmla="*/ 3705489 w 12192000"/>
                <a:gd name="connsiteY63" fmla="*/ 87312 h 2868172"/>
                <a:gd name="connsiteX64" fmla="*/ 3743589 w 12192000"/>
                <a:gd name="connsiteY64" fmla="*/ 106362 h 2868172"/>
                <a:gd name="connsiteX65" fmla="*/ 3780102 w 12192000"/>
                <a:gd name="connsiteY65" fmla="*/ 125412 h 2868172"/>
                <a:gd name="connsiteX66" fmla="*/ 3821377 w 12192000"/>
                <a:gd name="connsiteY66" fmla="*/ 141287 h 2868172"/>
                <a:gd name="connsiteX67" fmla="*/ 3867414 w 12192000"/>
                <a:gd name="connsiteY67" fmla="*/ 155575 h 2868172"/>
                <a:gd name="connsiteX68" fmla="*/ 3919802 w 12192000"/>
                <a:gd name="connsiteY68" fmla="*/ 166687 h 2868172"/>
                <a:gd name="connsiteX69" fmla="*/ 3980127 w 12192000"/>
                <a:gd name="connsiteY69" fmla="*/ 174625 h 2868172"/>
                <a:gd name="connsiteX70" fmla="*/ 4048389 w 12192000"/>
                <a:gd name="connsiteY70" fmla="*/ 176212 h 2868172"/>
                <a:gd name="connsiteX71" fmla="*/ 4116652 w 12192000"/>
                <a:gd name="connsiteY71" fmla="*/ 174625 h 2868172"/>
                <a:gd name="connsiteX72" fmla="*/ 4176977 w 12192000"/>
                <a:gd name="connsiteY72" fmla="*/ 166687 h 2868172"/>
                <a:gd name="connsiteX73" fmla="*/ 4229364 w 12192000"/>
                <a:gd name="connsiteY73" fmla="*/ 155575 h 2868172"/>
                <a:gd name="connsiteX74" fmla="*/ 4275402 w 12192000"/>
                <a:gd name="connsiteY74" fmla="*/ 141287 h 2868172"/>
                <a:gd name="connsiteX75" fmla="*/ 4316677 w 12192000"/>
                <a:gd name="connsiteY75" fmla="*/ 125412 h 2868172"/>
                <a:gd name="connsiteX76" fmla="*/ 4353189 w 12192000"/>
                <a:gd name="connsiteY76" fmla="*/ 106362 h 2868172"/>
                <a:gd name="connsiteX77" fmla="*/ 4429389 w 12192000"/>
                <a:gd name="connsiteY77" fmla="*/ 68262 h 2868172"/>
                <a:gd name="connsiteX78" fmla="*/ 4465902 w 12192000"/>
                <a:gd name="connsiteY78" fmla="*/ 52387 h 2868172"/>
                <a:gd name="connsiteX79" fmla="*/ 4507177 w 12192000"/>
                <a:gd name="connsiteY79" fmla="*/ 36512 h 2868172"/>
                <a:gd name="connsiteX80" fmla="*/ 4553215 w 12192000"/>
                <a:gd name="connsiteY80" fmla="*/ 20637 h 2868172"/>
                <a:gd name="connsiteX81" fmla="*/ 4605602 w 12192000"/>
                <a:gd name="connsiteY81" fmla="*/ 9525 h 2868172"/>
                <a:gd name="connsiteX82" fmla="*/ 4665928 w 12192000"/>
                <a:gd name="connsiteY82" fmla="*/ 3175 h 2868172"/>
                <a:gd name="connsiteX83" fmla="*/ 4734189 w 12192000"/>
                <a:gd name="connsiteY83" fmla="*/ 0 h 2868172"/>
                <a:gd name="connsiteX84" fmla="*/ 4802453 w 12192000"/>
                <a:gd name="connsiteY84" fmla="*/ 3175 h 2868172"/>
                <a:gd name="connsiteX85" fmla="*/ 4862777 w 12192000"/>
                <a:gd name="connsiteY85" fmla="*/ 9525 h 2868172"/>
                <a:gd name="connsiteX86" fmla="*/ 4915165 w 12192000"/>
                <a:gd name="connsiteY86" fmla="*/ 20637 h 2868172"/>
                <a:gd name="connsiteX87" fmla="*/ 4961201 w 12192000"/>
                <a:gd name="connsiteY87" fmla="*/ 36512 h 2868172"/>
                <a:gd name="connsiteX88" fmla="*/ 5002477 w 12192000"/>
                <a:gd name="connsiteY88" fmla="*/ 52387 h 2868172"/>
                <a:gd name="connsiteX89" fmla="*/ 5038989 w 12192000"/>
                <a:gd name="connsiteY89" fmla="*/ 68262 h 2868172"/>
                <a:gd name="connsiteX90" fmla="*/ 5077090 w 12192000"/>
                <a:gd name="connsiteY90" fmla="*/ 87312 h 2868172"/>
                <a:gd name="connsiteX91" fmla="*/ 5115189 w 12192000"/>
                <a:gd name="connsiteY91" fmla="*/ 106362 h 2868172"/>
                <a:gd name="connsiteX92" fmla="*/ 5151701 w 12192000"/>
                <a:gd name="connsiteY92" fmla="*/ 125412 h 2868172"/>
                <a:gd name="connsiteX93" fmla="*/ 5192977 w 12192000"/>
                <a:gd name="connsiteY93" fmla="*/ 141287 h 2868172"/>
                <a:gd name="connsiteX94" fmla="*/ 5239014 w 12192000"/>
                <a:gd name="connsiteY94" fmla="*/ 155575 h 2868172"/>
                <a:gd name="connsiteX95" fmla="*/ 5291401 w 12192000"/>
                <a:gd name="connsiteY95" fmla="*/ 166687 h 2868172"/>
                <a:gd name="connsiteX96" fmla="*/ 5351727 w 12192000"/>
                <a:gd name="connsiteY96" fmla="*/ 174625 h 2868172"/>
                <a:gd name="connsiteX97" fmla="*/ 5410199 w 12192000"/>
                <a:gd name="connsiteY97" fmla="*/ 175985 h 2868172"/>
                <a:gd name="connsiteX98" fmla="*/ 5468671 w 12192000"/>
                <a:gd name="connsiteY98" fmla="*/ 174625 h 2868172"/>
                <a:gd name="connsiteX99" fmla="*/ 5528996 w 12192000"/>
                <a:gd name="connsiteY99" fmla="*/ 166687 h 2868172"/>
                <a:gd name="connsiteX100" fmla="*/ 5581383 w 12192000"/>
                <a:gd name="connsiteY100" fmla="*/ 155575 h 2868172"/>
                <a:gd name="connsiteX101" fmla="*/ 5627421 w 12192000"/>
                <a:gd name="connsiteY101" fmla="*/ 141287 h 2868172"/>
                <a:gd name="connsiteX102" fmla="*/ 5668696 w 12192000"/>
                <a:gd name="connsiteY102" fmla="*/ 125412 h 2868172"/>
                <a:gd name="connsiteX103" fmla="*/ 5705209 w 12192000"/>
                <a:gd name="connsiteY103" fmla="*/ 106362 h 2868172"/>
                <a:gd name="connsiteX104" fmla="*/ 5743308 w 12192000"/>
                <a:gd name="connsiteY104" fmla="*/ 87312 h 2868172"/>
                <a:gd name="connsiteX105" fmla="*/ 5781408 w 12192000"/>
                <a:gd name="connsiteY105" fmla="*/ 68262 h 2868172"/>
                <a:gd name="connsiteX106" fmla="*/ 5817921 w 12192000"/>
                <a:gd name="connsiteY106" fmla="*/ 52387 h 2868172"/>
                <a:gd name="connsiteX107" fmla="*/ 5859196 w 12192000"/>
                <a:gd name="connsiteY107" fmla="*/ 36512 h 2868172"/>
                <a:gd name="connsiteX108" fmla="*/ 5905234 w 12192000"/>
                <a:gd name="connsiteY108" fmla="*/ 20637 h 2868172"/>
                <a:gd name="connsiteX109" fmla="*/ 5957621 w 12192000"/>
                <a:gd name="connsiteY109" fmla="*/ 9525 h 2868172"/>
                <a:gd name="connsiteX110" fmla="*/ 6017947 w 12192000"/>
                <a:gd name="connsiteY110" fmla="*/ 3175 h 2868172"/>
                <a:gd name="connsiteX111" fmla="*/ 6086209 w 12192000"/>
                <a:gd name="connsiteY111" fmla="*/ 0 h 2868172"/>
                <a:gd name="connsiteX112" fmla="*/ 6095999 w 12192000"/>
                <a:gd name="connsiteY112" fmla="*/ 455 h 2868172"/>
                <a:gd name="connsiteX113" fmla="*/ 6105789 w 12192000"/>
                <a:gd name="connsiteY113" fmla="*/ 0 h 2868172"/>
                <a:gd name="connsiteX114" fmla="*/ 6174052 w 12192000"/>
                <a:gd name="connsiteY114" fmla="*/ 3175 h 2868172"/>
                <a:gd name="connsiteX115" fmla="*/ 6234377 w 12192000"/>
                <a:gd name="connsiteY115" fmla="*/ 9525 h 2868172"/>
                <a:gd name="connsiteX116" fmla="*/ 6286764 w 12192000"/>
                <a:gd name="connsiteY116" fmla="*/ 20637 h 2868172"/>
                <a:gd name="connsiteX117" fmla="*/ 6332802 w 12192000"/>
                <a:gd name="connsiteY117" fmla="*/ 36512 h 2868172"/>
                <a:gd name="connsiteX118" fmla="*/ 6374077 w 12192000"/>
                <a:gd name="connsiteY118" fmla="*/ 52387 h 2868172"/>
                <a:gd name="connsiteX119" fmla="*/ 6410589 w 12192000"/>
                <a:gd name="connsiteY119" fmla="*/ 68262 h 2868172"/>
                <a:gd name="connsiteX120" fmla="*/ 6448689 w 12192000"/>
                <a:gd name="connsiteY120" fmla="*/ 87312 h 2868172"/>
                <a:gd name="connsiteX121" fmla="*/ 6486789 w 12192000"/>
                <a:gd name="connsiteY121" fmla="*/ 106362 h 2868172"/>
                <a:gd name="connsiteX122" fmla="*/ 6523302 w 12192000"/>
                <a:gd name="connsiteY122" fmla="*/ 125412 h 2868172"/>
                <a:gd name="connsiteX123" fmla="*/ 6564577 w 12192000"/>
                <a:gd name="connsiteY123" fmla="*/ 141287 h 2868172"/>
                <a:gd name="connsiteX124" fmla="*/ 6610614 w 12192000"/>
                <a:gd name="connsiteY124" fmla="*/ 155575 h 2868172"/>
                <a:gd name="connsiteX125" fmla="*/ 6663002 w 12192000"/>
                <a:gd name="connsiteY125" fmla="*/ 166687 h 2868172"/>
                <a:gd name="connsiteX126" fmla="*/ 6723327 w 12192000"/>
                <a:gd name="connsiteY126" fmla="*/ 174625 h 2868172"/>
                <a:gd name="connsiteX127" fmla="*/ 6781799 w 12192000"/>
                <a:gd name="connsiteY127" fmla="*/ 175985 h 2868172"/>
                <a:gd name="connsiteX128" fmla="*/ 6840271 w 12192000"/>
                <a:gd name="connsiteY128" fmla="*/ 174625 h 2868172"/>
                <a:gd name="connsiteX129" fmla="*/ 6900596 w 12192000"/>
                <a:gd name="connsiteY129" fmla="*/ 166687 h 2868172"/>
                <a:gd name="connsiteX130" fmla="*/ 6952983 w 12192000"/>
                <a:gd name="connsiteY130" fmla="*/ 155575 h 2868172"/>
                <a:gd name="connsiteX131" fmla="*/ 6999021 w 12192000"/>
                <a:gd name="connsiteY131" fmla="*/ 141287 h 2868172"/>
                <a:gd name="connsiteX132" fmla="*/ 7040296 w 12192000"/>
                <a:gd name="connsiteY132" fmla="*/ 125412 h 2868172"/>
                <a:gd name="connsiteX133" fmla="*/ 7076808 w 12192000"/>
                <a:gd name="connsiteY133" fmla="*/ 106362 h 2868172"/>
                <a:gd name="connsiteX134" fmla="*/ 7114908 w 12192000"/>
                <a:gd name="connsiteY134" fmla="*/ 87312 h 2868172"/>
                <a:gd name="connsiteX135" fmla="*/ 7153008 w 12192000"/>
                <a:gd name="connsiteY135" fmla="*/ 68262 h 2868172"/>
                <a:gd name="connsiteX136" fmla="*/ 7189521 w 12192000"/>
                <a:gd name="connsiteY136" fmla="*/ 52387 h 2868172"/>
                <a:gd name="connsiteX137" fmla="*/ 7230796 w 12192000"/>
                <a:gd name="connsiteY137" fmla="*/ 36512 h 2868172"/>
                <a:gd name="connsiteX138" fmla="*/ 7276833 w 12192000"/>
                <a:gd name="connsiteY138" fmla="*/ 20637 h 2868172"/>
                <a:gd name="connsiteX139" fmla="*/ 7329221 w 12192000"/>
                <a:gd name="connsiteY139" fmla="*/ 9525 h 2868172"/>
                <a:gd name="connsiteX140" fmla="*/ 7389546 w 12192000"/>
                <a:gd name="connsiteY140" fmla="*/ 3175 h 2868172"/>
                <a:gd name="connsiteX141" fmla="*/ 7457808 w 12192000"/>
                <a:gd name="connsiteY141" fmla="*/ 0 h 2868172"/>
                <a:gd name="connsiteX142" fmla="*/ 7526071 w 12192000"/>
                <a:gd name="connsiteY142" fmla="*/ 3175 h 2868172"/>
                <a:gd name="connsiteX143" fmla="*/ 7586396 w 12192000"/>
                <a:gd name="connsiteY143" fmla="*/ 9525 h 2868172"/>
                <a:gd name="connsiteX144" fmla="*/ 7638783 w 12192000"/>
                <a:gd name="connsiteY144" fmla="*/ 20637 h 2868172"/>
                <a:gd name="connsiteX145" fmla="*/ 7684821 w 12192000"/>
                <a:gd name="connsiteY145" fmla="*/ 36512 h 2868172"/>
                <a:gd name="connsiteX146" fmla="*/ 7726096 w 12192000"/>
                <a:gd name="connsiteY146" fmla="*/ 52387 h 2868172"/>
                <a:gd name="connsiteX147" fmla="*/ 7762608 w 12192000"/>
                <a:gd name="connsiteY147" fmla="*/ 68262 h 2868172"/>
                <a:gd name="connsiteX148" fmla="*/ 7800708 w 12192000"/>
                <a:gd name="connsiteY148" fmla="*/ 87312 h 2868172"/>
                <a:gd name="connsiteX149" fmla="*/ 7838808 w 12192000"/>
                <a:gd name="connsiteY149" fmla="*/ 106362 h 2868172"/>
                <a:gd name="connsiteX150" fmla="*/ 7875321 w 12192000"/>
                <a:gd name="connsiteY150" fmla="*/ 125412 h 2868172"/>
                <a:gd name="connsiteX151" fmla="*/ 7916596 w 12192000"/>
                <a:gd name="connsiteY151" fmla="*/ 141287 h 2868172"/>
                <a:gd name="connsiteX152" fmla="*/ 7962633 w 12192000"/>
                <a:gd name="connsiteY152" fmla="*/ 155575 h 2868172"/>
                <a:gd name="connsiteX153" fmla="*/ 8015021 w 12192000"/>
                <a:gd name="connsiteY153" fmla="*/ 166687 h 2868172"/>
                <a:gd name="connsiteX154" fmla="*/ 8075346 w 12192000"/>
                <a:gd name="connsiteY154" fmla="*/ 174625 h 2868172"/>
                <a:gd name="connsiteX155" fmla="*/ 8143608 w 12192000"/>
                <a:gd name="connsiteY155" fmla="*/ 176212 h 2868172"/>
                <a:gd name="connsiteX156" fmla="*/ 8211871 w 12192000"/>
                <a:gd name="connsiteY156" fmla="*/ 174625 h 2868172"/>
                <a:gd name="connsiteX157" fmla="*/ 8272196 w 12192000"/>
                <a:gd name="connsiteY157" fmla="*/ 166687 h 2868172"/>
                <a:gd name="connsiteX158" fmla="*/ 8324583 w 12192000"/>
                <a:gd name="connsiteY158" fmla="*/ 155575 h 2868172"/>
                <a:gd name="connsiteX159" fmla="*/ 8370621 w 12192000"/>
                <a:gd name="connsiteY159" fmla="*/ 141287 h 2868172"/>
                <a:gd name="connsiteX160" fmla="*/ 8411896 w 12192000"/>
                <a:gd name="connsiteY160" fmla="*/ 125412 h 2868172"/>
                <a:gd name="connsiteX161" fmla="*/ 8448408 w 12192000"/>
                <a:gd name="connsiteY161" fmla="*/ 106362 h 2868172"/>
                <a:gd name="connsiteX162" fmla="*/ 8486508 w 12192000"/>
                <a:gd name="connsiteY162" fmla="*/ 87312 h 2868172"/>
                <a:gd name="connsiteX163" fmla="*/ 8524608 w 12192000"/>
                <a:gd name="connsiteY163" fmla="*/ 68262 h 2868172"/>
                <a:gd name="connsiteX164" fmla="*/ 8561120 w 12192000"/>
                <a:gd name="connsiteY164" fmla="*/ 52387 h 2868172"/>
                <a:gd name="connsiteX165" fmla="*/ 8602396 w 12192000"/>
                <a:gd name="connsiteY165" fmla="*/ 36512 h 2868172"/>
                <a:gd name="connsiteX166" fmla="*/ 8648432 w 12192000"/>
                <a:gd name="connsiteY166" fmla="*/ 20637 h 2868172"/>
                <a:gd name="connsiteX167" fmla="*/ 8700820 w 12192000"/>
                <a:gd name="connsiteY167" fmla="*/ 9525 h 2868172"/>
                <a:gd name="connsiteX168" fmla="*/ 8761146 w 12192000"/>
                <a:gd name="connsiteY168" fmla="*/ 3175 h 2868172"/>
                <a:gd name="connsiteX169" fmla="*/ 8827820 w 12192000"/>
                <a:gd name="connsiteY169" fmla="*/ 0 h 2868172"/>
                <a:gd name="connsiteX170" fmla="*/ 8897670 w 12192000"/>
                <a:gd name="connsiteY170" fmla="*/ 3175 h 2868172"/>
                <a:gd name="connsiteX171" fmla="*/ 8957996 w 12192000"/>
                <a:gd name="connsiteY171" fmla="*/ 9525 h 2868172"/>
                <a:gd name="connsiteX172" fmla="*/ 9010382 w 12192000"/>
                <a:gd name="connsiteY172" fmla="*/ 20637 h 2868172"/>
                <a:gd name="connsiteX173" fmla="*/ 9056420 w 12192000"/>
                <a:gd name="connsiteY173" fmla="*/ 36512 h 2868172"/>
                <a:gd name="connsiteX174" fmla="*/ 9097696 w 12192000"/>
                <a:gd name="connsiteY174" fmla="*/ 52387 h 2868172"/>
                <a:gd name="connsiteX175" fmla="*/ 9134208 w 12192000"/>
                <a:gd name="connsiteY175" fmla="*/ 68262 h 2868172"/>
                <a:gd name="connsiteX176" fmla="*/ 9172308 w 12192000"/>
                <a:gd name="connsiteY176" fmla="*/ 87312 h 2868172"/>
                <a:gd name="connsiteX177" fmla="*/ 9210408 w 12192000"/>
                <a:gd name="connsiteY177" fmla="*/ 106362 h 2868172"/>
                <a:gd name="connsiteX178" fmla="*/ 9246920 w 12192000"/>
                <a:gd name="connsiteY178" fmla="*/ 125412 h 2868172"/>
                <a:gd name="connsiteX179" fmla="*/ 9288196 w 12192000"/>
                <a:gd name="connsiteY179" fmla="*/ 141287 h 2868172"/>
                <a:gd name="connsiteX180" fmla="*/ 9334232 w 12192000"/>
                <a:gd name="connsiteY180" fmla="*/ 155575 h 2868172"/>
                <a:gd name="connsiteX181" fmla="*/ 9386620 w 12192000"/>
                <a:gd name="connsiteY181" fmla="*/ 166687 h 2868172"/>
                <a:gd name="connsiteX182" fmla="*/ 9446946 w 12192000"/>
                <a:gd name="connsiteY182" fmla="*/ 174625 h 2868172"/>
                <a:gd name="connsiteX183" fmla="*/ 9515208 w 12192000"/>
                <a:gd name="connsiteY183" fmla="*/ 176212 h 2868172"/>
                <a:gd name="connsiteX184" fmla="*/ 9583470 w 12192000"/>
                <a:gd name="connsiteY184" fmla="*/ 174625 h 2868172"/>
                <a:gd name="connsiteX185" fmla="*/ 9643796 w 12192000"/>
                <a:gd name="connsiteY185" fmla="*/ 166687 h 2868172"/>
                <a:gd name="connsiteX186" fmla="*/ 9696182 w 12192000"/>
                <a:gd name="connsiteY186" fmla="*/ 155575 h 2868172"/>
                <a:gd name="connsiteX187" fmla="*/ 9742220 w 12192000"/>
                <a:gd name="connsiteY187" fmla="*/ 141287 h 2868172"/>
                <a:gd name="connsiteX188" fmla="*/ 9783496 w 12192000"/>
                <a:gd name="connsiteY188" fmla="*/ 125412 h 2868172"/>
                <a:gd name="connsiteX189" fmla="*/ 9820008 w 12192000"/>
                <a:gd name="connsiteY189" fmla="*/ 106362 h 2868172"/>
                <a:gd name="connsiteX190" fmla="*/ 9896208 w 12192000"/>
                <a:gd name="connsiteY190" fmla="*/ 68262 h 2868172"/>
                <a:gd name="connsiteX191" fmla="*/ 9932720 w 12192000"/>
                <a:gd name="connsiteY191" fmla="*/ 52387 h 2868172"/>
                <a:gd name="connsiteX192" fmla="*/ 9973996 w 12192000"/>
                <a:gd name="connsiteY192" fmla="*/ 36512 h 2868172"/>
                <a:gd name="connsiteX193" fmla="*/ 10020032 w 12192000"/>
                <a:gd name="connsiteY193" fmla="*/ 20637 h 2868172"/>
                <a:gd name="connsiteX194" fmla="*/ 10072420 w 12192000"/>
                <a:gd name="connsiteY194" fmla="*/ 9525 h 2868172"/>
                <a:gd name="connsiteX195" fmla="*/ 10132746 w 12192000"/>
                <a:gd name="connsiteY195" fmla="*/ 3175 h 2868172"/>
                <a:gd name="connsiteX196" fmla="*/ 10201008 w 12192000"/>
                <a:gd name="connsiteY196" fmla="*/ 0 h 2868172"/>
                <a:gd name="connsiteX197" fmla="*/ 10269270 w 12192000"/>
                <a:gd name="connsiteY197" fmla="*/ 3175 h 2868172"/>
                <a:gd name="connsiteX198" fmla="*/ 10329596 w 12192000"/>
                <a:gd name="connsiteY198" fmla="*/ 9525 h 2868172"/>
                <a:gd name="connsiteX199" fmla="*/ 10381982 w 12192000"/>
                <a:gd name="connsiteY199" fmla="*/ 20637 h 2868172"/>
                <a:gd name="connsiteX200" fmla="*/ 10428020 w 12192000"/>
                <a:gd name="connsiteY200" fmla="*/ 36512 h 2868172"/>
                <a:gd name="connsiteX201" fmla="*/ 10469296 w 12192000"/>
                <a:gd name="connsiteY201" fmla="*/ 52387 h 2868172"/>
                <a:gd name="connsiteX202" fmla="*/ 10505808 w 12192000"/>
                <a:gd name="connsiteY202" fmla="*/ 68262 h 2868172"/>
                <a:gd name="connsiteX203" fmla="*/ 10543908 w 12192000"/>
                <a:gd name="connsiteY203" fmla="*/ 87312 h 2868172"/>
                <a:gd name="connsiteX204" fmla="*/ 10582008 w 12192000"/>
                <a:gd name="connsiteY204" fmla="*/ 106362 h 2868172"/>
                <a:gd name="connsiteX205" fmla="*/ 10618520 w 12192000"/>
                <a:gd name="connsiteY205" fmla="*/ 125412 h 2868172"/>
                <a:gd name="connsiteX206" fmla="*/ 10659796 w 12192000"/>
                <a:gd name="connsiteY206" fmla="*/ 141287 h 2868172"/>
                <a:gd name="connsiteX207" fmla="*/ 10705832 w 12192000"/>
                <a:gd name="connsiteY207" fmla="*/ 155575 h 2868172"/>
                <a:gd name="connsiteX208" fmla="*/ 10758220 w 12192000"/>
                <a:gd name="connsiteY208" fmla="*/ 166687 h 2868172"/>
                <a:gd name="connsiteX209" fmla="*/ 10818546 w 12192000"/>
                <a:gd name="connsiteY209" fmla="*/ 174625 h 2868172"/>
                <a:gd name="connsiteX210" fmla="*/ 10886808 w 12192000"/>
                <a:gd name="connsiteY210" fmla="*/ 176212 h 2868172"/>
                <a:gd name="connsiteX211" fmla="*/ 10955070 w 12192000"/>
                <a:gd name="connsiteY211" fmla="*/ 174625 h 2868172"/>
                <a:gd name="connsiteX212" fmla="*/ 11015396 w 12192000"/>
                <a:gd name="connsiteY212" fmla="*/ 166687 h 2868172"/>
                <a:gd name="connsiteX213" fmla="*/ 11067782 w 12192000"/>
                <a:gd name="connsiteY213" fmla="*/ 155575 h 2868172"/>
                <a:gd name="connsiteX214" fmla="*/ 11113820 w 12192000"/>
                <a:gd name="connsiteY214" fmla="*/ 141287 h 2868172"/>
                <a:gd name="connsiteX215" fmla="*/ 11155096 w 12192000"/>
                <a:gd name="connsiteY215" fmla="*/ 125412 h 2868172"/>
                <a:gd name="connsiteX216" fmla="*/ 11191608 w 12192000"/>
                <a:gd name="connsiteY216" fmla="*/ 106362 h 2868172"/>
                <a:gd name="connsiteX217" fmla="*/ 11229708 w 12192000"/>
                <a:gd name="connsiteY217" fmla="*/ 87312 h 2868172"/>
                <a:gd name="connsiteX218" fmla="*/ 11267808 w 12192000"/>
                <a:gd name="connsiteY218" fmla="*/ 68262 h 2868172"/>
                <a:gd name="connsiteX219" fmla="*/ 11304320 w 12192000"/>
                <a:gd name="connsiteY219" fmla="*/ 52387 h 2868172"/>
                <a:gd name="connsiteX220" fmla="*/ 11345596 w 12192000"/>
                <a:gd name="connsiteY220" fmla="*/ 36512 h 2868172"/>
                <a:gd name="connsiteX221" fmla="*/ 11391632 w 12192000"/>
                <a:gd name="connsiteY221" fmla="*/ 20637 h 2868172"/>
                <a:gd name="connsiteX222" fmla="*/ 11444020 w 12192000"/>
                <a:gd name="connsiteY222" fmla="*/ 9525 h 2868172"/>
                <a:gd name="connsiteX223" fmla="*/ 11504346 w 12192000"/>
                <a:gd name="connsiteY223" fmla="*/ 3175 h 2868172"/>
                <a:gd name="connsiteX224" fmla="*/ 11572608 w 12192000"/>
                <a:gd name="connsiteY224" fmla="*/ 0 h 2868172"/>
                <a:gd name="connsiteX225" fmla="*/ 11640870 w 12192000"/>
                <a:gd name="connsiteY225" fmla="*/ 3175 h 2868172"/>
                <a:gd name="connsiteX226" fmla="*/ 11701196 w 12192000"/>
                <a:gd name="connsiteY226" fmla="*/ 9525 h 2868172"/>
                <a:gd name="connsiteX227" fmla="*/ 11753582 w 12192000"/>
                <a:gd name="connsiteY227" fmla="*/ 20637 h 2868172"/>
                <a:gd name="connsiteX228" fmla="*/ 11799620 w 12192000"/>
                <a:gd name="connsiteY228" fmla="*/ 36512 h 2868172"/>
                <a:gd name="connsiteX229" fmla="*/ 11840896 w 12192000"/>
                <a:gd name="connsiteY229" fmla="*/ 52387 h 2868172"/>
                <a:gd name="connsiteX230" fmla="*/ 11877408 w 12192000"/>
                <a:gd name="connsiteY230" fmla="*/ 68262 h 2868172"/>
                <a:gd name="connsiteX231" fmla="*/ 11915508 w 12192000"/>
                <a:gd name="connsiteY231" fmla="*/ 87312 h 2868172"/>
                <a:gd name="connsiteX232" fmla="*/ 11953608 w 12192000"/>
                <a:gd name="connsiteY232" fmla="*/ 106362 h 2868172"/>
                <a:gd name="connsiteX233" fmla="*/ 11990120 w 12192000"/>
                <a:gd name="connsiteY233" fmla="*/ 125412 h 2868172"/>
                <a:gd name="connsiteX234" fmla="*/ 12031396 w 12192000"/>
                <a:gd name="connsiteY234" fmla="*/ 141287 h 2868172"/>
                <a:gd name="connsiteX235" fmla="*/ 12077432 w 12192000"/>
                <a:gd name="connsiteY235" fmla="*/ 155575 h 2868172"/>
                <a:gd name="connsiteX236" fmla="*/ 12129820 w 12192000"/>
                <a:gd name="connsiteY236" fmla="*/ 166688 h 2868172"/>
                <a:gd name="connsiteX237" fmla="*/ 12190146 w 12192000"/>
                <a:gd name="connsiteY237" fmla="*/ 174625 h 2868172"/>
                <a:gd name="connsiteX238" fmla="*/ 12192000 w 12192000"/>
                <a:gd name="connsiteY238" fmla="*/ 174668 h 2868172"/>
                <a:gd name="connsiteX239" fmla="*/ 12192000 w 12192000"/>
                <a:gd name="connsiteY239" fmla="*/ 319047 h 2868172"/>
                <a:gd name="connsiteX240" fmla="*/ 12192000 w 12192000"/>
                <a:gd name="connsiteY240" fmla="*/ 885826 h 2868172"/>
                <a:gd name="connsiteX241" fmla="*/ 12192000 w 12192000"/>
                <a:gd name="connsiteY241" fmla="*/ 1030205 h 2868172"/>
                <a:gd name="connsiteX242" fmla="*/ 12192000 w 12192000"/>
                <a:gd name="connsiteY242" fmla="*/ 1553722 h 2868172"/>
                <a:gd name="connsiteX243" fmla="*/ 12192000 w 12192000"/>
                <a:gd name="connsiteY243" fmla="*/ 1787292 h 2868172"/>
                <a:gd name="connsiteX244" fmla="*/ 12192000 w 12192000"/>
                <a:gd name="connsiteY244" fmla="*/ 1931671 h 2868172"/>
                <a:gd name="connsiteX245" fmla="*/ 12192000 w 12192000"/>
                <a:gd name="connsiteY245" fmla="*/ 2868172 h 2868172"/>
                <a:gd name="connsiteX246" fmla="*/ 12191997 w 12192000"/>
                <a:gd name="connsiteY246" fmla="*/ 2868172 h 2868172"/>
                <a:gd name="connsiteX247" fmla="*/ 1 w 12192000"/>
                <a:gd name="connsiteY247" fmla="*/ 2868172 h 2868172"/>
                <a:gd name="connsiteX248" fmla="*/ 0 w 12192000"/>
                <a:gd name="connsiteY248" fmla="*/ 2868172 h 2868172"/>
                <a:gd name="connsiteX249" fmla="*/ 0 w 12192000"/>
                <a:gd name="connsiteY249" fmla="*/ 1931671 h 2868172"/>
                <a:gd name="connsiteX250" fmla="*/ 0 w 12192000"/>
                <a:gd name="connsiteY250" fmla="*/ 1787292 h 2868172"/>
                <a:gd name="connsiteX251" fmla="*/ 0 w 12192000"/>
                <a:gd name="connsiteY251" fmla="*/ 1553722 h 2868172"/>
                <a:gd name="connsiteX252" fmla="*/ 0 w 12192000"/>
                <a:gd name="connsiteY252" fmla="*/ 1030205 h 2868172"/>
                <a:gd name="connsiteX253" fmla="*/ 0 w 12192000"/>
                <a:gd name="connsiteY253" fmla="*/ 885826 h 2868172"/>
                <a:gd name="connsiteX254" fmla="*/ 0 w 12192000"/>
                <a:gd name="connsiteY254" fmla="*/ 319047 h 2868172"/>
                <a:gd name="connsiteX255" fmla="*/ 0 w 12192000"/>
                <a:gd name="connsiteY255" fmla="*/ 174668 h 2868172"/>
                <a:gd name="connsiteX256" fmla="*/ 1852 w 12192000"/>
                <a:gd name="connsiteY256" fmla="*/ 174625 h 2868172"/>
                <a:gd name="connsiteX257" fmla="*/ 62177 w 12192000"/>
                <a:gd name="connsiteY257" fmla="*/ 166687 h 2868172"/>
                <a:gd name="connsiteX258" fmla="*/ 114564 w 12192000"/>
                <a:gd name="connsiteY258" fmla="*/ 155575 h 2868172"/>
                <a:gd name="connsiteX259" fmla="*/ 160602 w 12192000"/>
                <a:gd name="connsiteY259" fmla="*/ 141287 h 2868172"/>
                <a:gd name="connsiteX260" fmla="*/ 201877 w 12192000"/>
                <a:gd name="connsiteY260" fmla="*/ 125412 h 2868172"/>
                <a:gd name="connsiteX261" fmla="*/ 238389 w 12192000"/>
                <a:gd name="connsiteY261" fmla="*/ 106362 h 2868172"/>
                <a:gd name="connsiteX262" fmla="*/ 276489 w 12192000"/>
                <a:gd name="connsiteY262" fmla="*/ 87312 h 2868172"/>
                <a:gd name="connsiteX263" fmla="*/ 314589 w 12192000"/>
                <a:gd name="connsiteY263" fmla="*/ 68262 h 2868172"/>
                <a:gd name="connsiteX264" fmla="*/ 351102 w 12192000"/>
                <a:gd name="connsiteY264" fmla="*/ 52387 h 2868172"/>
                <a:gd name="connsiteX265" fmla="*/ 392377 w 12192000"/>
                <a:gd name="connsiteY265" fmla="*/ 36512 h 2868172"/>
                <a:gd name="connsiteX266" fmla="*/ 438414 w 12192000"/>
                <a:gd name="connsiteY266" fmla="*/ 20637 h 2868172"/>
                <a:gd name="connsiteX267" fmla="*/ 490802 w 12192000"/>
                <a:gd name="connsiteY267" fmla="*/ 9525 h 2868172"/>
                <a:gd name="connsiteX268" fmla="*/ 551127 w 12192000"/>
                <a:gd name="connsiteY268" fmla="*/ 3175 h 286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12192000" h="2868172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7"/>
                  </a:lnTo>
                  <a:lnTo>
                    <a:pt x="12192000" y="885826"/>
                  </a:lnTo>
                  <a:lnTo>
                    <a:pt x="12192000" y="1030205"/>
                  </a:lnTo>
                  <a:lnTo>
                    <a:pt x="12192000" y="1553722"/>
                  </a:lnTo>
                  <a:lnTo>
                    <a:pt x="12192000" y="1787292"/>
                  </a:lnTo>
                  <a:lnTo>
                    <a:pt x="12192000" y="1931671"/>
                  </a:lnTo>
                  <a:lnTo>
                    <a:pt x="12192000" y="2868172"/>
                  </a:lnTo>
                  <a:lnTo>
                    <a:pt x="12191997" y="2868172"/>
                  </a:lnTo>
                  <a:lnTo>
                    <a:pt x="1" y="2868172"/>
                  </a:lnTo>
                  <a:lnTo>
                    <a:pt x="0" y="2868172"/>
                  </a:lnTo>
                  <a:lnTo>
                    <a:pt x="0" y="1931671"/>
                  </a:lnTo>
                  <a:lnTo>
                    <a:pt x="0" y="1787292"/>
                  </a:lnTo>
                  <a:lnTo>
                    <a:pt x="0" y="1553722"/>
                  </a:lnTo>
                  <a:lnTo>
                    <a:pt x="0" y="1030205"/>
                  </a:lnTo>
                  <a:lnTo>
                    <a:pt x="0" y="885826"/>
                  </a:lnTo>
                  <a:lnTo>
                    <a:pt x="0" y="319047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A502461-DBD9-4B84-92C9-8D95C948D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45450"/>
              <a:ext cx="12192000" cy="3012550"/>
            </a:xfrm>
            <a:custGeom>
              <a:avLst/>
              <a:gdLst>
                <a:gd name="connsiteX0" fmla="*/ 619389 w 12192000"/>
                <a:gd name="connsiteY0" fmla="*/ 0 h 3012550"/>
                <a:gd name="connsiteX1" fmla="*/ 687652 w 12192000"/>
                <a:gd name="connsiteY1" fmla="*/ 3175 h 3012550"/>
                <a:gd name="connsiteX2" fmla="*/ 747977 w 12192000"/>
                <a:gd name="connsiteY2" fmla="*/ 9525 h 3012550"/>
                <a:gd name="connsiteX3" fmla="*/ 800364 w 12192000"/>
                <a:gd name="connsiteY3" fmla="*/ 20637 h 3012550"/>
                <a:gd name="connsiteX4" fmla="*/ 846402 w 12192000"/>
                <a:gd name="connsiteY4" fmla="*/ 36512 h 3012550"/>
                <a:gd name="connsiteX5" fmla="*/ 887677 w 12192000"/>
                <a:gd name="connsiteY5" fmla="*/ 52387 h 3012550"/>
                <a:gd name="connsiteX6" fmla="*/ 924189 w 12192000"/>
                <a:gd name="connsiteY6" fmla="*/ 68262 h 3012550"/>
                <a:gd name="connsiteX7" fmla="*/ 962289 w 12192000"/>
                <a:gd name="connsiteY7" fmla="*/ 87312 h 3012550"/>
                <a:gd name="connsiteX8" fmla="*/ 1000389 w 12192000"/>
                <a:gd name="connsiteY8" fmla="*/ 106362 h 3012550"/>
                <a:gd name="connsiteX9" fmla="*/ 1036902 w 12192000"/>
                <a:gd name="connsiteY9" fmla="*/ 125412 h 3012550"/>
                <a:gd name="connsiteX10" fmla="*/ 1078177 w 12192000"/>
                <a:gd name="connsiteY10" fmla="*/ 141287 h 3012550"/>
                <a:gd name="connsiteX11" fmla="*/ 1124214 w 12192000"/>
                <a:gd name="connsiteY11" fmla="*/ 155575 h 3012550"/>
                <a:gd name="connsiteX12" fmla="*/ 1176602 w 12192000"/>
                <a:gd name="connsiteY12" fmla="*/ 166687 h 3012550"/>
                <a:gd name="connsiteX13" fmla="*/ 1236927 w 12192000"/>
                <a:gd name="connsiteY13" fmla="*/ 174625 h 3012550"/>
                <a:gd name="connsiteX14" fmla="*/ 1305189 w 12192000"/>
                <a:gd name="connsiteY14" fmla="*/ 176212 h 3012550"/>
                <a:gd name="connsiteX15" fmla="*/ 1373452 w 12192000"/>
                <a:gd name="connsiteY15" fmla="*/ 174625 h 3012550"/>
                <a:gd name="connsiteX16" fmla="*/ 1433777 w 12192000"/>
                <a:gd name="connsiteY16" fmla="*/ 166687 h 3012550"/>
                <a:gd name="connsiteX17" fmla="*/ 1486164 w 12192000"/>
                <a:gd name="connsiteY17" fmla="*/ 155575 h 3012550"/>
                <a:gd name="connsiteX18" fmla="*/ 1532202 w 12192000"/>
                <a:gd name="connsiteY18" fmla="*/ 141287 h 3012550"/>
                <a:gd name="connsiteX19" fmla="*/ 1573477 w 12192000"/>
                <a:gd name="connsiteY19" fmla="*/ 125412 h 3012550"/>
                <a:gd name="connsiteX20" fmla="*/ 1609989 w 12192000"/>
                <a:gd name="connsiteY20" fmla="*/ 106362 h 3012550"/>
                <a:gd name="connsiteX21" fmla="*/ 1648089 w 12192000"/>
                <a:gd name="connsiteY21" fmla="*/ 87312 h 3012550"/>
                <a:gd name="connsiteX22" fmla="*/ 1686189 w 12192000"/>
                <a:gd name="connsiteY22" fmla="*/ 68262 h 3012550"/>
                <a:gd name="connsiteX23" fmla="*/ 1722702 w 12192000"/>
                <a:gd name="connsiteY23" fmla="*/ 52387 h 3012550"/>
                <a:gd name="connsiteX24" fmla="*/ 1763977 w 12192000"/>
                <a:gd name="connsiteY24" fmla="*/ 36512 h 3012550"/>
                <a:gd name="connsiteX25" fmla="*/ 1810014 w 12192000"/>
                <a:gd name="connsiteY25" fmla="*/ 20637 h 3012550"/>
                <a:gd name="connsiteX26" fmla="*/ 1862402 w 12192000"/>
                <a:gd name="connsiteY26" fmla="*/ 9525 h 3012550"/>
                <a:gd name="connsiteX27" fmla="*/ 1922727 w 12192000"/>
                <a:gd name="connsiteY27" fmla="*/ 3175 h 3012550"/>
                <a:gd name="connsiteX28" fmla="*/ 1990989 w 12192000"/>
                <a:gd name="connsiteY28" fmla="*/ 0 h 3012550"/>
                <a:gd name="connsiteX29" fmla="*/ 2059252 w 12192000"/>
                <a:gd name="connsiteY29" fmla="*/ 3175 h 3012550"/>
                <a:gd name="connsiteX30" fmla="*/ 2119577 w 12192000"/>
                <a:gd name="connsiteY30" fmla="*/ 9525 h 3012550"/>
                <a:gd name="connsiteX31" fmla="*/ 2171964 w 12192000"/>
                <a:gd name="connsiteY31" fmla="*/ 20637 h 3012550"/>
                <a:gd name="connsiteX32" fmla="*/ 2218002 w 12192000"/>
                <a:gd name="connsiteY32" fmla="*/ 36512 h 3012550"/>
                <a:gd name="connsiteX33" fmla="*/ 2259277 w 12192000"/>
                <a:gd name="connsiteY33" fmla="*/ 52387 h 3012550"/>
                <a:gd name="connsiteX34" fmla="*/ 2295789 w 12192000"/>
                <a:gd name="connsiteY34" fmla="*/ 68262 h 3012550"/>
                <a:gd name="connsiteX35" fmla="*/ 2333889 w 12192000"/>
                <a:gd name="connsiteY35" fmla="*/ 87312 h 3012550"/>
                <a:gd name="connsiteX36" fmla="*/ 2371989 w 12192000"/>
                <a:gd name="connsiteY36" fmla="*/ 106362 h 3012550"/>
                <a:gd name="connsiteX37" fmla="*/ 2408502 w 12192000"/>
                <a:gd name="connsiteY37" fmla="*/ 125412 h 3012550"/>
                <a:gd name="connsiteX38" fmla="*/ 2449777 w 12192000"/>
                <a:gd name="connsiteY38" fmla="*/ 141287 h 3012550"/>
                <a:gd name="connsiteX39" fmla="*/ 2495814 w 12192000"/>
                <a:gd name="connsiteY39" fmla="*/ 155575 h 3012550"/>
                <a:gd name="connsiteX40" fmla="*/ 2548202 w 12192000"/>
                <a:gd name="connsiteY40" fmla="*/ 166687 h 3012550"/>
                <a:gd name="connsiteX41" fmla="*/ 2608527 w 12192000"/>
                <a:gd name="connsiteY41" fmla="*/ 174625 h 3012550"/>
                <a:gd name="connsiteX42" fmla="*/ 2676789 w 12192000"/>
                <a:gd name="connsiteY42" fmla="*/ 176212 h 3012550"/>
                <a:gd name="connsiteX43" fmla="*/ 2745052 w 12192000"/>
                <a:gd name="connsiteY43" fmla="*/ 174625 h 3012550"/>
                <a:gd name="connsiteX44" fmla="*/ 2805377 w 12192000"/>
                <a:gd name="connsiteY44" fmla="*/ 166687 h 3012550"/>
                <a:gd name="connsiteX45" fmla="*/ 2857764 w 12192000"/>
                <a:gd name="connsiteY45" fmla="*/ 155575 h 3012550"/>
                <a:gd name="connsiteX46" fmla="*/ 2903802 w 12192000"/>
                <a:gd name="connsiteY46" fmla="*/ 141287 h 3012550"/>
                <a:gd name="connsiteX47" fmla="*/ 2945077 w 12192000"/>
                <a:gd name="connsiteY47" fmla="*/ 125412 h 3012550"/>
                <a:gd name="connsiteX48" fmla="*/ 2981589 w 12192000"/>
                <a:gd name="connsiteY48" fmla="*/ 106362 h 3012550"/>
                <a:gd name="connsiteX49" fmla="*/ 3019689 w 12192000"/>
                <a:gd name="connsiteY49" fmla="*/ 87312 h 3012550"/>
                <a:gd name="connsiteX50" fmla="*/ 3057789 w 12192000"/>
                <a:gd name="connsiteY50" fmla="*/ 68262 h 3012550"/>
                <a:gd name="connsiteX51" fmla="*/ 3094302 w 12192000"/>
                <a:gd name="connsiteY51" fmla="*/ 52387 h 3012550"/>
                <a:gd name="connsiteX52" fmla="*/ 3135577 w 12192000"/>
                <a:gd name="connsiteY52" fmla="*/ 36512 h 3012550"/>
                <a:gd name="connsiteX53" fmla="*/ 3181614 w 12192000"/>
                <a:gd name="connsiteY53" fmla="*/ 20637 h 3012550"/>
                <a:gd name="connsiteX54" fmla="*/ 3234002 w 12192000"/>
                <a:gd name="connsiteY54" fmla="*/ 9525 h 3012550"/>
                <a:gd name="connsiteX55" fmla="*/ 3294327 w 12192000"/>
                <a:gd name="connsiteY55" fmla="*/ 3175 h 3012550"/>
                <a:gd name="connsiteX56" fmla="*/ 3361002 w 12192000"/>
                <a:gd name="connsiteY56" fmla="*/ 0 h 3012550"/>
                <a:gd name="connsiteX57" fmla="*/ 3430852 w 12192000"/>
                <a:gd name="connsiteY57" fmla="*/ 3175 h 3012550"/>
                <a:gd name="connsiteX58" fmla="*/ 3491177 w 12192000"/>
                <a:gd name="connsiteY58" fmla="*/ 9525 h 3012550"/>
                <a:gd name="connsiteX59" fmla="*/ 3543564 w 12192000"/>
                <a:gd name="connsiteY59" fmla="*/ 20637 h 3012550"/>
                <a:gd name="connsiteX60" fmla="*/ 3589602 w 12192000"/>
                <a:gd name="connsiteY60" fmla="*/ 36512 h 3012550"/>
                <a:gd name="connsiteX61" fmla="*/ 3630877 w 12192000"/>
                <a:gd name="connsiteY61" fmla="*/ 52387 h 3012550"/>
                <a:gd name="connsiteX62" fmla="*/ 3667389 w 12192000"/>
                <a:gd name="connsiteY62" fmla="*/ 68262 h 3012550"/>
                <a:gd name="connsiteX63" fmla="*/ 3705489 w 12192000"/>
                <a:gd name="connsiteY63" fmla="*/ 87312 h 3012550"/>
                <a:gd name="connsiteX64" fmla="*/ 3743589 w 12192000"/>
                <a:gd name="connsiteY64" fmla="*/ 106362 h 3012550"/>
                <a:gd name="connsiteX65" fmla="*/ 3780102 w 12192000"/>
                <a:gd name="connsiteY65" fmla="*/ 125412 h 3012550"/>
                <a:gd name="connsiteX66" fmla="*/ 3821377 w 12192000"/>
                <a:gd name="connsiteY66" fmla="*/ 141287 h 3012550"/>
                <a:gd name="connsiteX67" fmla="*/ 3867414 w 12192000"/>
                <a:gd name="connsiteY67" fmla="*/ 155575 h 3012550"/>
                <a:gd name="connsiteX68" fmla="*/ 3919802 w 12192000"/>
                <a:gd name="connsiteY68" fmla="*/ 166687 h 3012550"/>
                <a:gd name="connsiteX69" fmla="*/ 3980127 w 12192000"/>
                <a:gd name="connsiteY69" fmla="*/ 174625 h 3012550"/>
                <a:gd name="connsiteX70" fmla="*/ 4048389 w 12192000"/>
                <a:gd name="connsiteY70" fmla="*/ 176212 h 3012550"/>
                <a:gd name="connsiteX71" fmla="*/ 4116652 w 12192000"/>
                <a:gd name="connsiteY71" fmla="*/ 174625 h 3012550"/>
                <a:gd name="connsiteX72" fmla="*/ 4176977 w 12192000"/>
                <a:gd name="connsiteY72" fmla="*/ 166687 h 3012550"/>
                <a:gd name="connsiteX73" fmla="*/ 4229364 w 12192000"/>
                <a:gd name="connsiteY73" fmla="*/ 155575 h 3012550"/>
                <a:gd name="connsiteX74" fmla="*/ 4275402 w 12192000"/>
                <a:gd name="connsiteY74" fmla="*/ 141287 h 3012550"/>
                <a:gd name="connsiteX75" fmla="*/ 4316677 w 12192000"/>
                <a:gd name="connsiteY75" fmla="*/ 125412 h 3012550"/>
                <a:gd name="connsiteX76" fmla="*/ 4353189 w 12192000"/>
                <a:gd name="connsiteY76" fmla="*/ 106362 h 3012550"/>
                <a:gd name="connsiteX77" fmla="*/ 4429389 w 12192000"/>
                <a:gd name="connsiteY77" fmla="*/ 68262 h 3012550"/>
                <a:gd name="connsiteX78" fmla="*/ 4465902 w 12192000"/>
                <a:gd name="connsiteY78" fmla="*/ 52387 h 3012550"/>
                <a:gd name="connsiteX79" fmla="*/ 4507177 w 12192000"/>
                <a:gd name="connsiteY79" fmla="*/ 36512 h 3012550"/>
                <a:gd name="connsiteX80" fmla="*/ 4553215 w 12192000"/>
                <a:gd name="connsiteY80" fmla="*/ 20637 h 3012550"/>
                <a:gd name="connsiteX81" fmla="*/ 4605602 w 12192000"/>
                <a:gd name="connsiteY81" fmla="*/ 9525 h 3012550"/>
                <a:gd name="connsiteX82" fmla="*/ 4665928 w 12192000"/>
                <a:gd name="connsiteY82" fmla="*/ 3175 h 3012550"/>
                <a:gd name="connsiteX83" fmla="*/ 4734189 w 12192000"/>
                <a:gd name="connsiteY83" fmla="*/ 0 h 3012550"/>
                <a:gd name="connsiteX84" fmla="*/ 4802453 w 12192000"/>
                <a:gd name="connsiteY84" fmla="*/ 3175 h 3012550"/>
                <a:gd name="connsiteX85" fmla="*/ 4862777 w 12192000"/>
                <a:gd name="connsiteY85" fmla="*/ 9525 h 3012550"/>
                <a:gd name="connsiteX86" fmla="*/ 4915165 w 12192000"/>
                <a:gd name="connsiteY86" fmla="*/ 20637 h 3012550"/>
                <a:gd name="connsiteX87" fmla="*/ 4961201 w 12192000"/>
                <a:gd name="connsiteY87" fmla="*/ 36512 h 3012550"/>
                <a:gd name="connsiteX88" fmla="*/ 5002477 w 12192000"/>
                <a:gd name="connsiteY88" fmla="*/ 52387 h 3012550"/>
                <a:gd name="connsiteX89" fmla="*/ 5038989 w 12192000"/>
                <a:gd name="connsiteY89" fmla="*/ 68262 h 3012550"/>
                <a:gd name="connsiteX90" fmla="*/ 5077090 w 12192000"/>
                <a:gd name="connsiteY90" fmla="*/ 87312 h 3012550"/>
                <a:gd name="connsiteX91" fmla="*/ 5115189 w 12192000"/>
                <a:gd name="connsiteY91" fmla="*/ 106362 h 3012550"/>
                <a:gd name="connsiteX92" fmla="*/ 5151701 w 12192000"/>
                <a:gd name="connsiteY92" fmla="*/ 125412 h 3012550"/>
                <a:gd name="connsiteX93" fmla="*/ 5192977 w 12192000"/>
                <a:gd name="connsiteY93" fmla="*/ 141287 h 3012550"/>
                <a:gd name="connsiteX94" fmla="*/ 5239014 w 12192000"/>
                <a:gd name="connsiteY94" fmla="*/ 155575 h 3012550"/>
                <a:gd name="connsiteX95" fmla="*/ 5291401 w 12192000"/>
                <a:gd name="connsiteY95" fmla="*/ 166687 h 3012550"/>
                <a:gd name="connsiteX96" fmla="*/ 5351727 w 12192000"/>
                <a:gd name="connsiteY96" fmla="*/ 174625 h 3012550"/>
                <a:gd name="connsiteX97" fmla="*/ 5410199 w 12192000"/>
                <a:gd name="connsiteY97" fmla="*/ 175985 h 3012550"/>
                <a:gd name="connsiteX98" fmla="*/ 5468671 w 12192000"/>
                <a:gd name="connsiteY98" fmla="*/ 174625 h 3012550"/>
                <a:gd name="connsiteX99" fmla="*/ 5528996 w 12192000"/>
                <a:gd name="connsiteY99" fmla="*/ 166687 h 3012550"/>
                <a:gd name="connsiteX100" fmla="*/ 5581383 w 12192000"/>
                <a:gd name="connsiteY100" fmla="*/ 155575 h 3012550"/>
                <a:gd name="connsiteX101" fmla="*/ 5627421 w 12192000"/>
                <a:gd name="connsiteY101" fmla="*/ 141287 h 3012550"/>
                <a:gd name="connsiteX102" fmla="*/ 5668696 w 12192000"/>
                <a:gd name="connsiteY102" fmla="*/ 125412 h 3012550"/>
                <a:gd name="connsiteX103" fmla="*/ 5705209 w 12192000"/>
                <a:gd name="connsiteY103" fmla="*/ 106362 h 3012550"/>
                <a:gd name="connsiteX104" fmla="*/ 5743308 w 12192000"/>
                <a:gd name="connsiteY104" fmla="*/ 87312 h 3012550"/>
                <a:gd name="connsiteX105" fmla="*/ 5781408 w 12192000"/>
                <a:gd name="connsiteY105" fmla="*/ 68262 h 3012550"/>
                <a:gd name="connsiteX106" fmla="*/ 5817921 w 12192000"/>
                <a:gd name="connsiteY106" fmla="*/ 52387 h 3012550"/>
                <a:gd name="connsiteX107" fmla="*/ 5859196 w 12192000"/>
                <a:gd name="connsiteY107" fmla="*/ 36512 h 3012550"/>
                <a:gd name="connsiteX108" fmla="*/ 5905234 w 12192000"/>
                <a:gd name="connsiteY108" fmla="*/ 20637 h 3012550"/>
                <a:gd name="connsiteX109" fmla="*/ 5957621 w 12192000"/>
                <a:gd name="connsiteY109" fmla="*/ 9525 h 3012550"/>
                <a:gd name="connsiteX110" fmla="*/ 6017947 w 12192000"/>
                <a:gd name="connsiteY110" fmla="*/ 3175 h 3012550"/>
                <a:gd name="connsiteX111" fmla="*/ 6086209 w 12192000"/>
                <a:gd name="connsiteY111" fmla="*/ 0 h 3012550"/>
                <a:gd name="connsiteX112" fmla="*/ 6095999 w 12192000"/>
                <a:gd name="connsiteY112" fmla="*/ 455 h 3012550"/>
                <a:gd name="connsiteX113" fmla="*/ 6105789 w 12192000"/>
                <a:gd name="connsiteY113" fmla="*/ 0 h 3012550"/>
                <a:gd name="connsiteX114" fmla="*/ 6174052 w 12192000"/>
                <a:gd name="connsiteY114" fmla="*/ 3175 h 3012550"/>
                <a:gd name="connsiteX115" fmla="*/ 6234377 w 12192000"/>
                <a:gd name="connsiteY115" fmla="*/ 9525 h 3012550"/>
                <a:gd name="connsiteX116" fmla="*/ 6286764 w 12192000"/>
                <a:gd name="connsiteY116" fmla="*/ 20637 h 3012550"/>
                <a:gd name="connsiteX117" fmla="*/ 6332802 w 12192000"/>
                <a:gd name="connsiteY117" fmla="*/ 36512 h 3012550"/>
                <a:gd name="connsiteX118" fmla="*/ 6374077 w 12192000"/>
                <a:gd name="connsiteY118" fmla="*/ 52387 h 3012550"/>
                <a:gd name="connsiteX119" fmla="*/ 6410589 w 12192000"/>
                <a:gd name="connsiteY119" fmla="*/ 68262 h 3012550"/>
                <a:gd name="connsiteX120" fmla="*/ 6448689 w 12192000"/>
                <a:gd name="connsiteY120" fmla="*/ 87312 h 3012550"/>
                <a:gd name="connsiteX121" fmla="*/ 6486789 w 12192000"/>
                <a:gd name="connsiteY121" fmla="*/ 106362 h 3012550"/>
                <a:gd name="connsiteX122" fmla="*/ 6523302 w 12192000"/>
                <a:gd name="connsiteY122" fmla="*/ 125412 h 3012550"/>
                <a:gd name="connsiteX123" fmla="*/ 6564577 w 12192000"/>
                <a:gd name="connsiteY123" fmla="*/ 141287 h 3012550"/>
                <a:gd name="connsiteX124" fmla="*/ 6610614 w 12192000"/>
                <a:gd name="connsiteY124" fmla="*/ 155575 h 3012550"/>
                <a:gd name="connsiteX125" fmla="*/ 6663002 w 12192000"/>
                <a:gd name="connsiteY125" fmla="*/ 166687 h 3012550"/>
                <a:gd name="connsiteX126" fmla="*/ 6723327 w 12192000"/>
                <a:gd name="connsiteY126" fmla="*/ 174625 h 3012550"/>
                <a:gd name="connsiteX127" fmla="*/ 6781799 w 12192000"/>
                <a:gd name="connsiteY127" fmla="*/ 175985 h 3012550"/>
                <a:gd name="connsiteX128" fmla="*/ 6840271 w 12192000"/>
                <a:gd name="connsiteY128" fmla="*/ 174625 h 3012550"/>
                <a:gd name="connsiteX129" fmla="*/ 6900596 w 12192000"/>
                <a:gd name="connsiteY129" fmla="*/ 166687 h 3012550"/>
                <a:gd name="connsiteX130" fmla="*/ 6952983 w 12192000"/>
                <a:gd name="connsiteY130" fmla="*/ 155575 h 3012550"/>
                <a:gd name="connsiteX131" fmla="*/ 6999021 w 12192000"/>
                <a:gd name="connsiteY131" fmla="*/ 141287 h 3012550"/>
                <a:gd name="connsiteX132" fmla="*/ 7040296 w 12192000"/>
                <a:gd name="connsiteY132" fmla="*/ 125412 h 3012550"/>
                <a:gd name="connsiteX133" fmla="*/ 7076808 w 12192000"/>
                <a:gd name="connsiteY133" fmla="*/ 106362 h 3012550"/>
                <a:gd name="connsiteX134" fmla="*/ 7114908 w 12192000"/>
                <a:gd name="connsiteY134" fmla="*/ 87312 h 3012550"/>
                <a:gd name="connsiteX135" fmla="*/ 7153008 w 12192000"/>
                <a:gd name="connsiteY135" fmla="*/ 68262 h 3012550"/>
                <a:gd name="connsiteX136" fmla="*/ 7189521 w 12192000"/>
                <a:gd name="connsiteY136" fmla="*/ 52387 h 3012550"/>
                <a:gd name="connsiteX137" fmla="*/ 7230796 w 12192000"/>
                <a:gd name="connsiteY137" fmla="*/ 36512 h 3012550"/>
                <a:gd name="connsiteX138" fmla="*/ 7276833 w 12192000"/>
                <a:gd name="connsiteY138" fmla="*/ 20637 h 3012550"/>
                <a:gd name="connsiteX139" fmla="*/ 7329221 w 12192000"/>
                <a:gd name="connsiteY139" fmla="*/ 9525 h 3012550"/>
                <a:gd name="connsiteX140" fmla="*/ 7389546 w 12192000"/>
                <a:gd name="connsiteY140" fmla="*/ 3175 h 3012550"/>
                <a:gd name="connsiteX141" fmla="*/ 7457808 w 12192000"/>
                <a:gd name="connsiteY141" fmla="*/ 0 h 3012550"/>
                <a:gd name="connsiteX142" fmla="*/ 7526071 w 12192000"/>
                <a:gd name="connsiteY142" fmla="*/ 3175 h 3012550"/>
                <a:gd name="connsiteX143" fmla="*/ 7586396 w 12192000"/>
                <a:gd name="connsiteY143" fmla="*/ 9525 h 3012550"/>
                <a:gd name="connsiteX144" fmla="*/ 7638783 w 12192000"/>
                <a:gd name="connsiteY144" fmla="*/ 20637 h 3012550"/>
                <a:gd name="connsiteX145" fmla="*/ 7684821 w 12192000"/>
                <a:gd name="connsiteY145" fmla="*/ 36512 h 3012550"/>
                <a:gd name="connsiteX146" fmla="*/ 7726096 w 12192000"/>
                <a:gd name="connsiteY146" fmla="*/ 52387 h 3012550"/>
                <a:gd name="connsiteX147" fmla="*/ 7762608 w 12192000"/>
                <a:gd name="connsiteY147" fmla="*/ 68262 h 3012550"/>
                <a:gd name="connsiteX148" fmla="*/ 7800708 w 12192000"/>
                <a:gd name="connsiteY148" fmla="*/ 87312 h 3012550"/>
                <a:gd name="connsiteX149" fmla="*/ 7838808 w 12192000"/>
                <a:gd name="connsiteY149" fmla="*/ 106362 h 3012550"/>
                <a:gd name="connsiteX150" fmla="*/ 7875321 w 12192000"/>
                <a:gd name="connsiteY150" fmla="*/ 125412 h 3012550"/>
                <a:gd name="connsiteX151" fmla="*/ 7916596 w 12192000"/>
                <a:gd name="connsiteY151" fmla="*/ 141287 h 3012550"/>
                <a:gd name="connsiteX152" fmla="*/ 7962633 w 12192000"/>
                <a:gd name="connsiteY152" fmla="*/ 155575 h 3012550"/>
                <a:gd name="connsiteX153" fmla="*/ 8015021 w 12192000"/>
                <a:gd name="connsiteY153" fmla="*/ 166687 h 3012550"/>
                <a:gd name="connsiteX154" fmla="*/ 8075346 w 12192000"/>
                <a:gd name="connsiteY154" fmla="*/ 174625 h 3012550"/>
                <a:gd name="connsiteX155" fmla="*/ 8143608 w 12192000"/>
                <a:gd name="connsiteY155" fmla="*/ 176212 h 3012550"/>
                <a:gd name="connsiteX156" fmla="*/ 8211871 w 12192000"/>
                <a:gd name="connsiteY156" fmla="*/ 174625 h 3012550"/>
                <a:gd name="connsiteX157" fmla="*/ 8272196 w 12192000"/>
                <a:gd name="connsiteY157" fmla="*/ 166687 h 3012550"/>
                <a:gd name="connsiteX158" fmla="*/ 8324583 w 12192000"/>
                <a:gd name="connsiteY158" fmla="*/ 155575 h 3012550"/>
                <a:gd name="connsiteX159" fmla="*/ 8370621 w 12192000"/>
                <a:gd name="connsiteY159" fmla="*/ 141287 h 3012550"/>
                <a:gd name="connsiteX160" fmla="*/ 8411896 w 12192000"/>
                <a:gd name="connsiteY160" fmla="*/ 125412 h 3012550"/>
                <a:gd name="connsiteX161" fmla="*/ 8448408 w 12192000"/>
                <a:gd name="connsiteY161" fmla="*/ 106362 h 3012550"/>
                <a:gd name="connsiteX162" fmla="*/ 8486508 w 12192000"/>
                <a:gd name="connsiteY162" fmla="*/ 87312 h 3012550"/>
                <a:gd name="connsiteX163" fmla="*/ 8524608 w 12192000"/>
                <a:gd name="connsiteY163" fmla="*/ 68262 h 3012550"/>
                <a:gd name="connsiteX164" fmla="*/ 8561120 w 12192000"/>
                <a:gd name="connsiteY164" fmla="*/ 52387 h 3012550"/>
                <a:gd name="connsiteX165" fmla="*/ 8602396 w 12192000"/>
                <a:gd name="connsiteY165" fmla="*/ 36512 h 3012550"/>
                <a:gd name="connsiteX166" fmla="*/ 8648432 w 12192000"/>
                <a:gd name="connsiteY166" fmla="*/ 20637 h 3012550"/>
                <a:gd name="connsiteX167" fmla="*/ 8700820 w 12192000"/>
                <a:gd name="connsiteY167" fmla="*/ 9525 h 3012550"/>
                <a:gd name="connsiteX168" fmla="*/ 8761146 w 12192000"/>
                <a:gd name="connsiteY168" fmla="*/ 3175 h 3012550"/>
                <a:gd name="connsiteX169" fmla="*/ 8827820 w 12192000"/>
                <a:gd name="connsiteY169" fmla="*/ 0 h 3012550"/>
                <a:gd name="connsiteX170" fmla="*/ 8897670 w 12192000"/>
                <a:gd name="connsiteY170" fmla="*/ 3175 h 3012550"/>
                <a:gd name="connsiteX171" fmla="*/ 8957996 w 12192000"/>
                <a:gd name="connsiteY171" fmla="*/ 9525 h 3012550"/>
                <a:gd name="connsiteX172" fmla="*/ 9010382 w 12192000"/>
                <a:gd name="connsiteY172" fmla="*/ 20637 h 3012550"/>
                <a:gd name="connsiteX173" fmla="*/ 9056420 w 12192000"/>
                <a:gd name="connsiteY173" fmla="*/ 36512 h 3012550"/>
                <a:gd name="connsiteX174" fmla="*/ 9097696 w 12192000"/>
                <a:gd name="connsiteY174" fmla="*/ 52387 h 3012550"/>
                <a:gd name="connsiteX175" fmla="*/ 9134208 w 12192000"/>
                <a:gd name="connsiteY175" fmla="*/ 68262 h 3012550"/>
                <a:gd name="connsiteX176" fmla="*/ 9172308 w 12192000"/>
                <a:gd name="connsiteY176" fmla="*/ 87312 h 3012550"/>
                <a:gd name="connsiteX177" fmla="*/ 9210408 w 12192000"/>
                <a:gd name="connsiteY177" fmla="*/ 106362 h 3012550"/>
                <a:gd name="connsiteX178" fmla="*/ 9246920 w 12192000"/>
                <a:gd name="connsiteY178" fmla="*/ 125412 h 3012550"/>
                <a:gd name="connsiteX179" fmla="*/ 9288196 w 12192000"/>
                <a:gd name="connsiteY179" fmla="*/ 141287 h 3012550"/>
                <a:gd name="connsiteX180" fmla="*/ 9334232 w 12192000"/>
                <a:gd name="connsiteY180" fmla="*/ 155575 h 3012550"/>
                <a:gd name="connsiteX181" fmla="*/ 9386620 w 12192000"/>
                <a:gd name="connsiteY181" fmla="*/ 166687 h 3012550"/>
                <a:gd name="connsiteX182" fmla="*/ 9446946 w 12192000"/>
                <a:gd name="connsiteY182" fmla="*/ 174625 h 3012550"/>
                <a:gd name="connsiteX183" fmla="*/ 9515208 w 12192000"/>
                <a:gd name="connsiteY183" fmla="*/ 176212 h 3012550"/>
                <a:gd name="connsiteX184" fmla="*/ 9583470 w 12192000"/>
                <a:gd name="connsiteY184" fmla="*/ 174625 h 3012550"/>
                <a:gd name="connsiteX185" fmla="*/ 9643796 w 12192000"/>
                <a:gd name="connsiteY185" fmla="*/ 166687 h 3012550"/>
                <a:gd name="connsiteX186" fmla="*/ 9696182 w 12192000"/>
                <a:gd name="connsiteY186" fmla="*/ 155575 h 3012550"/>
                <a:gd name="connsiteX187" fmla="*/ 9742220 w 12192000"/>
                <a:gd name="connsiteY187" fmla="*/ 141287 h 3012550"/>
                <a:gd name="connsiteX188" fmla="*/ 9783496 w 12192000"/>
                <a:gd name="connsiteY188" fmla="*/ 125412 h 3012550"/>
                <a:gd name="connsiteX189" fmla="*/ 9820008 w 12192000"/>
                <a:gd name="connsiteY189" fmla="*/ 106362 h 3012550"/>
                <a:gd name="connsiteX190" fmla="*/ 9896208 w 12192000"/>
                <a:gd name="connsiteY190" fmla="*/ 68262 h 3012550"/>
                <a:gd name="connsiteX191" fmla="*/ 9932720 w 12192000"/>
                <a:gd name="connsiteY191" fmla="*/ 52387 h 3012550"/>
                <a:gd name="connsiteX192" fmla="*/ 9973996 w 12192000"/>
                <a:gd name="connsiteY192" fmla="*/ 36512 h 3012550"/>
                <a:gd name="connsiteX193" fmla="*/ 10020032 w 12192000"/>
                <a:gd name="connsiteY193" fmla="*/ 20637 h 3012550"/>
                <a:gd name="connsiteX194" fmla="*/ 10072420 w 12192000"/>
                <a:gd name="connsiteY194" fmla="*/ 9525 h 3012550"/>
                <a:gd name="connsiteX195" fmla="*/ 10132746 w 12192000"/>
                <a:gd name="connsiteY195" fmla="*/ 3175 h 3012550"/>
                <a:gd name="connsiteX196" fmla="*/ 10201008 w 12192000"/>
                <a:gd name="connsiteY196" fmla="*/ 0 h 3012550"/>
                <a:gd name="connsiteX197" fmla="*/ 10269270 w 12192000"/>
                <a:gd name="connsiteY197" fmla="*/ 3175 h 3012550"/>
                <a:gd name="connsiteX198" fmla="*/ 10329596 w 12192000"/>
                <a:gd name="connsiteY198" fmla="*/ 9525 h 3012550"/>
                <a:gd name="connsiteX199" fmla="*/ 10381982 w 12192000"/>
                <a:gd name="connsiteY199" fmla="*/ 20637 h 3012550"/>
                <a:gd name="connsiteX200" fmla="*/ 10428020 w 12192000"/>
                <a:gd name="connsiteY200" fmla="*/ 36512 h 3012550"/>
                <a:gd name="connsiteX201" fmla="*/ 10469296 w 12192000"/>
                <a:gd name="connsiteY201" fmla="*/ 52387 h 3012550"/>
                <a:gd name="connsiteX202" fmla="*/ 10505808 w 12192000"/>
                <a:gd name="connsiteY202" fmla="*/ 68262 h 3012550"/>
                <a:gd name="connsiteX203" fmla="*/ 10543908 w 12192000"/>
                <a:gd name="connsiteY203" fmla="*/ 87312 h 3012550"/>
                <a:gd name="connsiteX204" fmla="*/ 10582008 w 12192000"/>
                <a:gd name="connsiteY204" fmla="*/ 106362 h 3012550"/>
                <a:gd name="connsiteX205" fmla="*/ 10618520 w 12192000"/>
                <a:gd name="connsiteY205" fmla="*/ 125412 h 3012550"/>
                <a:gd name="connsiteX206" fmla="*/ 10659796 w 12192000"/>
                <a:gd name="connsiteY206" fmla="*/ 141287 h 3012550"/>
                <a:gd name="connsiteX207" fmla="*/ 10705832 w 12192000"/>
                <a:gd name="connsiteY207" fmla="*/ 155575 h 3012550"/>
                <a:gd name="connsiteX208" fmla="*/ 10758220 w 12192000"/>
                <a:gd name="connsiteY208" fmla="*/ 166687 h 3012550"/>
                <a:gd name="connsiteX209" fmla="*/ 10818546 w 12192000"/>
                <a:gd name="connsiteY209" fmla="*/ 174625 h 3012550"/>
                <a:gd name="connsiteX210" fmla="*/ 10886808 w 12192000"/>
                <a:gd name="connsiteY210" fmla="*/ 176212 h 3012550"/>
                <a:gd name="connsiteX211" fmla="*/ 10955070 w 12192000"/>
                <a:gd name="connsiteY211" fmla="*/ 174625 h 3012550"/>
                <a:gd name="connsiteX212" fmla="*/ 11015396 w 12192000"/>
                <a:gd name="connsiteY212" fmla="*/ 166687 h 3012550"/>
                <a:gd name="connsiteX213" fmla="*/ 11067782 w 12192000"/>
                <a:gd name="connsiteY213" fmla="*/ 155575 h 3012550"/>
                <a:gd name="connsiteX214" fmla="*/ 11113820 w 12192000"/>
                <a:gd name="connsiteY214" fmla="*/ 141287 h 3012550"/>
                <a:gd name="connsiteX215" fmla="*/ 11155096 w 12192000"/>
                <a:gd name="connsiteY215" fmla="*/ 125412 h 3012550"/>
                <a:gd name="connsiteX216" fmla="*/ 11191608 w 12192000"/>
                <a:gd name="connsiteY216" fmla="*/ 106362 h 3012550"/>
                <a:gd name="connsiteX217" fmla="*/ 11229708 w 12192000"/>
                <a:gd name="connsiteY217" fmla="*/ 87312 h 3012550"/>
                <a:gd name="connsiteX218" fmla="*/ 11267808 w 12192000"/>
                <a:gd name="connsiteY218" fmla="*/ 68262 h 3012550"/>
                <a:gd name="connsiteX219" fmla="*/ 11304320 w 12192000"/>
                <a:gd name="connsiteY219" fmla="*/ 52387 h 3012550"/>
                <a:gd name="connsiteX220" fmla="*/ 11345596 w 12192000"/>
                <a:gd name="connsiteY220" fmla="*/ 36512 h 3012550"/>
                <a:gd name="connsiteX221" fmla="*/ 11391632 w 12192000"/>
                <a:gd name="connsiteY221" fmla="*/ 20637 h 3012550"/>
                <a:gd name="connsiteX222" fmla="*/ 11444020 w 12192000"/>
                <a:gd name="connsiteY222" fmla="*/ 9525 h 3012550"/>
                <a:gd name="connsiteX223" fmla="*/ 11504346 w 12192000"/>
                <a:gd name="connsiteY223" fmla="*/ 3175 h 3012550"/>
                <a:gd name="connsiteX224" fmla="*/ 11572608 w 12192000"/>
                <a:gd name="connsiteY224" fmla="*/ 0 h 3012550"/>
                <a:gd name="connsiteX225" fmla="*/ 11640870 w 12192000"/>
                <a:gd name="connsiteY225" fmla="*/ 3175 h 3012550"/>
                <a:gd name="connsiteX226" fmla="*/ 11701196 w 12192000"/>
                <a:gd name="connsiteY226" fmla="*/ 9525 h 3012550"/>
                <a:gd name="connsiteX227" fmla="*/ 11753582 w 12192000"/>
                <a:gd name="connsiteY227" fmla="*/ 20637 h 3012550"/>
                <a:gd name="connsiteX228" fmla="*/ 11799620 w 12192000"/>
                <a:gd name="connsiteY228" fmla="*/ 36512 h 3012550"/>
                <a:gd name="connsiteX229" fmla="*/ 11840896 w 12192000"/>
                <a:gd name="connsiteY229" fmla="*/ 52387 h 3012550"/>
                <a:gd name="connsiteX230" fmla="*/ 11877408 w 12192000"/>
                <a:gd name="connsiteY230" fmla="*/ 68262 h 3012550"/>
                <a:gd name="connsiteX231" fmla="*/ 11915508 w 12192000"/>
                <a:gd name="connsiteY231" fmla="*/ 87312 h 3012550"/>
                <a:gd name="connsiteX232" fmla="*/ 11953608 w 12192000"/>
                <a:gd name="connsiteY232" fmla="*/ 106362 h 3012550"/>
                <a:gd name="connsiteX233" fmla="*/ 11990120 w 12192000"/>
                <a:gd name="connsiteY233" fmla="*/ 125412 h 3012550"/>
                <a:gd name="connsiteX234" fmla="*/ 12031396 w 12192000"/>
                <a:gd name="connsiteY234" fmla="*/ 141287 h 3012550"/>
                <a:gd name="connsiteX235" fmla="*/ 12077432 w 12192000"/>
                <a:gd name="connsiteY235" fmla="*/ 155575 h 3012550"/>
                <a:gd name="connsiteX236" fmla="*/ 12129820 w 12192000"/>
                <a:gd name="connsiteY236" fmla="*/ 166688 h 3012550"/>
                <a:gd name="connsiteX237" fmla="*/ 12190146 w 12192000"/>
                <a:gd name="connsiteY237" fmla="*/ 174625 h 3012550"/>
                <a:gd name="connsiteX238" fmla="*/ 12192000 w 12192000"/>
                <a:gd name="connsiteY238" fmla="*/ 174668 h 3012550"/>
                <a:gd name="connsiteX239" fmla="*/ 12192000 w 12192000"/>
                <a:gd name="connsiteY239" fmla="*/ 319046 h 3012550"/>
                <a:gd name="connsiteX240" fmla="*/ 12192000 w 12192000"/>
                <a:gd name="connsiteY240" fmla="*/ 319047 h 3012550"/>
                <a:gd name="connsiteX241" fmla="*/ 12192000 w 12192000"/>
                <a:gd name="connsiteY241" fmla="*/ 463425 h 3012550"/>
                <a:gd name="connsiteX242" fmla="*/ 12192000 w 12192000"/>
                <a:gd name="connsiteY242" fmla="*/ 885826 h 3012550"/>
                <a:gd name="connsiteX243" fmla="*/ 12192000 w 12192000"/>
                <a:gd name="connsiteY243" fmla="*/ 1030204 h 3012550"/>
                <a:gd name="connsiteX244" fmla="*/ 12192000 w 12192000"/>
                <a:gd name="connsiteY244" fmla="*/ 1030205 h 3012550"/>
                <a:gd name="connsiteX245" fmla="*/ 12192000 w 12192000"/>
                <a:gd name="connsiteY245" fmla="*/ 1174583 h 3012550"/>
                <a:gd name="connsiteX246" fmla="*/ 12192000 w 12192000"/>
                <a:gd name="connsiteY246" fmla="*/ 1698100 h 3012550"/>
                <a:gd name="connsiteX247" fmla="*/ 12192000 w 12192000"/>
                <a:gd name="connsiteY247" fmla="*/ 1787292 h 3012550"/>
                <a:gd name="connsiteX248" fmla="*/ 12192000 w 12192000"/>
                <a:gd name="connsiteY248" fmla="*/ 1931670 h 3012550"/>
                <a:gd name="connsiteX249" fmla="*/ 12192000 w 12192000"/>
                <a:gd name="connsiteY249" fmla="*/ 1931671 h 3012550"/>
                <a:gd name="connsiteX250" fmla="*/ 12192000 w 12192000"/>
                <a:gd name="connsiteY250" fmla="*/ 2076049 h 3012550"/>
                <a:gd name="connsiteX251" fmla="*/ 12192000 w 12192000"/>
                <a:gd name="connsiteY251" fmla="*/ 3012550 h 3012550"/>
                <a:gd name="connsiteX252" fmla="*/ 12191997 w 12192000"/>
                <a:gd name="connsiteY252" fmla="*/ 3012550 h 3012550"/>
                <a:gd name="connsiteX253" fmla="*/ 1 w 12192000"/>
                <a:gd name="connsiteY253" fmla="*/ 3012550 h 3012550"/>
                <a:gd name="connsiteX254" fmla="*/ 0 w 12192000"/>
                <a:gd name="connsiteY254" fmla="*/ 3012550 h 3012550"/>
                <a:gd name="connsiteX255" fmla="*/ 0 w 12192000"/>
                <a:gd name="connsiteY255" fmla="*/ 2076049 h 3012550"/>
                <a:gd name="connsiteX256" fmla="*/ 0 w 12192000"/>
                <a:gd name="connsiteY256" fmla="*/ 1931671 h 3012550"/>
                <a:gd name="connsiteX257" fmla="*/ 0 w 12192000"/>
                <a:gd name="connsiteY257" fmla="*/ 1931670 h 3012550"/>
                <a:gd name="connsiteX258" fmla="*/ 0 w 12192000"/>
                <a:gd name="connsiteY258" fmla="*/ 1787292 h 3012550"/>
                <a:gd name="connsiteX259" fmla="*/ 0 w 12192000"/>
                <a:gd name="connsiteY259" fmla="*/ 1698100 h 3012550"/>
                <a:gd name="connsiteX260" fmla="*/ 0 w 12192000"/>
                <a:gd name="connsiteY260" fmla="*/ 1174583 h 3012550"/>
                <a:gd name="connsiteX261" fmla="*/ 0 w 12192000"/>
                <a:gd name="connsiteY261" fmla="*/ 1030205 h 3012550"/>
                <a:gd name="connsiteX262" fmla="*/ 0 w 12192000"/>
                <a:gd name="connsiteY262" fmla="*/ 1030204 h 3012550"/>
                <a:gd name="connsiteX263" fmla="*/ 0 w 12192000"/>
                <a:gd name="connsiteY263" fmla="*/ 885826 h 3012550"/>
                <a:gd name="connsiteX264" fmla="*/ 0 w 12192000"/>
                <a:gd name="connsiteY264" fmla="*/ 463425 h 3012550"/>
                <a:gd name="connsiteX265" fmla="*/ 0 w 12192000"/>
                <a:gd name="connsiteY265" fmla="*/ 319047 h 3012550"/>
                <a:gd name="connsiteX266" fmla="*/ 0 w 12192000"/>
                <a:gd name="connsiteY266" fmla="*/ 319046 h 3012550"/>
                <a:gd name="connsiteX267" fmla="*/ 0 w 12192000"/>
                <a:gd name="connsiteY267" fmla="*/ 174668 h 3012550"/>
                <a:gd name="connsiteX268" fmla="*/ 1852 w 12192000"/>
                <a:gd name="connsiteY268" fmla="*/ 174625 h 3012550"/>
                <a:gd name="connsiteX269" fmla="*/ 62177 w 12192000"/>
                <a:gd name="connsiteY269" fmla="*/ 166687 h 3012550"/>
                <a:gd name="connsiteX270" fmla="*/ 114564 w 12192000"/>
                <a:gd name="connsiteY270" fmla="*/ 155575 h 3012550"/>
                <a:gd name="connsiteX271" fmla="*/ 160602 w 12192000"/>
                <a:gd name="connsiteY271" fmla="*/ 141287 h 3012550"/>
                <a:gd name="connsiteX272" fmla="*/ 201877 w 12192000"/>
                <a:gd name="connsiteY272" fmla="*/ 125412 h 3012550"/>
                <a:gd name="connsiteX273" fmla="*/ 238389 w 12192000"/>
                <a:gd name="connsiteY273" fmla="*/ 106362 h 3012550"/>
                <a:gd name="connsiteX274" fmla="*/ 276489 w 12192000"/>
                <a:gd name="connsiteY274" fmla="*/ 87312 h 3012550"/>
                <a:gd name="connsiteX275" fmla="*/ 314589 w 12192000"/>
                <a:gd name="connsiteY275" fmla="*/ 68262 h 3012550"/>
                <a:gd name="connsiteX276" fmla="*/ 351102 w 12192000"/>
                <a:gd name="connsiteY276" fmla="*/ 52387 h 3012550"/>
                <a:gd name="connsiteX277" fmla="*/ 392377 w 12192000"/>
                <a:gd name="connsiteY277" fmla="*/ 36512 h 3012550"/>
                <a:gd name="connsiteX278" fmla="*/ 438414 w 12192000"/>
                <a:gd name="connsiteY278" fmla="*/ 20637 h 3012550"/>
                <a:gd name="connsiteX279" fmla="*/ 490802 w 12192000"/>
                <a:gd name="connsiteY279" fmla="*/ 9525 h 3012550"/>
                <a:gd name="connsiteX280" fmla="*/ 551127 w 12192000"/>
                <a:gd name="connsiteY280" fmla="*/ 3175 h 301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92000" h="3012550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6"/>
                  </a:lnTo>
                  <a:lnTo>
                    <a:pt x="12192000" y="319047"/>
                  </a:lnTo>
                  <a:lnTo>
                    <a:pt x="12192000" y="463425"/>
                  </a:lnTo>
                  <a:lnTo>
                    <a:pt x="12192000" y="885826"/>
                  </a:lnTo>
                  <a:lnTo>
                    <a:pt x="12192000" y="1030204"/>
                  </a:lnTo>
                  <a:lnTo>
                    <a:pt x="12192000" y="1030205"/>
                  </a:lnTo>
                  <a:lnTo>
                    <a:pt x="12192000" y="1174583"/>
                  </a:lnTo>
                  <a:lnTo>
                    <a:pt x="12192000" y="1698100"/>
                  </a:lnTo>
                  <a:lnTo>
                    <a:pt x="12192000" y="1787292"/>
                  </a:lnTo>
                  <a:lnTo>
                    <a:pt x="12192000" y="1931670"/>
                  </a:lnTo>
                  <a:lnTo>
                    <a:pt x="12192000" y="1931671"/>
                  </a:lnTo>
                  <a:lnTo>
                    <a:pt x="12192000" y="2076049"/>
                  </a:lnTo>
                  <a:lnTo>
                    <a:pt x="12192000" y="3012550"/>
                  </a:lnTo>
                  <a:lnTo>
                    <a:pt x="12191997" y="3012550"/>
                  </a:lnTo>
                  <a:lnTo>
                    <a:pt x="1" y="3012550"/>
                  </a:lnTo>
                  <a:lnTo>
                    <a:pt x="0" y="3012550"/>
                  </a:lnTo>
                  <a:lnTo>
                    <a:pt x="0" y="2076049"/>
                  </a:lnTo>
                  <a:lnTo>
                    <a:pt x="0" y="1931671"/>
                  </a:lnTo>
                  <a:lnTo>
                    <a:pt x="0" y="1931670"/>
                  </a:lnTo>
                  <a:lnTo>
                    <a:pt x="0" y="1787292"/>
                  </a:lnTo>
                  <a:lnTo>
                    <a:pt x="0" y="1698100"/>
                  </a:lnTo>
                  <a:lnTo>
                    <a:pt x="0" y="1174583"/>
                  </a:lnTo>
                  <a:lnTo>
                    <a:pt x="0" y="1030205"/>
                  </a:lnTo>
                  <a:lnTo>
                    <a:pt x="0" y="1030204"/>
                  </a:lnTo>
                  <a:lnTo>
                    <a:pt x="0" y="885826"/>
                  </a:lnTo>
                  <a:lnTo>
                    <a:pt x="0" y="463425"/>
                  </a:lnTo>
                  <a:lnTo>
                    <a:pt x="0" y="319047"/>
                  </a:lnTo>
                  <a:lnTo>
                    <a:pt x="0" y="319046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D07B52E-1164-40BF-B520-B79080C9B27F}"/>
              </a:ext>
            </a:extLst>
          </p:cNvPr>
          <p:cNvSpPr txBox="1"/>
          <p:nvPr/>
        </p:nvSpPr>
        <p:spPr>
          <a:xfrm>
            <a:off x="1580257" y="4334175"/>
            <a:ext cx="9031484" cy="1159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Архитектура приложения</a:t>
            </a:r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B7C2E4B4-D69C-432C-9948-AB16FD3AB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07" y="1123526"/>
            <a:ext cx="10903186" cy="190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0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CAC8B6-8E0B-466B-860D-DCA1FCCE3F4E}"/>
              </a:ext>
            </a:extLst>
          </p:cNvPr>
          <p:cNvSpPr txBox="1"/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Архитектура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клиентской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части</a:t>
            </a:r>
            <a:endParaRPr lang="ru-RU" dirty="0" err="1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B9F0F5E9-F9C5-4C04-ABC7-3B1658432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053" y="1542049"/>
            <a:ext cx="6014185" cy="377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9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56263F-539C-4592-BB78-51BE2FB953DC}"/>
              </a:ext>
            </a:extLst>
          </p:cNvPr>
          <p:cNvSpPr txBox="1"/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Компоненты</a:t>
            </a:r>
            <a:endParaRPr lang="ru-RU" dirty="0" err="1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CC03DDEE-F3C6-434F-B723-445C93E9F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053" y="1624745"/>
            <a:ext cx="6014185" cy="360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41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DFAFBA4-ABD8-4000-B9B4-3526306E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30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9D31B5D-BFD1-4EF9-B60F-5C2A8C0AEA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95" b="-1"/>
          <a:stretch/>
        </p:blipFill>
        <p:spPr>
          <a:xfrm>
            <a:off x="648677" y="10"/>
            <a:ext cx="11543323" cy="6857990"/>
          </a:xfrm>
          <a:prstGeom prst="rect">
            <a:avLst/>
          </a:prstGeom>
        </p:spPr>
      </p:pic>
      <p:sp>
        <p:nvSpPr>
          <p:cNvPr id="9" name="Freeform 6">
            <a:extLst>
              <a:ext uri="{FF2B5EF4-FFF2-40B4-BE49-F238E27FC236}">
                <a16:creationId xmlns:a16="http://schemas.microsoft.com/office/drawing/2014/main" id="{DD9635A0-4BFB-49E0-A0EE-41911698F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4378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4E5C9C3-37C9-425E-A935-0CE649921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2526C943-4313-4653-93E0-80AA1FD61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  <a:alpha val="4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1179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DFAFBA4-ABD8-4000-B9B4-3526306E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30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DD9635A0-4BFB-49E0-A0EE-41911698F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4378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4E5C9C3-37C9-425E-A935-0CE649921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2526C943-4313-4653-93E0-80AA1FD61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  <a:alpha val="4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22CA954-3FBC-4BD9-BBA2-B4A786A33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010" y="1533221"/>
            <a:ext cx="10651273" cy="288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6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DFAFBA4-ABD8-4000-B9B4-3526306E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30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DD9635A0-4BFB-49E0-A0EE-41911698F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4378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4E5C9C3-37C9-425E-A935-0CE649921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2526C943-4313-4653-93E0-80AA1FD61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  <a:alpha val="4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" name="Рисунок 3">
            <a:extLst>
              <a:ext uri="{FF2B5EF4-FFF2-40B4-BE49-F238E27FC236}">
                <a16:creationId xmlns:a16="http://schemas.microsoft.com/office/drawing/2014/main" id="{CA1178E4-EE2C-4C6E-B26E-EBBEDC782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46" y="291399"/>
            <a:ext cx="7947101" cy="617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01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DFAFBA4-ABD8-4000-B9B4-3526306E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30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DD9635A0-4BFB-49E0-A0EE-41911698F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4378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4E5C9C3-37C9-425E-A935-0CE649921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2526C943-4313-4653-93E0-80AA1FD61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  <a:alpha val="4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4D56410-2509-4CE3-A0BE-2586EFABA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620" y="947245"/>
            <a:ext cx="7640442" cy="496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3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DFAFBA4-ABD8-4000-B9B4-3526306E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30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DD9635A0-4BFB-49E0-A0EE-41911698F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4378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4E5C9C3-37C9-425E-A935-0CE649921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2526C943-4313-4653-93E0-80AA1FD61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  <a:alpha val="4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F75BF04-BC69-4DD3-B593-83A21B589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522" y="999816"/>
            <a:ext cx="8541833" cy="485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87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Электронная книга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74</cp:revision>
  <dcterms:created xsi:type="dcterms:W3CDTF">2021-05-30T08:57:16Z</dcterms:created>
  <dcterms:modified xsi:type="dcterms:W3CDTF">2021-05-30T09:29:36Z</dcterms:modified>
</cp:coreProperties>
</file>