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Lato" panose="020F0302020204030203" pitchFamily="34" charset="77"/>
      <p:regular r:id="rId16"/>
      <p:bold r:id="rId17"/>
      <p:italic r:id="rId18"/>
      <p:boldItalic r:id="rId19"/>
    </p:embeddedFont>
    <p:embeddedFont>
      <p:font typeface="Montserrat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02f21f46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02f21f46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02f21f46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02f21f46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02f21f46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02f21f46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2f21f4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2f21f4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2f21f46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2f21f46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2f21f460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2f21f460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2f21f46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2f21f46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2f21f46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2f21f46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02f21f46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02f21f46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02f21f46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02f21f46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02f21f46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02f21f46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3CF9zobTZfEkAVYvQvsCKhXtqV3T6k4g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4968000" cy="16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STOCK PRICES PREDICTION USING REINFORCEMENT LEARNING ALGORITHMS</a:t>
            </a:r>
            <a:endParaRPr sz="27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SUBASH SHANKAR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Video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986125"/>
            <a:ext cx="6927600" cy="3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21" title="Screen Recording 2020-12-08 at 10.08.52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225" y="12606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Metric of Evaluation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042150"/>
            <a:ext cx="7038900" cy="3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metric of evaluation is Profit.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was able to see a profit of $1477.00</a:t>
            </a:r>
            <a:endParaRPr sz="17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13" y="2449300"/>
            <a:ext cx="4628775" cy="14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Furure Work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small profit was achieved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solution among others that are out there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Agents like Agent 1 trained over Price, Agent 2 trained over sentiment and other market factors etc...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024" y="1773063"/>
            <a:ext cx="3773851" cy="25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Introduction and Problem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Dataset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 Brief Introduction on Actor-Critic method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Implementation (Actor-Critic Method for Stock Prediction)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Results and Metric of Evaluation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Conclusion and Future Work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Problem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Rapid and uneven fluctuations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better tools to make accurate analysis before investment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Past researchs in Recurrent Neural Networks and LSTM(Long Term Short Memory)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Actor-Critic Method to predict best action; Buy, Sell or Hold. To make higher profit.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5898-B43F-FE48-A6B7-8AF95D2E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01FAB-CAAC-9644-BA9F-B941F0DC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/subash96/Stock-Prices-prediction-using-Reinforcement-</a:t>
            </a:r>
            <a:r>
              <a:rPr lang="en-US" sz="2400" dirty="0" err="1"/>
              <a:t>Learning.git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2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Reinforcement Learning Approach??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Reinforcement Learning compared to more Supervised learning Approaches?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successful predictions in supervised learning, we need to make larger predictions and we have no policy.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its Features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120600" y="1075775"/>
            <a:ext cx="7496700" cy="3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550" y="1355725"/>
            <a:ext cx="6012950" cy="28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its Features - Contd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008525"/>
            <a:ext cx="70389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Date - Particular day these in consideration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- Rate at which market opens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- Highest price in Market on that particular day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 - Lowest price in Market on that particular day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Close - Price at which market closed on that particular day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Adj Close - Adjusted closing price for both split and dividends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Volume - Volume of shares available</a:t>
            </a:r>
            <a:endParaRPr sz="1800"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Introduction on Actor-Critic Method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109375"/>
            <a:ext cx="7038900" cy="3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Actor - Policy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Critic - Value function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150" y="1109374"/>
            <a:ext cx="3320875" cy="31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Implementation(Actor-Critic Method for Stock Prediction)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1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Agent = Trader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State Space =[p,t,w]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Action space = 3 (Buy, sell or Hold)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Actor returns probabilities for each action. An action based on maximum probability through softmax activation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Learning occurs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Predict Target Q_values and fit it in the critic network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Calculate action gradient and use this to train the actor network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Macintosh PowerPoint</Application>
  <PresentationFormat>On-screen Show (16:9)</PresentationFormat>
  <Paragraphs>48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Montserrat</vt:lpstr>
      <vt:lpstr>Lato</vt:lpstr>
      <vt:lpstr>Arial</vt:lpstr>
      <vt:lpstr>Focus</vt:lpstr>
      <vt:lpstr>STOCK PRICES PREDICTION USING REINFORCEMENT LEARNING ALGORITHMS</vt:lpstr>
      <vt:lpstr>CONTENTS</vt:lpstr>
      <vt:lpstr>Introduction and Problem</vt:lpstr>
      <vt:lpstr>Github Repo</vt:lpstr>
      <vt:lpstr>Why Reinforcement Learning Approach??</vt:lpstr>
      <vt:lpstr>Dataset and its Features</vt:lpstr>
      <vt:lpstr>Dataset and its Features - Contd </vt:lpstr>
      <vt:lpstr>A Brief Introduction on Actor-Critic Method</vt:lpstr>
      <vt:lpstr>Implementation(Actor-Critic Method for Stock Prediction)</vt:lpstr>
      <vt:lpstr>Training Video</vt:lpstr>
      <vt:lpstr>Results and Metric of Evaluation</vt:lpstr>
      <vt:lpstr>Conclusion and Furure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PRICES PREDICTION USING REINFORCEMENT LEARNING ALGORITHMS</dc:title>
  <cp:lastModifiedBy>Shankar, Subash</cp:lastModifiedBy>
  <cp:revision>1</cp:revision>
  <dcterms:modified xsi:type="dcterms:W3CDTF">2020-12-09T05:30:21Z</dcterms:modified>
</cp:coreProperties>
</file>