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61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144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031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53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951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2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651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486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146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077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18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65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40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170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211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760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31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B35BAF-C78F-484F-B64B-253B2BB55CA1}" type="datetimeFigureOut">
              <a:rPr lang="tr-TR" smtClean="0"/>
              <a:t>29.05.2022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BACB3-B82E-4C2C-AE9C-7E20D3EAE6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09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ÖZET APP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554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43" y="2667000"/>
            <a:ext cx="6287739" cy="3124200"/>
          </a:xfrm>
        </p:spPr>
      </p:pic>
    </p:spTree>
    <p:extLst>
      <p:ext uri="{BB962C8B-B14F-4D97-AF65-F5344CB8AC3E}">
        <p14:creationId xmlns:p14="http://schemas.microsoft.com/office/powerpoint/2010/main" val="1324452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68" y="2667000"/>
            <a:ext cx="6225690" cy="3124200"/>
          </a:xfrm>
        </p:spPr>
      </p:pic>
    </p:spTree>
    <p:extLst>
      <p:ext uri="{BB962C8B-B14F-4D97-AF65-F5344CB8AC3E}">
        <p14:creationId xmlns:p14="http://schemas.microsoft.com/office/powerpoint/2010/main" val="2247717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92" y="2667000"/>
            <a:ext cx="6277842" cy="3124200"/>
          </a:xfrm>
        </p:spPr>
      </p:pic>
    </p:spTree>
    <p:extLst>
      <p:ext uri="{BB962C8B-B14F-4D97-AF65-F5344CB8AC3E}">
        <p14:creationId xmlns:p14="http://schemas.microsoft.com/office/powerpoint/2010/main" val="2386176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YARARLARI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İNSANLARIN GÜNDELİK HESAP İHTİYAÇLARINI KARŞILAR</a:t>
            </a:r>
          </a:p>
          <a:p>
            <a:pPr marL="0" indent="0">
              <a:buNone/>
            </a:pPr>
            <a:r>
              <a:rPr lang="tr-TR" dirty="0" smtClean="0"/>
              <a:t>KOLAYDIR</a:t>
            </a:r>
          </a:p>
          <a:p>
            <a:pPr marL="0" indent="0">
              <a:buNone/>
            </a:pPr>
            <a:r>
              <a:rPr lang="tr-TR" dirty="0" smtClean="0"/>
              <a:t>KULLANIŞLI VE SADE BİR ARAYÜZE SAHİPTİR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4322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32161" cy="312420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90" y="3538519"/>
            <a:ext cx="6621710" cy="33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2" y="2667000"/>
            <a:ext cx="6232161" cy="3124200"/>
          </a:xfrm>
        </p:spPr>
      </p:pic>
    </p:spTree>
    <p:extLst>
      <p:ext uri="{BB962C8B-B14F-4D97-AF65-F5344CB8AC3E}">
        <p14:creationId xmlns:p14="http://schemas.microsoft.com/office/powerpoint/2010/main" val="244392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2" y="2667000"/>
            <a:ext cx="6232161" cy="3124200"/>
          </a:xfrm>
        </p:spPr>
      </p:pic>
    </p:spTree>
    <p:extLst>
      <p:ext uri="{BB962C8B-B14F-4D97-AF65-F5344CB8AC3E}">
        <p14:creationId xmlns:p14="http://schemas.microsoft.com/office/powerpoint/2010/main" val="411245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58183" cy="312420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8" y="3733800"/>
            <a:ext cx="6269372" cy="31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2667000"/>
            <a:ext cx="6248399" cy="3124200"/>
          </a:xfrm>
        </p:spPr>
      </p:pic>
    </p:spTree>
    <p:extLst>
      <p:ext uri="{BB962C8B-B14F-4D97-AF65-F5344CB8AC3E}">
        <p14:creationId xmlns:p14="http://schemas.microsoft.com/office/powerpoint/2010/main" val="3072437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489526"/>
            <a:ext cx="9906000" cy="1479148"/>
          </a:xfrm>
        </p:spPr>
      </p:pic>
    </p:spTree>
    <p:extLst>
      <p:ext uri="{BB962C8B-B14F-4D97-AF65-F5344CB8AC3E}">
        <p14:creationId xmlns:p14="http://schemas.microsoft.com/office/powerpoint/2010/main" val="2142559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40" y="2667000"/>
            <a:ext cx="6245145" cy="3124200"/>
          </a:xfrm>
        </p:spPr>
      </p:pic>
    </p:spTree>
    <p:extLst>
      <p:ext uri="{BB962C8B-B14F-4D97-AF65-F5344CB8AC3E}">
        <p14:creationId xmlns:p14="http://schemas.microsoft.com/office/powerpoint/2010/main" val="2004050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4</TotalTime>
  <Words>15</Words>
  <Application>Microsoft Office PowerPoint</Application>
  <PresentationFormat>Geniş ekran</PresentationFormat>
  <Paragraphs>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Ağ Gözü</vt:lpstr>
      <vt:lpstr>ÖZET APP</vt:lpstr>
      <vt:lpstr>YARARLARI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ÖZET APP</dc:title>
  <dc:creator>Mertcan Yerinde</dc:creator>
  <cp:lastModifiedBy>Mertcan Yerinde</cp:lastModifiedBy>
  <cp:revision>3</cp:revision>
  <dcterms:created xsi:type="dcterms:W3CDTF">2022-05-28T22:20:57Z</dcterms:created>
  <dcterms:modified xsi:type="dcterms:W3CDTF">2022-05-28T22:27:29Z</dcterms:modified>
</cp:coreProperties>
</file>