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36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9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06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2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56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9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4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8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4976-1861-41F0-B7DE-99D948E461EF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F82CA-028D-4A87-AD4B-A7BC305BE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B5299-5136-0FB3-4993-208563A50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EAFD2-598C-AB32-B313-DB34BBF7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созданию базы данных научно-фантастических книг</a:t>
            </a:r>
          </a:p>
        </p:txBody>
      </p:sp>
    </p:spTree>
    <p:extLst>
      <p:ext uri="{BB962C8B-B14F-4D97-AF65-F5344CB8AC3E}">
        <p14:creationId xmlns:p14="http://schemas.microsoft.com/office/powerpoint/2010/main" val="19437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7FD2F-4669-1932-322B-63A93E88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72D5-D1E8-32E1-0DBC-14913C73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Создать базу данных книг жанра </a:t>
            </a:r>
            <a:r>
              <a:rPr lang="en-US" sz="2400" dirty="0"/>
              <a:t>“</a:t>
            </a:r>
            <a:r>
              <a:rPr lang="ru-RU" sz="2400" dirty="0"/>
              <a:t>Научная фантастика</a:t>
            </a:r>
            <a:r>
              <a:rPr lang="en-US" sz="2400" dirty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633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E26ED-A7B5-8870-FF51-F1EF45FD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3" y="277716"/>
            <a:ext cx="8596668" cy="48390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Примерный вид таблицы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F556B40-874D-D345-4A88-3CA5498B0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34829"/>
              </p:ext>
            </p:extLst>
          </p:nvPr>
        </p:nvGraphicFramePr>
        <p:xfrm>
          <a:off x="442193" y="1029372"/>
          <a:ext cx="8596310" cy="536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070">
                  <a:extLst>
                    <a:ext uri="{9D8B030D-6E8A-4147-A177-3AD203B41FA5}">
                      <a16:colId xmlns:a16="http://schemas.microsoft.com/office/drawing/2014/main" val="2709768551"/>
                    </a:ext>
                  </a:extLst>
                </a:gridCol>
                <a:gridCol w="1800509">
                  <a:extLst>
                    <a:ext uri="{9D8B030D-6E8A-4147-A177-3AD203B41FA5}">
                      <a16:colId xmlns:a16="http://schemas.microsoft.com/office/drawing/2014/main" val="4233960829"/>
                    </a:ext>
                  </a:extLst>
                </a:gridCol>
                <a:gridCol w="2789898">
                  <a:extLst>
                    <a:ext uri="{9D8B030D-6E8A-4147-A177-3AD203B41FA5}">
                      <a16:colId xmlns:a16="http://schemas.microsoft.com/office/drawing/2014/main" val="1381895301"/>
                    </a:ext>
                  </a:extLst>
                </a:gridCol>
                <a:gridCol w="1795570">
                  <a:extLst>
                    <a:ext uri="{9D8B030D-6E8A-4147-A177-3AD203B41FA5}">
                      <a16:colId xmlns:a16="http://schemas.microsoft.com/office/drawing/2014/main" val="567827896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800009650"/>
                    </a:ext>
                  </a:extLst>
                </a:gridCol>
              </a:tblGrid>
              <a:tr h="24263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Authore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97400"/>
                  </a:ext>
                </a:extLst>
              </a:tr>
              <a:tr h="4043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600" dirty="0"/>
                        <a:t>Vladislav        Krapivin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Gusi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Gusi</a:t>
                      </a:r>
                      <a:r>
                        <a:rPr lang="en-US" sz="1600" dirty="0"/>
                        <a:t> ga </a:t>
                      </a:r>
                      <a:r>
                        <a:rPr lang="en-US" sz="1600" dirty="0" err="1"/>
                        <a:t>ga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52123"/>
                  </a:ext>
                </a:extLst>
              </a:tr>
              <a:tr h="5459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Arcady I Boris </a:t>
                      </a:r>
                      <a:r>
                        <a:rPr lang="en-US" sz="1600" dirty="0" err="1"/>
                        <a:t>Strugatskie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Ponedelnik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nachinaetsya</a:t>
                      </a:r>
                      <a:r>
                        <a:rPr lang="en-US" sz="1600" dirty="0"/>
                        <a:t> v </a:t>
                      </a:r>
                    </a:p>
                    <a:p>
                      <a:r>
                        <a:rPr lang="en-US" sz="1600" dirty="0" err="1"/>
                        <a:t>subboty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39961"/>
                  </a:ext>
                </a:extLst>
              </a:tr>
              <a:tr h="2426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Rey </a:t>
                      </a:r>
                      <a:r>
                        <a:rPr lang="en-US" dirty="0" err="1"/>
                        <a:t>Bradbarry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Marsianskie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chroniki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3451"/>
                  </a:ext>
                </a:extLst>
              </a:tr>
              <a:tr h="4246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Bulichev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Devochka</a:t>
                      </a:r>
                      <a:r>
                        <a:rPr lang="en-US" dirty="0"/>
                        <a:t> s </a:t>
                      </a:r>
                      <a:r>
                        <a:rPr lang="en-US" dirty="0" err="1"/>
                        <a:t>kotoroy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nichego</a:t>
                      </a:r>
                      <a:r>
                        <a:rPr lang="en-US" dirty="0"/>
                        <a:t> ne </a:t>
                      </a:r>
                      <a:r>
                        <a:rPr lang="en-US" dirty="0" err="1"/>
                        <a:t>sluchilos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74896"/>
                  </a:ext>
                </a:extLst>
              </a:tr>
              <a:tr h="42461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</a:t>
                      </a:r>
                      <a:r>
                        <a:rPr lang="en-US" dirty="0" err="1"/>
                        <a:t>Bulgakov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Sobachie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serdce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57773"/>
                  </a:ext>
                </a:extLst>
              </a:tr>
              <a:tr h="24263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Hasli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divniy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noviy</a:t>
                      </a:r>
                      <a:r>
                        <a:rPr lang="en-US" dirty="0"/>
                        <a:t> mir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46647"/>
                  </a:ext>
                </a:extLst>
              </a:tr>
              <a:tr h="24263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Herbert Wells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Mashina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Vremeni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94595"/>
                  </a:ext>
                </a:extLst>
              </a:tr>
              <a:tr h="42461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Artur Conan </a:t>
                      </a:r>
                      <a:r>
                        <a:rPr lang="en-US" dirty="0" err="1"/>
                        <a:t>Doil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Marakatova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bezdna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91683"/>
                  </a:ext>
                </a:extLst>
              </a:tr>
              <a:tr h="42461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Grigory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Adamov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Tayna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dvuh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okeanov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20797"/>
                  </a:ext>
                </a:extLst>
              </a:tr>
              <a:tr h="24263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Stanislav </a:t>
                      </a:r>
                      <a:r>
                        <a:rPr lang="en-US" dirty="0" err="1"/>
                        <a:t>Lem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Solyaris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5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CD5A7-FB76-E2C1-2B5B-4BCB2C9A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9938"/>
            <a:ext cx="8596668" cy="707010"/>
          </a:xfrm>
        </p:spPr>
        <p:txBody>
          <a:bodyPr>
            <a:normAutofit/>
          </a:bodyPr>
          <a:lstStyle/>
          <a:p>
            <a:r>
              <a:rPr lang="ru-RU" dirty="0"/>
              <a:t>Таблица в </a:t>
            </a:r>
            <a:r>
              <a:rPr lang="en-US" dirty="0"/>
              <a:t>DB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CD833E-F26D-E20A-4D2D-8B267BD8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3" y="1187779"/>
            <a:ext cx="9164250" cy="4722272"/>
          </a:xfrm>
        </p:spPr>
      </p:pic>
    </p:spTree>
    <p:extLst>
      <p:ext uri="{BB962C8B-B14F-4D97-AF65-F5344CB8AC3E}">
        <p14:creationId xmlns:p14="http://schemas.microsoft.com/office/powerpoint/2010/main" val="3288816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21435-01BF-0A64-F55A-8CAAF708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Презентацию выполнил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CEDC2-F963-3F73-96AA-0B3A08B9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00846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Ярослав </a:t>
            </a:r>
            <a:r>
              <a:rPr lang="ru-RU" dirty="0" err="1">
                <a:latin typeface="Arial Black" panose="020B0A04020102020204" pitchFamily="34" charset="0"/>
              </a:rPr>
              <a:t>Першиков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122</Words>
  <Application>Microsoft Office PowerPoint</Application>
  <PresentationFormat>Широкоэкранный</PresentationFormat>
  <Paragraphs>64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Аспект</vt:lpstr>
      <vt:lpstr>Проект </vt:lpstr>
      <vt:lpstr>Цель проекта:</vt:lpstr>
      <vt:lpstr>Примерный вид таблицы</vt:lpstr>
      <vt:lpstr>Таблица в DB</vt:lpstr>
      <vt:lpstr>Презентацию выполнил: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Освальд Хвостатов</dc:creator>
  <cp:lastModifiedBy>Освальд Хвостатов</cp:lastModifiedBy>
  <cp:revision>4</cp:revision>
  <dcterms:created xsi:type="dcterms:W3CDTF">2023-02-07T19:05:22Z</dcterms:created>
  <dcterms:modified xsi:type="dcterms:W3CDTF">2023-02-12T16:05:56Z</dcterms:modified>
</cp:coreProperties>
</file>