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73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719B-FB9B-AFC6-354E-EC14F1A62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2CC07-9D86-7B52-458E-4500D8521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2918C-747F-DCDA-7AE0-DD7D9E77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5B75-CAB3-49AB-96E6-5E32E6CE63BB}" type="datetimeFigureOut">
              <a:rPr lang="en-150" smtClean="0"/>
              <a:t>17/02/2024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D3D1B-52B1-AD90-A22D-2522F96E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D6563-1E9D-DCF9-6DE8-6C61AE49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481-41AA-458E-A473-BB87CA4FA4EC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3433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90A7-6FDA-4BA5-B0A3-A3AA27AE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E2F11-8641-0C78-40D2-672E68B32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BFD1B-EC6E-9190-A99A-06C77E4F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5B75-CAB3-49AB-96E6-5E32E6CE63BB}" type="datetimeFigureOut">
              <a:rPr lang="en-150" smtClean="0"/>
              <a:t>17/02/2024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F9189-4C5B-0A3F-91EE-6E510BCB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981A6-7BB2-CBD1-B8BD-D80CC587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481-41AA-458E-A473-BB87CA4FA4EC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73073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1EE2F3-A19E-F402-624F-B0AE45A87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52697-9408-8A91-A526-66F3F1283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B9C5B-6ECD-BD67-FD5B-438B4FB1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5B75-CAB3-49AB-96E6-5E32E6CE63BB}" type="datetimeFigureOut">
              <a:rPr lang="en-150" smtClean="0"/>
              <a:t>17/02/2024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BF2EC-040F-0F1A-5798-553C67FE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FBBC4-5497-A9A5-15AD-5FD95911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481-41AA-458E-A473-BB87CA4FA4EC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6003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43AAD-C455-5730-E325-215226BD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F4AFC-D212-D9B2-7EF5-79D07E6A08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EA324-E1AB-0698-D0C3-D390FE20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09F6-4A18-456D-80F5-6C2BECCB5DCC}" type="datetimeFigureOut">
              <a:rPr lang="en-150" smtClean="0"/>
              <a:t>17/02/2024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6E833-703C-39C5-ED4F-87D4F54E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D1979-B760-78C6-95F5-09A05536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03D1-0D93-4158-A2D6-B843492852F9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45039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1D90-2646-4C1E-8B7E-2EA103C7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C2AE-F0CD-281E-EB19-ED64B154A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73488-0835-2FE7-19F6-B368F467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5B75-CAB3-49AB-96E6-5E32E6CE63BB}" type="datetimeFigureOut">
              <a:rPr lang="en-150" smtClean="0"/>
              <a:t>17/02/2024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62ECC-EF5E-129D-0D66-0E7B97D1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B6703-E289-7476-F039-B05AAB18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481-41AA-458E-A473-BB87CA4FA4EC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95265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3AC2-C180-9EAD-A1F7-CC1D7E8D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9D19B-FE10-9121-F1DC-10ACEBEF9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4A916-CF66-8D9B-6F7A-2D04AE834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5B75-CAB3-49AB-96E6-5E32E6CE63BB}" type="datetimeFigureOut">
              <a:rPr lang="en-150" smtClean="0"/>
              <a:t>17/02/2024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454BE-1D3B-2D2C-76C4-0A6EB050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54E0B-C2B7-CB25-B5E5-6B02E3EE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481-41AA-458E-A473-BB87CA4FA4EC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67655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003C-0F4F-E94D-72B4-F16767B3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808E-36C5-FE3F-21C2-6530F3326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78427-FE53-6133-9319-97C680FBB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EF208-ED01-D02B-F635-6E1FD48D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5B75-CAB3-49AB-96E6-5E32E6CE63BB}" type="datetimeFigureOut">
              <a:rPr lang="en-150" smtClean="0"/>
              <a:t>17/02/2024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B9283-FDF8-1D3B-302A-E95DC523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95C57-3371-491D-FF86-43DECD570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481-41AA-458E-A473-BB87CA4FA4EC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43905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E9BD-42CC-1EDC-89F4-CFA29AED4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F2DAC-209A-1EA0-BFDF-E21B55F74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2852E-A956-4ED3-6550-DF8406601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C9AEC-1843-A435-9FED-0FDFAD975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9B99E-AAA0-6AFD-5BC8-D9B9E2969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95171-D614-599E-C9B6-4A95007F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5B75-CAB3-49AB-96E6-5E32E6CE63BB}" type="datetimeFigureOut">
              <a:rPr lang="en-150" smtClean="0"/>
              <a:t>17/02/2024</a:t>
            </a:fld>
            <a:endParaRPr lang="en-15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EC886-6783-2088-E44B-5FD4CB2F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C6AE29-8535-FBB7-B280-1DD57478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481-41AA-458E-A473-BB87CA4FA4EC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15627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DE8B-899B-9B70-DC76-5254C5D8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A0F02-BEB2-AC8B-7C1C-9499F3B5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5B75-CAB3-49AB-96E6-5E32E6CE63BB}" type="datetimeFigureOut">
              <a:rPr lang="en-150" smtClean="0"/>
              <a:t>17/02/2024</a:t>
            </a:fld>
            <a:endParaRPr lang="en-15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1429F-1385-65C6-7729-8B65D4921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5CABC-D2BE-685A-7FE1-4ED77713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481-41AA-458E-A473-BB87CA4FA4EC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5213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F78CE-AFDF-3FA3-EE0D-1EC60AB3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5B75-CAB3-49AB-96E6-5E32E6CE63BB}" type="datetimeFigureOut">
              <a:rPr lang="en-150" smtClean="0"/>
              <a:t>17/02/2024</a:t>
            </a:fld>
            <a:endParaRPr lang="en-1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FE738-F389-E986-7A0E-BC698E95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0B502-3E29-9108-07E0-ECC0478E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481-41AA-458E-A473-BB87CA4FA4EC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4339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420D-4142-0C0A-FE7B-0F98A9C2D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70E7-E135-4A0E-1FDB-6576F33D4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53F1C-B5A9-BD25-E5E7-C5C3BDFB7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F8382-FA56-D1FE-69F1-82E34494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5B75-CAB3-49AB-96E6-5E32E6CE63BB}" type="datetimeFigureOut">
              <a:rPr lang="en-150" smtClean="0"/>
              <a:t>17/02/2024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ABEFB-A521-25DD-8306-1AEC32AD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CECB4-8B9B-D9CA-A82C-DF307B22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481-41AA-458E-A473-BB87CA4FA4EC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29137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1D1B4-E608-66F8-54BF-ADA746F85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1E946C-3B97-EAD8-4521-CC4A66295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DAF1C-1DBB-83A2-6721-A2924166E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A7F85-C99A-3EFE-C630-36347AB5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5B75-CAB3-49AB-96E6-5E32E6CE63BB}" type="datetimeFigureOut">
              <a:rPr lang="en-150" smtClean="0"/>
              <a:t>17/02/2024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D7254-B86C-717F-EEE5-24F3DCC8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F76E5-2FD8-B897-EE6F-C1C41A72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481-41AA-458E-A473-BB87CA4FA4EC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4265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6B8C35-674B-996A-549F-24C10677F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050E5-5D04-1317-3C0E-EE6B1E6F0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6A23F-424C-6835-F4A9-A6483DB56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E5B75-CAB3-49AB-96E6-5E32E6CE63BB}" type="datetimeFigureOut">
              <a:rPr lang="en-150" smtClean="0"/>
              <a:t>17/02/2024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1ED84-1E0E-EC99-0500-6CCB8F9FB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C0D77-C856-E145-E640-55EA26242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33481-41AA-458E-A473-BB87CA4FA4EC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98257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621CD762-3119-5891-E0F9-B09843E5E9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787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B6DC98-C96C-8C6F-96E7-5ADF9D19E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altLang="ja-JP" b="1" i="0" u="none" strike="noStrike" baseline="0">
                <a:solidFill>
                  <a:srgbClr val="FFFFFF"/>
                </a:solidFill>
              </a:rPr>
              <a:t>Exception Handling in C#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D6399-F82D-69B3-C86E-AB9B9E41A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8181" y="2957665"/>
            <a:ext cx="9792471" cy="3171423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altLang="ja-JP" sz="2000" b="0" i="0" u="none" strike="noStrike" baseline="0" dirty="0">
                <a:solidFill>
                  <a:srgbClr val="FFFFFF"/>
                </a:solidFill>
              </a:rPr>
              <a:t>Theory, Examples, and Exercises</a:t>
            </a:r>
          </a:p>
        </p:txBody>
      </p:sp>
    </p:spTree>
    <p:extLst>
      <p:ext uri="{BB962C8B-B14F-4D97-AF65-F5344CB8AC3E}">
        <p14:creationId xmlns:p14="http://schemas.microsoft.com/office/powerpoint/2010/main" val="3341681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een paper stripe curves">
            <a:extLst>
              <a:ext uri="{FF2B5EF4-FFF2-40B4-BE49-F238E27FC236}">
                <a16:creationId xmlns:a16="http://schemas.microsoft.com/office/drawing/2014/main" id="{0CD88A9A-E17E-0D47-5D61-5259A013F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197" b="1321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486743-6FD4-187D-1E4F-D852B895D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altLang="ja-JP" sz="5000" b="1" i="0" u="none" strike="noStrike" baseline="0">
                <a:solidFill>
                  <a:schemeClr val="bg1"/>
                </a:solidFill>
              </a:rPr>
              <a:t>Exercise - File Content Processor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00634-B511-2429-80A5-13ACC4B7E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Read and process file content.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Handle exceptions: FileNotFoundException, UnauthorizedAccessException, FormatException.</a:t>
            </a:r>
          </a:p>
        </p:txBody>
      </p:sp>
    </p:spTree>
    <p:extLst>
      <p:ext uri="{BB962C8B-B14F-4D97-AF65-F5344CB8AC3E}">
        <p14:creationId xmlns:p14="http://schemas.microsoft.com/office/powerpoint/2010/main" val="4027817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nd holding a pen shading number on a sheet">
            <a:extLst>
              <a:ext uri="{FF2B5EF4-FFF2-40B4-BE49-F238E27FC236}">
                <a16:creationId xmlns:a16="http://schemas.microsoft.com/office/drawing/2014/main" id="{0AE3CB1F-8241-A315-BA9C-E12CD9B54F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12949-A9EC-0C81-D791-9285BB18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altLang="ja-JP" sz="5000" b="1" i="0" u="none" strike="noStrike" baseline="0">
                <a:solidFill>
                  <a:schemeClr val="bg1"/>
                </a:solidFill>
              </a:rPr>
              <a:t>Exercise - Calculate Square Root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8F835-BF7B-A482-B757-E7D2BDE8C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Validate input and calculate square root.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Handle invalid input with FormatException.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Handle negative numbers with ArgumentOutOfRangeException.</a:t>
            </a:r>
          </a:p>
        </p:txBody>
      </p:sp>
    </p:spTree>
    <p:extLst>
      <p:ext uri="{BB962C8B-B14F-4D97-AF65-F5344CB8AC3E}">
        <p14:creationId xmlns:p14="http://schemas.microsoft.com/office/powerpoint/2010/main" val="817013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Scientist holding solution in glassware in laboratory with rainbow overlay">
            <a:extLst>
              <a:ext uri="{FF2B5EF4-FFF2-40B4-BE49-F238E27FC236}">
                <a16:creationId xmlns:a16="http://schemas.microsoft.com/office/drawing/2014/main" id="{D8084DC4-C117-52E1-4953-A8A082E982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094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8688CD-286B-5EF9-8108-BC635B29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00427"/>
            <a:ext cx="9875520" cy="32999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altLang="ja-JP" sz="8200" b="1" i="0" u="none" strike="noStrike" baseline="0">
                <a:solidFill>
                  <a:srgbClr val="FFFFFF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599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reaching for a paper on a table full of paper and sticky notes">
            <a:extLst>
              <a:ext uri="{FF2B5EF4-FFF2-40B4-BE49-F238E27FC236}">
                <a16:creationId xmlns:a16="http://schemas.microsoft.com/office/drawing/2014/main" id="{91A1FD30-E5F8-E009-E561-472159CE2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913" b="681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B2EA07-3813-CEDB-AD35-0A42C036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altLang="ja-JP" sz="5000" b="1" i="0" u="none" strike="noStrike" baseline="0">
                <a:solidFill>
                  <a:schemeClr val="bg1"/>
                </a:solidFill>
              </a:rPr>
              <a:t>Introduction to Exception Handling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1FD9C-E8F5-E42B-FF9A-ED5318AF0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Critical for writing robust and reliable software.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Allows programs to respond gracefully to runtime errors.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Core Keywords: try, catch, finally, throw.</a:t>
            </a:r>
          </a:p>
        </p:txBody>
      </p:sp>
    </p:spTree>
    <p:extLst>
      <p:ext uri="{BB962C8B-B14F-4D97-AF65-F5344CB8AC3E}">
        <p14:creationId xmlns:p14="http://schemas.microsoft.com/office/powerpoint/2010/main" val="167154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ADEC66F9-4F1D-683C-66F3-D6D0E87262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DB5CFF-6918-51B7-5720-D1DE0C8D2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altLang="ja-JP" sz="5000" b="1" i="0" u="none" strike="noStrike" baseline="0">
                <a:solidFill>
                  <a:schemeClr val="bg1"/>
                </a:solidFill>
              </a:rPr>
              <a:t>Understanding Exceptions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25961-1028-1C17-097A-4303FD944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Occurs during program execution and disrupts flow.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Instances of classes deriving from System.Exception.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Uncaught exceptions lead to program termination.</a:t>
            </a:r>
          </a:p>
        </p:txBody>
      </p:sp>
    </p:spTree>
    <p:extLst>
      <p:ext uri="{BB962C8B-B14F-4D97-AF65-F5344CB8AC3E}">
        <p14:creationId xmlns:p14="http://schemas.microsoft.com/office/powerpoint/2010/main" val="372520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01623CEE-D015-B204-7620-AE60644805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054" b="367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B53E08-C0CC-4BCE-354E-2AFD882A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altLang="ja-JP" sz="5000" b="1" i="0" u="none" strike="noStrike" baseline="0">
                <a:solidFill>
                  <a:schemeClr val="bg1"/>
                </a:solidFill>
              </a:rPr>
              <a:t>The try Block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21099-DCDA-49DF-48D1-94C0EF455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Wraps code that might throw an exception.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Defines scope for potentially error-generating operations.</a:t>
            </a:r>
          </a:p>
        </p:txBody>
      </p:sp>
    </p:spTree>
    <p:extLst>
      <p:ext uri="{BB962C8B-B14F-4D97-AF65-F5344CB8AC3E}">
        <p14:creationId xmlns:p14="http://schemas.microsoft.com/office/powerpoint/2010/main" val="31597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wooden cubes with one yellow cube suspended in mid-air">
            <a:extLst>
              <a:ext uri="{FF2B5EF4-FFF2-40B4-BE49-F238E27FC236}">
                <a16:creationId xmlns:a16="http://schemas.microsoft.com/office/drawing/2014/main" id="{50529E8C-508A-8B00-F7F3-886A14B3C1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2DC6F0-75C9-5A27-0464-1A9A8C1B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altLang="ja-JP" sz="5000" b="1" i="0" u="none" strike="noStrike" baseline="0">
                <a:solidFill>
                  <a:schemeClr val="bg1"/>
                </a:solidFill>
              </a:rPr>
              <a:t>The catch Block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2A0EB-4F43-CE4A-5D0C-123DED3DE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Catches thrown exceptions.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Can have multiple blocks for different exception types.</a:t>
            </a:r>
          </a:p>
        </p:txBody>
      </p:sp>
    </p:spTree>
    <p:extLst>
      <p:ext uri="{BB962C8B-B14F-4D97-AF65-F5344CB8AC3E}">
        <p14:creationId xmlns:p14="http://schemas.microsoft.com/office/powerpoint/2010/main" val="90413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fferent colours of legos">
            <a:extLst>
              <a:ext uri="{FF2B5EF4-FFF2-40B4-BE49-F238E27FC236}">
                <a16:creationId xmlns:a16="http://schemas.microsoft.com/office/drawing/2014/main" id="{C9727B0D-BBA6-6236-BC02-D8F71E374B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4027" b="1170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302C8E-4411-B6C7-9FC2-3B6B05A1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altLang="ja-JP" sz="5000" b="1" i="0" u="none" strike="noStrike" baseline="0">
                <a:solidFill>
                  <a:schemeClr val="bg1"/>
                </a:solidFill>
              </a:rPr>
              <a:t>The finally Block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1E919-8344-F059-C198-75AAD5227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Optional block for cleanup.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Executes regardless of exception occurrence.</a:t>
            </a:r>
          </a:p>
        </p:txBody>
      </p:sp>
    </p:spTree>
    <p:extLst>
      <p:ext uri="{BB962C8B-B14F-4D97-AF65-F5344CB8AC3E}">
        <p14:creationId xmlns:p14="http://schemas.microsoft.com/office/powerpoint/2010/main" val="90755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op view colourful balls">
            <a:extLst>
              <a:ext uri="{FF2B5EF4-FFF2-40B4-BE49-F238E27FC236}">
                <a16:creationId xmlns:a16="http://schemas.microsoft.com/office/drawing/2014/main" id="{DC12B968-0DE4-1B6B-BB34-6BE2A85E92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4035" b="2096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D79FF5-23C3-A2E4-B34E-BD2B3518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altLang="ja-JP" sz="5000" b="1" i="0" u="none" strike="noStrike" baseline="0">
                <a:solidFill>
                  <a:schemeClr val="bg1"/>
                </a:solidFill>
              </a:rPr>
              <a:t>Throwing Exceptions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DFD1F-EFDC-8C09-8AED-AA057B045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Use throw to signal errors.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throw; in catch to rethrow exceptions.</a:t>
            </a:r>
          </a:p>
        </p:txBody>
      </p:sp>
    </p:spTree>
    <p:extLst>
      <p:ext uri="{BB962C8B-B14F-4D97-AF65-F5344CB8AC3E}">
        <p14:creationId xmlns:p14="http://schemas.microsoft.com/office/powerpoint/2010/main" val="18565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41956CE6-B896-64DD-BE17-45FC99D833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9413A9-88E8-00FB-9EA0-B09F53C90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altLang="ja-JP" sz="5000" b="1" i="0" u="none" strike="noStrike" baseline="0">
                <a:solidFill>
                  <a:schemeClr val="bg1"/>
                </a:solidFill>
              </a:rPr>
              <a:t>Best Practices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BCCFD-87A1-68A3-18EB-E0AE35C42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Catch specific exceptions.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Use exceptions for exceptional conditions.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Avoid empty catch blocks.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Resource cleanup is crucial.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Throw meaningful exceptions.</a:t>
            </a:r>
          </a:p>
        </p:txBody>
      </p:sp>
    </p:spTree>
    <p:extLst>
      <p:ext uri="{BB962C8B-B14F-4D97-AF65-F5344CB8AC3E}">
        <p14:creationId xmlns:p14="http://schemas.microsoft.com/office/powerpoint/2010/main" val="412441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ack of files">
            <a:extLst>
              <a:ext uri="{FF2B5EF4-FFF2-40B4-BE49-F238E27FC236}">
                <a16:creationId xmlns:a16="http://schemas.microsoft.com/office/drawing/2014/main" id="{D1F8F7C7-F540-BEF7-2F54-EC5AA725B8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7E202D-2EC3-BA73-E26B-583AAF17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altLang="ja-JP" sz="5000" b="1" i="0" u="none" strike="noStrike" baseline="0">
                <a:solidFill>
                  <a:schemeClr val="bg1"/>
                </a:solidFill>
              </a:rPr>
              <a:t>File Read Example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0E610-03B8-60CF-1F03-1173E4B71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Brief overview of handling exceptions while reading files. Mention the use of using for resource cleanup.</a:t>
            </a:r>
          </a:p>
        </p:txBody>
      </p:sp>
    </p:spTree>
    <p:extLst>
      <p:ext uri="{BB962C8B-B14F-4D97-AF65-F5344CB8AC3E}">
        <p14:creationId xmlns:p14="http://schemas.microsoft.com/office/powerpoint/2010/main" val="205267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225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Exception Handling in C#</vt:lpstr>
      <vt:lpstr>Introduction to Exception Handling</vt:lpstr>
      <vt:lpstr>Understanding Exceptions</vt:lpstr>
      <vt:lpstr>The try Block</vt:lpstr>
      <vt:lpstr>The catch Block</vt:lpstr>
      <vt:lpstr>The finally Block</vt:lpstr>
      <vt:lpstr>Throwing Exceptions</vt:lpstr>
      <vt:lpstr>Best Practices</vt:lpstr>
      <vt:lpstr>File Read Example</vt:lpstr>
      <vt:lpstr>Exercise - File Content Processor</vt:lpstr>
      <vt:lpstr>Exercise - Calculate Square Root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Freek  van Keulen</dc:creator>
  <cp:lastModifiedBy>Freek  van Keulen</cp:lastModifiedBy>
  <cp:revision>2</cp:revision>
  <dcterms:created xsi:type="dcterms:W3CDTF">2024-02-07T09:51:35Z</dcterms:created>
  <dcterms:modified xsi:type="dcterms:W3CDTF">2024-02-17T09:18:55Z</dcterms:modified>
</cp:coreProperties>
</file>