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60B3-2121-9083-6056-1A5F28ACC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AB42C-251F-8548-8DF9-4E62BF876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C7461-A4D7-FB1E-9066-5D6A8588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A0E-6602-4514-B8FE-CEC0B62A04C3}" type="datetimeFigureOut">
              <a:rPr lang="en-150" smtClean="0"/>
              <a:t>08/02/2024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47E8-8D77-3EC7-3512-D9986FFB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A59C-E53F-98C2-F900-3893FF5E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7090-D99D-46D6-AABC-A3097906FCF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7668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301A-B91D-94FE-E5D6-849F2E60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C99FF-5A89-1767-B126-EEF8BA695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F102B-591B-CCE3-1B93-B70C505F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A0E-6602-4514-B8FE-CEC0B62A04C3}" type="datetimeFigureOut">
              <a:rPr lang="en-150" smtClean="0"/>
              <a:t>08/02/2024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F53D8-F9A6-4710-EA44-B6348FA8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33C1-2D4F-AA95-262B-D0A12096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7090-D99D-46D6-AABC-A3097906FCF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76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D6021-EEB2-BE16-5E1B-78763AD07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D064A-CE83-A2BC-5906-437F4F12C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F90B-B0C8-B576-447B-10A7CD7E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A0E-6602-4514-B8FE-CEC0B62A04C3}" type="datetimeFigureOut">
              <a:rPr lang="en-150" smtClean="0"/>
              <a:t>08/02/2024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A175-C402-C3D1-CA92-3634526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FC714-004A-16B4-C601-039DAFB8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7090-D99D-46D6-AABC-A3097906FCF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7273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F159-DBFC-A437-A8D4-1CE37F69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72F91-7816-C0B5-23EA-776C7BC97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256D8-056A-F7E4-19A9-13A1E565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C753-4649-4B48-B31F-EFF2239283D7}" type="datetimeFigureOut">
              <a:rPr lang="en-150" smtClean="0"/>
              <a:t>08/02/2024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2EB97-AC6A-74EA-8DD3-C35CF11A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704E6-F568-A0B2-22B1-ED2BF019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CDAD-488F-4CC9-807C-4B263AAE247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5444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FDF0-A52C-5149-64E1-B5991CF1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C5D6-B0D7-807D-E44F-1A7E29A1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7B84-500E-B06A-7263-74903B7C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A0E-6602-4514-B8FE-CEC0B62A04C3}" type="datetimeFigureOut">
              <a:rPr lang="en-150" smtClean="0"/>
              <a:t>08/02/2024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CD90-5F98-207D-D576-D59FAB90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21F0-F462-F1F0-2B42-768BC580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7090-D99D-46D6-AABC-A3097906FCF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7711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DC8D-0E3B-5FD6-2FA7-0222F726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4689-D8D9-744E-634B-42B5796D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89E3-8341-7E00-7AA0-449F2400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A0E-6602-4514-B8FE-CEC0B62A04C3}" type="datetimeFigureOut">
              <a:rPr lang="en-150" smtClean="0"/>
              <a:t>08/02/2024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DF41-D592-59D7-DD03-D8DEC2A0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1E30F-C707-0428-827E-5C0BB9BC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7090-D99D-46D6-AABC-A3097906FCF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1447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2646-1429-7766-348A-EE4B89DC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1487-6E6B-D91F-E8A4-A304D3C3F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ABCAE-19C9-A397-4BF5-80F0CC4FF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49E6F-5083-9436-A866-0D30BDCD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A0E-6602-4514-B8FE-CEC0B62A04C3}" type="datetimeFigureOut">
              <a:rPr lang="en-150" smtClean="0"/>
              <a:t>08/02/2024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BC271-FF74-D63C-245C-DAB98221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2CCF9-B4B7-3504-3993-0D085132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7090-D99D-46D6-AABC-A3097906FCF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0715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A3B3-56FE-9B51-3058-4CE740CC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8185-8F46-A81E-BE9B-C6C01AFF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75F8C-72B5-8721-0AAD-66D195A0C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EE87B-0516-8CB8-FE5D-C00104EEF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A855C-2BF6-D997-DB72-84184F57C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CF665-8AD6-0D8D-60A1-CC064BEF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A0E-6602-4514-B8FE-CEC0B62A04C3}" type="datetimeFigureOut">
              <a:rPr lang="en-150" smtClean="0"/>
              <a:t>08/02/2024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21E2A-B1B6-CFEB-18D7-670705FA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193EB-55A4-0814-508E-C01B225A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7090-D99D-46D6-AABC-A3097906FCF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3976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7B0C-9275-A523-BF94-3CE1C8B2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2F71A-BBBE-247F-7AFC-2729021A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A0E-6602-4514-B8FE-CEC0B62A04C3}" type="datetimeFigureOut">
              <a:rPr lang="en-150" smtClean="0"/>
              <a:t>08/02/2024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7FEF9-58DB-2417-8A43-91FEDBDD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DA03D-F111-62C3-B8E6-EC732AA7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7090-D99D-46D6-AABC-A3097906FCF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7368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607A-ACF6-0E8E-A253-96E98D59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A0E-6602-4514-B8FE-CEC0B62A04C3}" type="datetimeFigureOut">
              <a:rPr lang="en-150" smtClean="0"/>
              <a:t>08/02/2024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4D7DF-A9EA-7646-B5EA-7D46B4D8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904AA-08F8-F006-4B01-8896B0C6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7090-D99D-46D6-AABC-A3097906FCF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219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669E-1C92-1AF0-E728-BAEC11E7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5285-0891-509E-C0AC-781B4ED5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44246-232F-5943-211A-BE6EB0EA4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1574D-D3AF-DA87-7703-418A1C5E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A0E-6602-4514-B8FE-CEC0B62A04C3}" type="datetimeFigureOut">
              <a:rPr lang="en-150" smtClean="0"/>
              <a:t>08/02/2024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88BB7-0E97-B6CA-D9FE-8B1B4A03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D56BE-9ADD-BAC3-24DF-3D015671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7090-D99D-46D6-AABC-A3097906FCF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4125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108D-5F65-BFAF-90D9-44E2A96B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97FA5-2A4D-9892-B02F-287EAC1CC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EF56D-B881-6909-8F81-E58A7D1B0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B3C50-7590-4249-432C-AB579947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A0E-6602-4514-B8FE-CEC0B62A04C3}" type="datetimeFigureOut">
              <a:rPr lang="en-150" smtClean="0"/>
              <a:t>08/02/2024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F9A0-2367-2819-A4BD-D3EB5FC1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78A64-C60D-75FF-505D-5A9CF4BC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7090-D99D-46D6-AABC-A3097906FCF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5494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0C420-A296-EF81-A1AA-95833436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6353D-F8A5-3FBD-3254-63C96717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055F-3A38-366B-56D3-C4C24A528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AA0E-6602-4514-B8FE-CEC0B62A04C3}" type="datetimeFigureOut">
              <a:rPr lang="en-150" smtClean="0"/>
              <a:t>08/02/2024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179B-A910-FAE3-AA92-D941356B9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5CB5A-784C-945D-A9DF-178377EEE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7090-D99D-46D6-AABC-A3097906FCF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6271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ing sample in test tube">
            <a:extLst>
              <a:ext uri="{FF2B5EF4-FFF2-40B4-BE49-F238E27FC236}">
                <a16:creationId xmlns:a16="http://schemas.microsoft.com/office/drawing/2014/main" id="{B3EAC27E-E857-FBEC-88C1-EECC14839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248" b="124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62DD6E-4B9A-0F5B-A5EA-61920FA4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ctr"/>
            <a:r>
              <a:rPr lang="en-US" altLang="ja-JP" sz="6000" b="1" i="0" u="none" strike="noStrike" baseline="0">
                <a:solidFill>
                  <a:srgbClr val="FFFFFF"/>
                </a:solidFill>
              </a:rPr>
              <a:t>Testing in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2B0C-DC0C-1C65-D7E4-4380D8B9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>
              <a:buNone/>
            </a:pPr>
            <a:r>
              <a:rPr lang="en-US" altLang="ja-JP" sz="2400" b="1" i="0" u="none" strike="noStrike" baseline="0">
                <a:solidFill>
                  <a:srgbClr val="FFFFFF"/>
                </a:solidFill>
              </a:rPr>
              <a:t>- Ensuring Quality and Reliability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78075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4FFB9-5AED-3CF4-D8E4-C2405038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altLang="ja-JP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Importance of Testing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1693D-E3F8-5775-4DAE-998D8625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1" i="0" u="none" strike="noStrike" baseline="0" dirty="0">
                <a:solidFill>
                  <a:schemeClr val="bg1"/>
                </a:solidFill>
              </a:rPr>
              <a:t>crucial for </a:t>
            </a:r>
          </a:p>
          <a:p>
            <a:pPr lvl="1"/>
            <a:r>
              <a:rPr lang="en-US" altLang="ja-JP" sz="1600" b="1" i="0" u="none" strike="noStrike" baseline="0" dirty="0">
                <a:solidFill>
                  <a:schemeClr val="bg1"/>
                </a:solidFill>
              </a:rPr>
              <a:t>identifying bugs</a:t>
            </a:r>
            <a:endParaRPr lang="en-US" altLang="ja-JP" sz="1600" b="1" dirty="0">
              <a:solidFill>
                <a:schemeClr val="bg1"/>
              </a:solidFill>
            </a:endParaRPr>
          </a:p>
          <a:p>
            <a:pPr lvl="1"/>
            <a:r>
              <a:rPr lang="en-US" altLang="ja-JP" sz="1600" b="1" i="0" u="none" strike="noStrike" baseline="0" dirty="0">
                <a:solidFill>
                  <a:schemeClr val="bg1"/>
                </a:solidFill>
              </a:rPr>
              <a:t>ensuring reliability </a:t>
            </a:r>
          </a:p>
          <a:p>
            <a:pPr lvl="1"/>
            <a:r>
              <a:rPr lang="en-US" altLang="ja-JP" sz="1600" b="1" i="0" u="none" strike="noStrike" baseline="0" dirty="0">
                <a:solidFill>
                  <a:schemeClr val="bg1"/>
                </a:solidFill>
              </a:rPr>
              <a:t>building robust C# applications.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87BE6-0CDD-62BC-BBC6-A2816B5F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altLang="ja-JP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Types of Tests in C#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2E3-E8CF-6451-DFEA-5904AE304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1" i="0" u="none" strike="noStrike" baseline="0">
                <a:solidFill>
                  <a:schemeClr val="bg1"/>
                </a:solidFill>
              </a:rPr>
              <a:t>- Unit Testing</a:t>
            </a:r>
          </a:p>
          <a:p>
            <a:pPr marR="0" lvl="0"/>
            <a:r>
              <a:rPr lang="en-US" altLang="ja-JP" sz="2000" b="1" i="0" u="none" strike="noStrike" baseline="0">
                <a:solidFill>
                  <a:schemeClr val="bg1"/>
                </a:solidFill>
              </a:rPr>
              <a:t>- Integration Testing</a:t>
            </a:r>
          </a:p>
          <a:p>
            <a:pPr marR="0" lvl="0"/>
            <a:r>
              <a:rPr lang="en-US" altLang="ja-JP" sz="2000" b="1" i="0" u="none" strike="noStrike" baseline="0">
                <a:solidFill>
                  <a:schemeClr val="bg1"/>
                </a:solidFill>
              </a:rPr>
              <a:t>- Functional Testing</a:t>
            </a:r>
          </a:p>
          <a:p>
            <a:pPr marR="0" lvl="0"/>
            <a:r>
              <a:rPr lang="en-US" altLang="ja-JP" sz="2000" b="1" i="0" u="none" strike="noStrike" baseline="0">
                <a:solidFill>
                  <a:schemeClr val="bg1"/>
                </a:solidFill>
              </a:rPr>
              <a:t>- End-to-End Testing</a:t>
            </a:r>
          </a:p>
          <a:p>
            <a:pPr marR="0" lvl="0"/>
            <a:r>
              <a:rPr lang="en-US" altLang="ja-JP" sz="2000" b="1" i="0" u="none" strike="noStrike" baseline="0">
                <a:solidFill>
                  <a:schemeClr val="bg1"/>
                </a:solidFill>
              </a:rPr>
              <a:t>- Performance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94390-F2DB-FB9F-A47C-E685B2F9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altLang="ja-JP" sz="3700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Frameworks and Tools for Testing in C#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039F8-B511-9681-13AB-37F09972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1" i="0" u="none" strike="noStrike" baseline="0">
                <a:solidFill>
                  <a:schemeClr val="bg1"/>
                </a:solidFill>
              </a:rPr>
              <a:t>- MSTest</a:t>
            </a:r>
          </a:p>
          <a:p>
            <a:pPr marR="0" lvl="0"/>
            <a:r>
              <a:rPr lang="en-US" altLang="ja-JP" sz="2000" b="1" i="0" u="none" strike="noStrike" baseline="0">
                <a:solidFill>
                  <a:schemeClr val="bg1"/>
                </a:solidFill>
              </a:rPr>
              <a:t>- NUnit</a:t>
            </a:r>
          </a:p>
          <a:p>
            <a:pPr marR="0" lvl="0"/>
            <a:r>
              <a:rPr lang="en-US" altLang="ja-JP" sz="2000" b="1" i="0" u="none" strike="noStrike" baseline="0">
                <a:solidFill>
                  <a:schemeClr val="bg1"/>
                </a:solidFill>
              </a:rPr>
              <a:t>- xUnit.net</a:t>
            </a:r>
          </a:p>
          <a:p>
            <a:pPr marR="0" lvl="0"/>
            <a:r>
              <a:rPr lang="en-US" altLang="ja-JP" sz="2000" b="1" i="0" u="none" strike="noStrike" baseline="0">
                <a:solidFill>
                  <a:schemeClr val="bg1"/>
                </a:solidFill>
              </a:rPr>
              <a:t>- Moq for mocking</a:t>
            </a:r>
          </a:p>
          <a:p>
            <a:pPr marR="0" lvl="0"/>
            <a:r>
              <a:rPr lang="en-US" altLang="ja-JP" sz="2000" b="1" i="0" u="none" strike="noStrike" baseline="0">
                <a:solidFill>
                  <a:schemeClr val="bg1"/>
                </a:solidFill>
              </a:rPr>
              <a:t>- Fluent Assertions for readable tests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3D79A-5159-1E3D-65E6-C1A561E0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altLang="ja-JP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Best Practices in Testing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9AA7-E3F2-0FCA-0F1F-5F411C4EF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altLang="ja-JP" sz="2000" b="1" i="0" u="none" strike="noStrike" baseline="0">
                <a:solidFill>
                  <a:schemeClr val="bg1"/>
                </a:solidFill>
              </a:rPr>
              <a:t>- Write Testable Code</a:t>
            </a:r>
          </a:p>
          <a:p>
            <a:pPr marR="0" lvl="0"/>
            <a:r>
              <a:rPr lang="en-US" altLang="ja-JP" sz="2000" b="1" i="0" u="none" strike="noStrike" baseline="0">
                <a:solidFill>
                  <a:schemeClr val="bg1"/>
                </a:solidFill>
              </a:rPr>
              <a:t>- Automate Where Possible</a:t>
            </a:r>
          </a:p>
          <a:p>
            <a:pPr marR="0" lvl="0"/>
            <a:r>
              <a:rPr lang="en-US" altLang="ja-JP" sz="2000" b="1" i="0" u="none" strike="noStrike" baseline="0">
                <a:solidFill>
                  <a:schemeClr val="bg1"/>
                </a:solidFill>
              </a:rPr>
              <a:t>- Test Early and Often</a:t>
            </a:r>
          </a:p>
          <a:p>
            <a:pPr marR="0" lvl="0"/>
            <a:r>
              <a:rPr lang="en-US" altLang="ja-JP" sz="2000" b="1" i="0" u="none" strike="noStrike" baseline="0">
                <a:solidFill>
                  <a:schemeClr val="bg1"/>
                </a:solidFill>
              </a:rPr>
              <a:t>- Cover Different Test Scenarios</a:t>
            </a:r>
          </a:p>
          <a:p>
            <a:pPr marR="0" lvl="0"/>
            <a:r>
              <a:rPr lang="en-US" altLang="ja-JP" sz="2000" b="1" i="0" u="none" strike="noStrike" baseline="0">
                <a:solidFill>
                  <a:schemeClr val="bg1"/>
                </a:solidFill>
              </a:rPr>
              <a:t>- Maintain Your Tests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4F46F-AD50-05E3-BEFB-D33A039A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altLang="ja-JP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Embracing Testing in C# Development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905D2-8036-ED4D-65AC-EF33341DC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/>
            <a:r>
              <a:rPr lang="en-US" altLang="ja-JP" sz="2000" b="1" i="0" u="none" strike="noStrike" baseline="0" dirty="0">
                <a:solidFill>
                  <a:schemeClr val="bg1"/>
                </a:solidFill>
              </a:rPr>
              <a:t>indispensable for high-quality software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marL="0" marR="0" lvl="0"/>
            <a:r>
              <a:rPr lang="en-US" altLang="ja-JP" sz="2000" b="1" i="0" u="none" strike="noStrike" baseline="0" dirty="0">
                <a:solidFill>
                  <a:schemeClr val="bg1"/>
                </a:solidFill>
              </a:rPr>
              <a:t>incorporating testing early</a:t>
            </a:r>
          </a:p>
          <a:p>
            <a:pPr marL="0" marR="0" lvl="0"/>
            <a:r>
              <a:rPr lang="en-US" altLang="ja-JP" sz="2000" b="1" i="0" u="none" strike="noStrike" baseline="0" dirty="0">
                <a:solidFill>
                  <a:schemeClr val="bg1"/>
                </a:solidFill>
              </a:rPr>
              <a:t>maintaining a comprehensive test suite for reliability.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Testing in C#</vt:lpstr>
      <vt:lpstr>The Importance of Testing</vt:lpstr>
      <vt:lpstr>Types of Tests in C#</vt:lpstr>
      <vt:lpstr>Frameworks and Tools for Testing in C#</vt:lpstr>
      <vt:lpstr>Best Practices in Testing</vt:lpstr>
      <vt:lpstr>Embracing Testing in C#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in C#</dc:title>
  <dc:creator>Freek  van Keulen</dc:creator>
  <cp:lastModifiedBy>Freek  van Keulen</cp:lastModifiedBy>
  <cp:revision>1</cp:revision>
  <dcterms:created xsi:type="dcterms:W3CDTF">2024-02-08T07:03:54Z</dcterms:created>
  <dcterms:modified xsi:type="dcterms:W3CDTF">2024-02-08T07:10:37Z</dcterms:modified>
</cp:coreProperties>
</file>