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248D-F9DA-33C5-5C01-9FCB18EE9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0D82E-F6FE-AB0B-B40F-B0D203FF2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F3A15-82A9-A68E-F23D-60079ACF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14EF-A3E4-4D97-AC13-F32CE58DE905}" type="datetimeFigureOut">
              <a:rPr lang="en-150" smtClean="0"/>
              <a:t>07/02/2024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95042-2C02-1A3E-2D3E-D6A6FC00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51D45-5F05-B8F7-89B1-D94D6BCB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5234-77C9-425D-90C7-02BB4CE6D6C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9545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D9F3-23A1-0C9E-5BAA-F5A15921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C48A9-90FC-0A37-9E46-F7B317C5C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C5DB2-A39B-C9DD-37F7-CE4CF639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14EF-A3E4-4D97-AC13-F32CE58DE905}" type="datetimeFigureOut">
              <a:rPr lang="en-150" smtClean="0"/>
              <a:t>07/02/2024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29088-C57D-7F56-B5A3-5BBDEC99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CC032-798C-CFE4-0205-399388C3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5234-77C9-425D-90C7-02BB4CE6D6C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7188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AC0DE-18DC-1381-001B-423BCE566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192BA-2EC5-0B4C-F756-CBC31CE0D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3727D-1E3B-8BDD-A474-2656B9F1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14EF-A3E4-4D97-AC13-F32CE58DE905}" type="datetimeFigureOut">
              <a:rPr lang="en-150" smtClean="0"/>
              <a:t>07/02/2024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87A50-F107-189B-1164-12783901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4BC68-CFC6-E243-8AA6-DE99C874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5234-77C9-425D-90C7-02BB4CE6D6C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01984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8A79-0C22-3BBE-F408-BE815AE9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4CD4B-92A1-92E8-2E7E-C1C01AA31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9701B-BE26-AD1E-864C-03317FEB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B0D5-1A6B-466B-B0EF-74252160D64C}" type="datetimeFigureOut">
              <a:rPr lang="en-150" smtClean="0"/>
              <a:t>07/02/2024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1974D-CBB8-3F9C-ED23-9A68E658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FD5FE-9A37-25F6-6FD2-DCF48690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C7F4-A970-4F9D-9969-36BB7B0190C0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67393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B071-B03D-6C13-EEBB-327A21C4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3F5D5-96BB-3744-1717-F8CF13B82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B67F8-8665-08A4-4F5F-3BCBC29F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14EF-A3E4-4D97-AC13-F32CE58DE905}" type="datetimeFigureOut">
              <a:rPr lang="en-150" smtClean="0"/>
              <a:t>07/02/2024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91E44-9A65-1F35-61B1-70B6ACC5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B4C3B-E94C-2F5A-DBCF-A4CC92C5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5234-77C9-425D-90C7-02BB4CE6D6C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70234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EFB7-84C5-AE55-1947-C110C721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1B001-2740-5446-EC91-C7EA35238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33A11-E499-CA96-CAB0-35BA41DE6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14EF-A3E4-4D97-AC13-F32CE58DE905}" type="datetimeFigureOut">
              <a:rPr lang="en-150" smtClean="0"/>
              <a:t>07/02/2024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FEBDD-FF23-FF99-E19A-33DDBCBA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FC61F-0CE9-3FCB-66D4-C99B614D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5234-77C9-425D-90C7-02BB4CE6D6C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8372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7DD6-8A8C-A441-ED51-8EAE202E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2446A-E850-47E5-FBF1-0ED82DDA0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E3A5B-B490-9B49-E73C-B6986B921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34CAC-2AFC-0536-448F-D36F36A1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14EF-A3E4-4D97-AC13-F32CE58DE905}" type="datetimeFigureOut">
              <a:rPr lang="en-150" smtClean="0"/>
              <a:t>07/02/2024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12349-AA55-A619-A061-AE7B9E95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F5A27-AFE6-016B-E518-79A10EC0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5234-77C9-425D-90C7-02BB4CE6D6C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4083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8A6C-C1A6-759A-E155-92A152C2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CDE8A-C4C7-6117-BB38-8B71299FF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48F9C-F2F4-82A0-0880-0A0B9EDAB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E52C0-B7C4-8079-B5DF-9EEF365A0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38672-6C85-567A-54DC-7F7583A4E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888BC9-9B78-9EAE-C6F5-1AACFF35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14EF-A3E4-4D97-AC13-F32CE58DE905}" type="datetimeFigureOut">
              <a:rPr lang="en-150" smtClean="0"/>
              <a:t>07/02/2024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67110-D819-9B1A-A779-68A473A3E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FA455B-40E7-E611-4DCC-FE3BD0C5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5234-77C9-425D-90C7-02BB4CE6D6C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6683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085F-AC23-ABC3-B44A-A18BACE0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C123A-DB8D-8E11-BF3F-0B849D45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14EF-A3E4-4D97-AC13-F32CE58DE905}" type="datetimeFigureOut">
              <a:rPr lang="en-150" smtClean="0"/>
              <a:t>07/02/2024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575E1-C456-70BB-49B0-17F8C105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64F7A-9CE1-E776-F514-921F4938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5234-77C9-425D-90C7-02BB4CE6D6C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3296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6BB08-7728-C0CB-F68B-13DAEC62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14EF-A3E4-4D97-AC13-F32CE58DE905}" type="datetimeFigureOut">
              <a:rPr lang="en-150" smtClean="0"/>
              <a:t>07/02/2024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12AA7-88AE-96E2-CC72-743888CD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1A2BB-F5DF-3C97-1A1F-DBFD7085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5234-77C9-425D-90C7-02BB4CE6D6C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1822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6BF6-F6AD-5576-E031-D133A9C2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BB7B6-D406-E4D0-5F7A-309929D71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B9A14-2210-DABA-05EE-FF905E852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77DBF-9646-628B-51D2-FCEB4242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14EF-A3E4-4D97-AC13-F32CE58DE905}" type="datetimeFigureOut">
              <a:rPr lang="en-150" smtClean="0"/>
              <a:t>07/02/2024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EAE15-0779-34E4-4C2D-3EF22E12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775C-1304-16FA-C0C0-2A0D20AF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5234-77C9-425D-90C7-02BB4CE6D6C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5817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CDE1-6882-D2B8-C083-15FA2C85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7F3DF-BF48-75A8-42BB-0FB7A1439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06FA6-7E35-F01D-7DA2-7AB30AA6C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4B9B6-FE6F-86C5-6F85-6AD4E8E0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14EF-A3E4-4D97-AC13-F32CE58DE905}" type="datetimeFigureOut">
              <a:rPr lang="en-150" smtClean="0"/>
              <a:t>07/02/2024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2C1CF-8054-27E3-A434-ACC48559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C6476-65D8-47AB-A2AC-FC40088D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5234-77C9-425D-90C7-02BB4CE6D6C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03122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951CE-77A8-C5E3-81AB-E053092E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6078D-8853-2CFA-C0C1-3343A9936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942AA-E775-115C-A9E1-28F2F8BF0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14EF-A3E4-4D97-AC13-F32CE58DE905}" type="datetimeFigureOut">
              <a:rPr lang="en-150" smtClean="0"/>
              <a:t>07/02/2024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26466-8E75-836D-BEE8-E8C5145AA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8C65A-8660-4E8E-2214-59F23E17D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C5234-77C9-425D-90C7-02BB4CE6D6C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83291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BF6B0953-EEF8-A746-5251-6B02338C03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4DF0F1-76F4-4A5C-0E7B-6FB1C0FF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7"/>
            <a:ext cx="9875520" cy="32999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altLang="ja-JP" sz="8200" b="0" i="0" u="none" strike="noStrike" baseline="0">
                <a:solidFill>
                  <a:srgbClr val="FFFFFF"/>
                </a:solidFill>
              </a:rPr>
              <a:t>Debugging in C#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07692-9EC9-D41C-30C2-0EBDA64A3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536" y="4072045"/>
            <a:ext cx="9875520" cy="1414355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>
              <a:buNone/>
            </a:pPr>
            <a:r>
              <a:rPr lang="en-US" altLang="ja-JP" sz="2400" b="0" i="0" u="none" strike="noStrike" baseline="0">
                <a:solidFill>
                  <a:srgbClr val="FFFFFF"/>
                </a:solidFill>
              </a:rPr>
              <a:t>Mastering the Art and Science of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73050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40F0896-5B1D-DA6A-245C-31D23F1006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81" b="975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26EEC5-71B2-99FD-39E7-6676590C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altLang="ja-JP" sz="5000" b="0" i="0" u="none" strike="noStrike" baseline="0">
                <a:solidFill>
                  <a:schemeClr val="bg1"/>
                </a:solidFill>
              </a:rPr>
              <a:t>Introduction to Debugging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8E300-2F8F-0251-0F81-D19EEE928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An essential skill for identifying and resolving code issues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Important in 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124264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dybug on a leaf">
            <a:extLst>
              <a:ext uri="{FF2B5EF4-FFF2-40B4-BE49-F238E27FC236}">
                <a16:creationId xmlns:a16="http://schemas.microsoft.com/office/drawing/2014/main" id="{C7B3DA5B-5E1E-3A74-C986-A9EAA6C5D9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604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7B5B82-DC2A-08A2-AF4B-9775C37F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altLang="ja-JP" sz="5000" b="0" i="0" u="none" strike="noStrike" baseline="0">
                <a:solidFill>
                  <a:schemeClr val="bg1"/>
                </a:solidFill>
              </a:rPr>
              <a:t>Understanding Debugging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F9814-AC09-C980-9A83-A1A3E74B5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Identifying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isolating, and fixing bugs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from syntax errors to complex runtime issues.</a:t>
            </a:r>
          </a:p>
        </p:txBody>
      </p:sp>
    </p:spTree>
    <p:extLst>
      <p:ext uri="{BB962C8B-B14F-4D97-AF65-F5344CB8AC3E}">
        <p14:creationId xmlns:p14="http://schemas.microsoft.com/office/powerpoint/2010/main" val="135995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man peeking out a window">
            <a:extLst>
              <a:ext uri="{FF2B5EF4-FFF2-40B4-BE49-F238E27FC236}">
                <a16:creationId xmlns:a16="http://schemas.microsoft.com/office/drawing/2014/main" id="{DEB37508-D047-B3EE-B20C-535D7F3C5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B8C38E-2097-94B5-E22F-770DA158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altLang="ja-JP" sz="5000" b="0" i="0" u="none" strike="noStrike" baseline="0">
                <a:solidFill>
                  <a:schemeClr val="bg1"/>
                </a:solidFill>
              </a:rPr>
              <a:t>IDE Tools for Debugging in C#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127EC-E762-134C-EC82-C40F85FCD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Breakpoints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Step Over, Into, and Out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Watch Windows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Immediate Window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Call Stack</a:t>
            </a:r>
          </a:p>
        </p:txBody>
      </p:sp>
    </p:spTree>
    <p:extLst>
      <p:ext uri="{BB962C8B-B14F-4D97-AF65-F5344CB8AC3E}">
        <p14:creationId xmlns:p14="http://schemas.microsoft.com/office/powerpoint/2010/main" val="429209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dybug on a leaf">
            <a:extLst>
              <a:ext uri="{FF2B5EF4-FFF2-40B4-BE49-F238E27FC236}">
                <a16:creationId xmlns:a16="http://schemas.microsoft.com/office/drawing/2014/main" id="{423DB6AC-FEB9-EBD2-708A-2EFDC04BD6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604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E74CF8-04BF-4402-A1D2-1BE03173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altLang="ja-JP" sz="5000" b="0" i="0" u="none" strike="noStrike" baseline="0">
                <a:solidFill>
                  <a:schemeClr val="bg1"/>
                </a:solidFill>
              </a:rPr>
              <a:t>Debugging Techniques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3ED17-7E90-9DC5-06BC-831256283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Reproduce the Bug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Simplify and Isolate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Log Messages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Analyze Exceptions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Use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28462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and holding a pen and shading circles on a sheet">
            <a:extLst>
              <a:ext uri="{FF2B5EF4-FFF2-40B4-BE49-F238E27FC236}">
                <a16:creationId xmlns:a16="http://schemas.microsoft.com/office/drawing/2014/main" id="{F25313C0-4AF7-1839-40D0-711EB85508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73" b="256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013CE7-F679-880A-0923-67898953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altLang="ja-JP" sz="5000" b="0" i="0" u="none" strike="noStrike" baseline="0">
                <a:solidFill>
                  <a:schemeClr val="bg1"/>
                </a:solidFill>
              </a:rPr>
              <a:t>Best Practices in Debugging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3D902-14F2-DCB5-0373-5F0832341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Understand the Code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Ask for Help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Take Breaks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Automate Testing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Document and Learn</a:t>
            </a:r>
          </a:p>
        </p:txBody>
      </p:sp>
    </p:spTree>
    <p:extLst>
      <p:ext uri="{BB962C8B-B14F-4D97-AF65-F5344CB8AC3E}">
        <p14:creationId xmlns:p14="http://schemas.microsoft.com/office/powerpoint/2010/main" val="411784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E5EA9-D492-CF76-9695-B9A3D93ACC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41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BD7F8-8484-7484-A2E1-D2BD5130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altLang="ja-JP" sz="5000" b="0" i="0" u="none" strike="noStrike" baseline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44E87-6616-2322-C344-C1925D12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an opportunity for learning and improvement. 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Patience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systematic thinking</a:t>
            </a:r>
          </a:p>
          <a:p>
            <a:pPr marR="0" lvl="0"/>
            <a:r>
              <a:rPr lang="en-US" altLang="ja-JP" sz="2000" b="0" i="0" u="none" strike="noStrike" baseline="0">
                <a:solidFill>
                  <a:schemeClr val="bg1"/>
                </a:solidFill>
              </a:rPr>
              <a:t>deep tool knowledge required.</a:t>
            </a:r>
          </a:p>
        </p:txBody>
      </p:sp>
    </p:spTree>
    <p:extLst>
      <p:ext uri="{BB962C8B-B14F-4D97-AF65-F5344CB8AC3E}">
        <p14:creationId xmlns:p14="http://schemas.microsoft.com/office/powerpoint/2010/main" val="120725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Debugging in C#</vt:lpstr>
      <vt:lpstr>Introduction to Debugging</vt:lpstr>
      <vt:lpstr>Understanding Debugging</vt:lpstr>
      <vt:lpstr>IDE Tools for Debugging in C#</vt:lpstr>
      <vt:lpstr>Debugging Techniques</vt:lpstr>
      <vt:lpstr>Best Practices in Debugging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in C#</dc:title>
  <dc:creator>Freek  van Keulen</dc:creator>
  <cp:lastModifiedBy>Freek  van Keulen</cp:lastModifiedBy>
  <cp:revision>1</cp:revision>
  <dcterms:created xsi:type="dcterms:W3CDTF">2024-02-07T12:01:28Z</dcterms:created>
  <dcterms:modified xsi:type="dcterms:W3CDTF">2024-02-07T12:06:36Z</dcterms:modified>
</cp:coreProperties>
</file>