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8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21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2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30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10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72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8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98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72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7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1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84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4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70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7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764DA1-0551-42CE-95FF-D294B9F94427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FFBA-E09E-4FBF-B7AD-10375BAC8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57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Notes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</a:t>
            </a:r>
            <a:r>
              <a:rPr lang="ru-RU" dirty="0" smtClean="0"/>
              <a:t>проект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Зайкин</a:t>
            </a:r>
            <a:r>
              <a:rPr lang="ru-RU" dirty="0" smtClean="0"/>
              <a:t> Станислав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8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</a:t>
            </a:r>
            <a:r>
              <a:rPr lang="ru-RU" dirty="0" smtClean="0"/>
              <a:t>заметки в офлайн формате бесплатно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3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Люди всех возрастов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готово к работе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2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получилось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успел добавить функцию «закрепить заметку» </a:t>
            </a:r>
          </a:p>
          <a:p>
            <a:r>
              <a:rPr lang="ru-RU" dirty="0" smtClean="0"/>
              <a:t>Не успел добавить функцию «удаление заметки»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8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можно доработать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Спросить у учителя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2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использовал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использовал </a:t>
            </a:r>
            <a:r>
              <a:rPr lang="ru-RU" dirty="0" err="1" smtClean="0"/>
              <a:t>гайд</a:t>
            </a:r>
            <a:r>
              <a:rPr lang="ru-RU" dirty="0" smtClean="0"/>
              <a:t> от человека под </a:t>
            </a:r>
            <a:r>
              <a:rPr lang="ru-RU" dirty="0" err="1" smtClean="0"/>
              <a:t>ником</a:t>
            </a:r>
            <a:r>
              <a:rPr lang="ru-RU" dirty="0" smtClean="0"/>
              <a:t> </a:t>
            </a:r>
            <a:r>
              <a:rPr lang="ru-RU" dirty="0" smtClean="0"/>
              <a:t>«</a:t>
            </a:r>
            <a:r>
              <a:rPr lang="ru-RU" dirty="0" smtClean="0"/>
              <a:t>Хьюстон </a:t>
            </a:r>
            <a:r>
              <a:rPr lang="ru-RU" dirty="0" smtClean="0"/>
              <a:t>у </a:t>
            </a:r>
            <a:r>
              <a:rPr lang="ru-RU" smtClean="0"/>
              <a:t>нас </a:t>
            </a:r>
            <a:r>
              <a:rPr lang="ru-RU" smtClean="0"/>
              <a:t>проблемы» </a:t>
            </a:r>
            <a:r>
              <a:rPr lang="ru-RU" dirty="0" smtClean="0"/>
              <a:t>на </a:t>
            </a:r>
            <a:r>
              <a:rPr lang="en-US" dirty="0" err="1" smtClean="0"/>
              <a:t>youtube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1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68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Android Notes</vt:lpstr>
      <vt:lpstr>Цель</vt:lpstr>
      <vt:lpstr>Целевая аудитория</vt:lpstr>
      <vt:lpstr>Итог</vt:lpstr>
      <vt:lpstr>Что не получилось</vt:lpstr>
      <vt:lpstr>Как можно доработать проект</vt:lpstr>
      <vt:lpstr>Что я использовал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книга</dc:title>
  <dc:creator>Stas</dc:creator>
  <cp:lastModifiedBy>Stas</cp:lastModifiedBy>
  <cp:revision>7</cp:revision>
  <dcterms:created xsi:type="dcterms:W3CDTF">2023-05-27T07:32:58Z</dcterms:created>
  <dcterms:modified xsi:type="dcterms:W3CDTF">2023-09-30T09:11:37Z</dcterms:modified>
</cp:coreProperties>
</file>