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972B5-C39D-495F-9697-B3FC45534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5FF6F4-3D22-4AC8-BBB9-99B69A50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6E1A04-F0E8-406D-9301-51C093BA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9A7F-D362-45B5-AE6A-EC2BC9798CBC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0A3F48-3021-4979-B428-D791CC68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793C1C-34B1-4EFA-8304-1ACA90C1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98D8-9019-4781-85C8-E2F1D4BE7E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76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57701-ADEC-4AF4-9846-1D5673EF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D32839-DFA7-40BF-A0E6-B2D4C4171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5392E3-B1A0-4D3F-8090-DE9DC538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9A7F-D362-45B5-AE6A-EC2BC9798CBC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394509-D177-40CB-9E5A-DD4EFB74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09516B-6D84-4398-804A-C07C02A9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98D8-9019-4781-85C8-E2F1D4BE7E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81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5E73FE-73E5-4C56-9525-6F0A4B37C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8771B3-A224-4DB8-80B3-D929DA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ED1463-AAD3-49D2-A6B7-A7F0F909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9A7F-D362-45B5-AE6A-EC2BC9798CBC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068E6E-8E4A-44DB-A8D0-01CC4E91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34B4D-BD50-488E-9A06-8452EE10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98D8-9019-4781-85C8-E2F1D4BE7E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20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56608-0BE1-468D-B83E-D7C608E7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57669-0F81-428E-B4A3-B45B45AAA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9810A7-8738-4801-B992-3D764204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9A7F-D362-45B5-AE6A-EC2BC9798CBC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D63C7E-804E-4A0F-9D42-994CFDD3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869895-8E28-4C91-AECE-DF331CE3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98D8-9019-4781-85C8-E2F1D4BE7E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68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44C1B-1BB6-49A3-8791-D47E773A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825B90-7453-433B-8657-E92B596FF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F08B46-6046-4051-AFA1-EB5DF3D7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9A7F-D362-45B5-AE6A-EC2BC9798CBC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5958B3-3325-45C6-BC39-9B130B2C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706FF1-8E15-464F-9B67-59A32C51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98D8-9019-4781-85C8-E2F1D4BE7E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73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8CDCF-D80F-4F9F-BE38-01B6E74C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2FE8E-D346-476D-9AC1-E075DD6FC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B79ECE-0F16-4664-8AD0-D3168F44E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75AF48-3E79-4500-8130-A94A9228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9A7F-D362-45B5-AE6A-EC2BC9798CBC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37C08F-DF8F-4D36-ADB9-FA07B281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99F9DE-51B7-4FFF-8E93-5470D75E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98D8-9019-4781-85C8-E2F1D4BE7E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12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96236-8113-429A-86B6-36E83614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CA4904-54EE-43E7-9119-AD0B3F07D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647AED-2132-42F4-91A0-0ADA1D360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328942-3247-4056-AB2C-FB7E614D4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99F822-2F95-4D5E-ACBD-1656124F1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1BBCC1-369E-4D3D-8006-265002C3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9A7F-D362-45B5-AE6A-EC2BC9798CBC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0D0B57-6A8D-4738-B017-27943D63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557FBC-4DD0-4B10-8F25-1447F07B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98D8-9019-4781-85C8-E2F1D4BE7E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54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A3D88-7459-42F1-893A-5D213862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5F8283-5B25-4711-ABD0-A8A3AE6C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9A7F-D362-45B5-AE6A-EC2BC9798CBC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D7397D-FCA3-43F6-920A-033E9AF2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CF9245-9555-44B7-84D2-2820D5CD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98D8-9019-4781-85C8-E2F1D4BE7E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86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63B0C6B-B082-44E1-A950-4DC691AC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9A7F-D362-45B5-AE6A-EC2BC9798CBC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E802D4-CFE2-49F7-9BB7-90C6D2DA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E41B8A-D880-4648-AB74-2B325BF6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98D8-9019-4781-85C8-E2F1D4BE7E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4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522A2-473C-4817-AEAA-3ED7C196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DDD51E-8D9A-4399-9BCF-FE04FB595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726E8B-D845-4618-9819-88FD5C390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05C6B4-325C-47AD-ADA7-1D0D8C3D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9A7F-D362-45B5-AE6A-EC2BC9798CBC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12979A-078C-49DC-B927-32633C70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6AB93C-7416-4750-B08E-88E87B26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98D8-9019-4781-85C8-E2F1D4BE7E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97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7DB26-C26D-40C0-9021-DDD94E42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CB02FD7-3278-4399-A128-65B23C240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177016-33FD-41C7-A6D6-6E3C3163B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78D492-D894-4736-8A01-D4E7E28D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9A7F-D362-45B5-AE6A-EC2BC9798CBC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B1E5E7-BD7E-4E72-AECF-49394399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C75252-EF04-4306-8757-05076724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98D8-9019-4781-85C8-E2F1D4BE7E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31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E0F54-7211-4439-865E-27DC37E5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EC73FA-11F6-469A-9650-C0B68754A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C8C908-4C5E-4C09-99D3-746122D5E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99A7F-D362-45B5-AE6A-EC2BC9798CBC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42F84D-2F2F-4FA7-BE5D-4FEC61922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79C89-890C-4C91-94B1-B07F9BA3E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798D8-9019-4781-85C8-E2F1D4BE7E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33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35F4B-804D-4865-A14C-A2BA84F75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Задачки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ECE92-2433-467A-B254-55F49480C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2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46D68-9DCF-40D9-8ED7-CBCF352A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именованные аргументы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04B447-82BA-4074-91F8-0F520DE8C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ru-RU" dirty="0" err="1"/>
              <a:t>create_profile</a:t>
            </a:r>
            <a:r>
              <a:rPr lang="ru-RU" dirty="0"/>
              <a:t>, которая принимает имя, возраст и произвольное количество дополнительных параметров (например, город, профессию) и выводит их на экран.</a:t>
            </a:r>
          </a:p>
          <a:p>
            <a:endParaRPr lang="ru-RU" dirty="0"/>
          </a:p>
          <a:p>
            <a:r>
              <a:rPr lang="ru-RU" dirty="0"/>
              <a:t>Пример вызова: </a:t>
            </a:r>
            <a:r>
              <a:rPr lang="ru-RU" dirty="0" err="1"/>
              <a:t>create_profile</a:t>
            </a:r>
            <a:r>
              <a:rPr lang="ru-RU" dirty="0"/>
              <a:t>("</a:t>
            </a:r>
            <a:r>
              <a:rPr lang="ru-RU" dirty="0" err="1"/>
              <a:t>Bob</a:t>
            </a:r>
            <a:r>
              <a:rPr lang="ru-RU" dirty="0"/>
              <a:t>", 25, </a:t>
            </a:r>
            <a:r>
              <a:rPr lang="ru-RU" dirty="0" err="1"/>
              <a:t>city</a:t>
            </a:r>
            <a:r>
              <a:rPr lang="ru-RU" dirty="0"/>
              <a:t>="Los Angeles", </a:t>
            </a:r>
            <a:r>
              <a:rPr lang="ru-RU" dirty="0" err="1"/>
              <a:t>hobby</a:t>
            </a:r>
            <a:r>
              <a:rPr lang="ru-RU" dirty="0"/>
              <a:t>="</a:t>
            </a:r>
            <a:r>
              <a:rPr lang="ru-RU" dirty="0" err="1"/>
              <a:t>Photography</a:t>
            </a:r>
            <a:r>
              <a:rPr lang="ru-RU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20096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06246-C70F-4367-9260-1D08D453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Лямбда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89066-2C21-4202-B47E-BB85F8C82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# square = lambda x: x ** 2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it-IT" dirty="0"/>
              <a:t>print(square(5))  # 25</a:t>
            </a:r>
            <a:endParaRPr lang="ru-RU" dirty="0"/>
          </a:p>
          <a:p>
            <a:pPr marL="0" indent="0">
              <a:buNone/>
            </a:pPr>
            <a:r>
              <a:rPr lang="it-IT" dirty="0"/>
              <a:t>#</a:t>
            </a:r>
            <a:r>
              <a:rPr lang="ru-RU" dirty="0"/>
              <a:t> синтаксис лямбда функций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Задание</a:t>
            </a:r>
            <a:r>
              <a:rPr lang="en-US" dirty="0"/>
              <a:t>:</a:t>
            </a:r>
          </a:p>
          <a:p>
            <a:r>
              <a:rPr lang="ru-RU" dirty="0"/>
              <a:t>Лямбда-функция для проверки, является ли число четным</a:t>
            </a:r>
            <a:endParaRPr lang="en-US" dirty="0"/>
          </a:p>
          <a:p>
            <a:r>
              <a:rPr lang="ru-RU" dirty="0"/>
              <a:t>Лямбда-функция для возведения числа в куб</a:t>
            </a:r>
            <a:endParaRPr lang="it-IT" dirty="0"/>
          </a:p>
          <a:p>
            <a:r>
              <a:rPr lang="ru-RU" dirty="0"/>
              <a:t>Лямбда-функция для нахождения максимального из трех чисел</a:t>
            </a:r>
            <a:r>
              <a:rPr lang="en-US" dirty="0"/>
              <a:t> (</a:t>
            </a:r>
            <a:r>
              <a:rPr lang="ru-RU" dirty="0"/>
              <a:t>используйте встроенный метод </a:t>
            </a:r>
            <a:r>
              <a:rPr lang="en-US" dirty="0"/>
              <a:t>max())</a:t>
            </a:r>
            <a:endParaRPr lang="it-IT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67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C166B-AA6D-4BA2-A876-80EFDC5A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59D03-A2F2-4EFC-9F44-680B18D7C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Создайте класс Car, который имеет атрибуты </a:t>
            </a:r>
            <a:r>
              <a:rPr lang="ru-RU" dirty="0" err="1"/>
              <a:t>ma</a:t>
            </a:r>
            <a:r>
              <a:rPr lang="en-US" dirty="0" err="1"/>
              <a:t>rk</a:t>
            </a:r>
            <a:r>
              <a:rPr lang="ru-RU" dirty="0"/>
              <a:t>, </a:t>
            </a:r>
            <a:r>
              <a:rPr lang="ru-RU" dirty="0" err="1"/>
              <a:t>model</a:t>
            </a:r>
            <a:r>
              <a:rPr lang="ru-RU" dirty="0"/>
              <a:t> и </a:t>
            </a:r>
            <a:r>
              <a:rPr lang="ru-RU" dirty="0" err="1"/>
              <a:t>year</a:t>
            </a:r>
            <a:r>
              <a:rPr lang="ru-RU" dirty="0"/>
              <a:t>, а также метод </a:t>
            </a:r>
            <a:r>
              <a:rPr lang="ru-RU" dirty="0" err="1"/>
              <a:t>display_info</a:t>
            </a:r>
            <a:r>
              <a:rPr lang="ru-RU" dirty="0"/>
              <a:t>, который выводит информацию о машине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ru-RU" dirty="0"/>
              <a:t> Пример использования</a:t>
            </a:r>
            <a:r>
              <a:rPr lang="en-US" dirty="0"/>
              <a:t>:</a:t>
            </a:r>
          </a:p>
          <a:p>
            <a:r>
              <a:rPr lang="en-US" dirty="0" err="1"/>
              <a:t>my_car</a:t>
            </a:r>
            <a:r>
              <a:rPr lang="en-US" dirty="0"/>
              <a:t> = Car("Toyota", "Corolla", 2020)</a:t>
            </a:r>
          </a:p>
          <a:p>
            <a:r>
              <a:rPr lang="en-US" dirty="0" err="1"/>
              <a:t>my_car.display_info</a:t>
            </a:r>
            <a:r>
              <a:rPr lang="en-US" dirty="0"/>
              <a:t>()  # Toyota Corolla, 2020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42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B7AED-2D88-40EB-84F7-B6AD9896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D03534-7F8A-4024-8AB2-B73F1CCAE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Создайте класс </a:t>
            </a:r>
            <a:r>
              <a:rPr lang="ru-RU" dirty="0" err="1"/>
              <a:t>Rectangle</a:t>
            </a:r>
            <a:r>
              <a:rPr lang="ru-RU" dirty="0"/>
              <a:t>, который будет представлять прямоугольник. Класс должен иметь следующие атрибуты: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width</a:t>
            </a:r>
            <a:r>
              <a:rPr lang="ru-RU" dirty="0"/>
              <a:t> (ширина)</a:t>
            </a:r>
          </a:p>
          <a:p>
            <a:pPr marL="0" indent="0">
              <a:buNone/>
            </a:pPr>
            <a:r>
              <a:rPr lang="ru-RU" dirty="0" err="1"/>
              <a:t>height</a:t>
            </a:r>
            <a:r>
              <a:rPr lang="ru-RU" dirty="0"/>
              <a:t> (высота)</a:t>
            </a:r>
          </a:p>
          <a:p>
            <a:pPr marL="0" indent="0">
              <a:buNone/>
            </a:pPr>
            <a:r>
              <a:rPr lang="ru-RU" dirty="0"/>
              <a:t>Добавьте методы: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area</a:t>
            </a:r>
            <a:r>
              <a:rPr lang="ru-RU" dirty="0"/>
              <a:t>, который возвращает площадь прямоугольника.</a:t>
            </a:r>
          </a:p>
          <a:p>
            <a:pPr marL="0" indent="0">
              <a:buNone/>
            </a:pPr>
            <a:r>
              <a:rPr lang="ru-RU" dirty="0" err="1"/>
              <a:t>perimeter</a:t>
            </a:r>
            <a:r>
              <a:rPr lang="ru-RU" dirty="0"/>
              <a:t>, который возвращает периметр прямоугольника</a:t>
            </a:r>
          </a:p>
        </p:txBody>
      </p:sp>
    </p:spTree>
    <p:extLst>
      <p:ext uri="{BB962C8B-B14F-4D97-AF65-F5344CB8AC3E}">
        <p14:creationId xmlns:p14="http://schemas.microsoft.com/office/powerpoint/2010/main" val="319482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BBF3C-84B1-4DBE-9212-F2EE778D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</a:t>
            </a:r>
            <a:r>
              <a:rPr lang="ru-RU" dirty="0"/>
              <a:t>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B7D0E-BCB1-4243-AF49-1B3F0BBE1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Создайте класс </a:t>
            </a:r>
            <a:r>
              <a:rPr lang="ru-RU" dirty="0" err="1"/>
              <a:t>Student</a:t>
            </a:r>
            <a:r>
              <a:rPr lang="ru-RU" dirty="0"/>
              <a:t>, который будет представлять студента. Класс должен иметь следующие атрибуты: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err="1"/>
              <a:t>name</a:t>
            </a:r>
            <a:r>
              <a:rPr lang="ru-RU" dirty="0"/>
              <a:t> (имя студента)</a:t>
            </a:r>
          </a:p>
          <a:p>
            <a:pPr marL="0" indent="0">
              <a:buNone/>
            </a:pPr>
            <a:r>
              <a:rPr lang="ru-RU" dirty="0" err="1"/>
              <a:t>grades</a:t>
            </a:r>
            <a:r>
              <a:rPr lang="ru-RU" dirty="0"/>
              <a:t> (список оценок)</a:t>
            </a:r>
          </a:p>
          <a:p>
            <a:pPr marL="0" indent="0">
              <a:buNone/>
            </a:pPr>
            <a:r>
              <a:rPr lang="ru-RU" dirty="0"/>
              <a:t>Добавьте методы: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err="1"/>
              <a:t>add_grade</a:t>
            </a:r>
            <a:r>
              <a:rPr lang="ru-RU" dirty="0"/>
              <a:t>, который добавляет оценку в список.</a:t>
            </a:r>
          </a:p>
          <a:p>
            <a:pPr marL="0" indent="0">
              <a:buNone/>
            </a:pPr>
            <a:r>
              <a:rPr lang="ru-RU" dirty="0" err="1"/>
              <a:t>average_grade</a:t>
            </a:r>
            <a:r>
              <a:rPr lang="ru-RU" dirty="0"/>
              <a:t>, который возвращает среднюю оценку студента</a:t>
            </a:r>
          </a:p>
        </p:txBody>
      </p:sp>
    </p:spTree>
    <p:extLst>
      <p:ext uri="{BB962C8B-B14F-4D97-AF65-F5344CB8AC3E}">
        <p14:creationId xmlns:p14="http://schemas.microsoft.com/office/powerpoint/2010/main" val="261022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7C387-F14A-4200-9CA1-FAD942F8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ru-RU" dirty="0"/>
              <a:t>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AE4021-6916-42D0-A23E-467807B2F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Создайте класс </a:t>
            </a:r>
            <a:r>
              <a:rPr lang="ru-RU" dirty="0" err="1"/>
              <a:t>BankAccount</a:t>
            </a:r>
            <a:r>
              <a:rPr lang="ru-RU" dirty="0"/>
              <a:t>, который будет представлять банковский счет. Класс должен иметь следующие атрибуты:</a:t>
            </a:r>
          </a:p>
          <a:p>
            <a:endParaRPr lang="ru-RU" dirty="0"/>
          </a:p>
          <a:p>
            <a:r>
              <a:rPr lang="ru-RU" dirty="0" err="1"/>
              <a:t>account_number</a:t>
            </a:r>
            <a:r>
              <a:rPr lang="ru-RU" dirty="0"/>
              <a:t> (номер счета)</a:t>
            </a:r>
          </a:p>
          <a:p>
            <a:r>
              <a:rPr lang="ru-RU" dirty="0" err="1"/>
              <a:t>balance</a:t>
            </a:r>
            <a:r>
              <a:rPr lang="ru-RU" dirty="0"/>
              <a:t> (баланс)</a:t>
            </a:r>
          </a:p>
          <a:p>
            <a:r>
              <a:rPr lang="ru-RU" dirty="0"/>
              <a:t>Добавьте методы: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err="1"/>
              <a:t>deposit</a:t>
            </a:r>
            <a:r>
              <a:rPr lang="ru-RU" dirty="0"/>
              <a:t>, который увеличивает баланс на указанную сумму.</a:t>
            </a:r>
          </a:p>
          <a:p>
            <a:pPr marL="0" indent="0">
              <a:buNone/>
            </a:pPr>
            <a:r>
              <a:rPr lang="ru-RU" dirty="0" err="1"/>
              <a:t>withdraw</a:t>
            </a:r>
            <a:r>
              <a:rPr lang="ru-RU" dirty="0"/>
              <a:t>, который уменьшает баланс на указанную сумму (если на счете достаточно средств).</a:t>
            </a:r>
          </a:p>
          <a:p>
            <a:pPr marL="0" indent="0">
              <a:buNone/>
            </a:pPr>
            <a:r>
              <a:rPr lang="ru-RU" dirty="0" err="1"/>
              <a:t>display_balance</a:t>
            </a:r>
            <a:r>
              <a:rPr lang="ru-RU" dirty="0"/>
              <a:t>, который выводит текущий баланс.</a:t>
            </a:r>
          </a:p>
        </p:txBody>
      </p:sp>
    </p:spTree>
    <p:extLst>
      <p:ext uri="{BB962C8B-B14F-4D97-AF65-F5344CB8AC3E}">
        <p14:creationId xmlns:p14="http://schemas.microsoft.com/office/powerpoint/2010/main" val="369371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B5024-6199-4724-A8ED-3E18A090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ru-RU" dirty="0"/>
              <a:t>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EFFC9-0DDB-491D-93EB-C0745E59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Создайте класс </a:t>
            </a:r>
            <a:r>
              <a:rPr lang="en-US" dirty="0"/>
              <a:t>Library, </a:t>
            </a:r>
            <a:r>
              <a:rPr lang="ru-RU" dirty="0"/>
              <a:t>который будет представлять библиотеку. Класс должен иметь следующие атрибуты и методы:</a:t>
            </a:r>
          </a:p>
          <a:p>
            <a:endParaRPr lang="ru-RU" dirty="0"/>
          </a:p>
          <a:p>
            <a:r>
              <a:rPr lang="ru-RU" dirty="0"/>
              <a:t>Атрибуты:</a:t>
            </a:r>
          </a:p>
          <a:p>
            <a:r>
              <a:rPr lang="en-US" dirty="0"/>
              <a:t>name (</a:t>
            </a:r>
            <a:r>
              <a:rPr lang="ru-RU" dirty="0"/>
              <a:t>название библиотеки)</a:t>
            </a:r>
          </a:p>
          <a:p>
            <a:r>
              <a:rPr lang="en-US" dirty="0"/>
              <a:t>books (</a:t>
            </a:r>
            <a:r>
              <a:rPr lang="ru-RU" dirty="0"/>
              <a:t>список книг в библиотеке, каждая книга представляется как словарь с атрибутами: </a:t>
            </a:r>
            <a:r>
              <a:rPr lang="en-US" dirty="0"/>
              <a:t>title, author, year, </a:t>
            </a:r>
            <a:r>
              <a:rPr lang="en-US" dirty="0" err="1"/>
              <a:t>is_borrowed</a:t>
            </a:r>
            <a:r>
              <a:rPr lang="en-US" dirty="0"/>
              <a:t>)</a:t>
            </a:r>
          </a:p>
          <a:p>
            <a:r>
              <a:rPr lang="ru-RU" dirty="0"/>
              <a:t>Методы:</a:t>
            </a:r>
          </a:p>
          <a:p>
            <a:r>
              <a:rPr lang="en-US" dirty="0" err="1"/>
              <a:t>add_book</a:t>
            </a:r>
            <a:r>
              <a:rPr lang="en-US" dirty="0"/>
              <a:t>(title, author, year) — </a:t>
            </a:r>
            <a:r>
              <a:rPr lang="ru-RU" dirty="0"/>
              <a:t>добавляет новую книгу в библиотеку.</a:t>
            </a:r>
          </a:p>
          <a:p>
            <a:r>
              <a:rPr lang="en-US" dirty="0" err="1"/>
              <a:t>remove_book</a:t>
            </a:r>
            <a:r>
              <a:rPr lang="en-US" dirty="0"/>
              <a:t>(title) — </a:t>
            </a:r>
            <a:r>
              <a:rPr lang="ru-RU" dirty="0"/>
              <a:t>удаляет книгу из библиотеки по названию.</a:t>
            </a:r>
          </a:p>
          <a:p>
            <a:r>
              <a:rPr lang="en-US" dirty="0" err="1"/>
              <a:t>borrow_book</a:t>
            </a:r>
            <a:r>
              <a:rPr lang="en-US" dirty="0"/>
              <a:t>(title) — </a:t>
            </a:r>
            <a:r>
              <a:rPr lang="ru-RU" dirty="0"/>
              <a:t>позволяет взять книгу на время (изменяет </a:t>
            </a:r>
            <a:r>
              <a:rPr lang="en-US" dirty="0" err="1"/>
              <a:t>is_borrowed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True).</a:t>
            </a:r>
          </a:p>
          <a:p>
            <a:r>
              <a:rPr lang="en-US" dirty="0" err="1"/>
              <a:t>return_book</a:t>
            </a:r>
            <a:r>
              <a:rPr lang="en-US" dirty="0"/>
              <a:t>(title) — </a:t>
            </a:r>
            <a:r>
              <a:rPr lang="ru-RU" dirty="0"/>
              <a:t>позволяет вернуть книгу (изменяет </a:t>
            </a:r>
            <a:r>
              <a:rPr lang="en-US" dirty="0" err="1"/>
              <a:t>is_borrowed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False).</a:t>
            </a:r>
          </a:p>
          <a:p>
            <a:r>
              <a:rPr lang="en-US" dirty="0" err="1"/>
              <a:t>display_books</a:t>
            </a:r>
            <a:r>
              <a:rPr lang="en-US" dirty="0"/>
              <a:t>() — </a:t>
            </a:r>
            <a:r>
              <a:rPr lang="ru-RU" dirty="0"/>
              <a:t>выводит список всех книг в библиотеке с их статусом (доступна или на руках).</a:t>
            </a:r>
          </a:p>
        </p:txBody>
      </p:sp>
    </p:spTree>
    <p:extLst>
      <p:ext uri="{BB962C8B-B14F-4D97-AF65-F5344CB8AC3E}">
        <p14:creationId xmlns:p14="http://schemas.microsoft.com/office/powerpoint/2010/main" val="13849254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463</Words>
  <Application>Microsoft Office PowerPoint</Application>
  <PresentationFormat>Широкоэкранный</PresentationFormat>
  <Paragraphs>59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Задачки</vt:lpstr>
      <vt:lpstr>1 именованные аргументы </vt:lpstr>
      <vt:lpstr>2 Лямбда функции</vt:lpstr>
      <vt:lpstr>3 Классы</vt:lpstr>
      <vt:lpstr>4 Классы</vt:lpstr>
      <vt:lpstr>5 Классы</vt:lpstr>
      <vt:lpstr>6 классы</vt:lpstr>
      <vt:lpstr>7 Классы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Задачки</dc:title>
  <dc:creator>qwe</dc:creator>
  <cp:lastModifiedBy>qwe</cp:lastModifiedBy>
  <cp:revision>3</cp:revision>
  <dcterms:created xsi:type="dcterms:W3CDTF">2024-12-08T01:39:08Z</dcterms:created>
  <dcterms:modified xsi:type="dcterms:W3CDTF">2024-12-08T02:03:47Z</dcterms:modified>
</cp:coreProperties>
</file>