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58" r:id="rId5"/>
    <p:sldId id="283" r:id="rId6"/>
    <p:sldId id="290" r:id="rId7"/>
    <p:sldId id="259" r:id="rId8"/>
    <p:sldId id="295" r:id="rId9"/>
    <p:sldId id="262" r:id="rId10"/>
    <p:sldId id="263" r:id="rId11"/>
    <p:sldId id="268" r:id="rId12"/>
    <p:sldId id="264" r:id="rId13"/>
    <p:sldId id="294" r:id="rId14"/>
    <p:sldId id="266" r:id="rId15"/>
    <p:sldId id="293" r:id="rId16"/>
    <p:sldId id="296" r:id="rId17"/>
    <p:sldId id="270" r:id="rId18"/>
    <p:sldId id="292" r:id="rId19"/>
    <p:sldId id="284" r:id="rId20"/>
    <p:sldId id="297" r:id="rId21"/>
    <p:sldId id="280" r:id="rId22"/>
    <p:sldId id="281" r:id="rId23"/>
    <p:sldId id="282" r:id="rId24"/>
    <p:sldId id="298" r:id="rId25"/>
    <p:sldId id="271" r:id="rId26"/>
    <p:sldId id="272" r:id="rId27"/>
    <p:sldId id="273" r:id="rId28"/>
    <p:sldId id="289" r:id="rId29"/>
    <p:sldId id="275" r:id="rId30"/>
    <p:sldId id="291" r:id="rId31"/>
    <p:sldId id="277" r:id="rId32"/>
    <p:sldId id="278" r:id="rId33"/>
    <p:sldId id="299" r:id="rId34"/>
    <p:sldId id="285" r:id="rId35"/>
  </p:sldIdLst>
  <p:sldSz cx="12188825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Corbel" panose="020B05030202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iShAFX56G+apykRhyKw3RQl8at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5478A-44F8-3757-6FC5-F6A6BAD452B9}" v="116" dt="2020-12-06T22:03:01.038"/>
    <p1510:client id="{68101938-BCBD-5BB9-24E0-C1352B8BFEB3}" v="868" dt="2020-12-07T02:47:36.494"/>
    <p1510:client id="{EB63B133-61D4-06BE-56D7-F539B44ECD6B}" v="1544" dt="2020-12-06T21:14:02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Selau Goncalves" userId="S::bruno.selau@edu.pucrs.br::ae6a886d-14c4-4e14-b07e-d883a1f70a57" providerId="AD" clId="Web-{EB63B133-61D4-06BE-56D7-F539B44ECD6B}"/>
    <pc:docChg chg="addSld delSld modSld sldOrd modMainMaster">
      <pc:chgData name="Bruno Selau Goncalves" userId="S::bruno.selau@edu.pucrs.br::ae6a886d-14c4-4e14-b07e-d883a1f70a57" providerId="AD" clId="Web-{EB63B133-61D4-06BE-56D7-F539B44ECD6B}" dt="2020-12-06T21:14:02.649" v="1520" actId="1076"/>
      <pc:docMkLst>
        <pc:docMk/>
      </pc:docMkLst>
      <pc:sldChg chg="mod">
        <pc:chgData name="Bruno Selau Goncalves" userId="S::bruno.selau@edu.pucrs.br::ae6a886d-14c4-4e14-b07e-d883a1f70a57" providerId="AD" clId="Web-{EB63B133-61D4-06BE-56D7-F539B44ECD6B}" dt="2020-12-06T18:54:06.943" v="33"/>
        <pc:sldMkLst>
          <pc:docMk/>
          <pc:sldMk cId="0" sldId="256"/>
        </pc:sldMkLst>
      </pc:sldChg>
      <pc:sldChg chg="mod">
        <pc:chgData name="Bruno Selau Goncalves" userId="S::bruno.selau@edu.pucrs.br::ae6a886d-14c4-4e14-b07e-d883a1f70a57" providerId="AD" clId="Web-{EB63B133-61D4-06BE-56D7-F539B44ECD6B}" dt="2020-12-06T18:54:06.943" v="33"/>
        <pc:sldMkLst>
          <pc:docMk/>
          <pc:sldMk cId="0" sldId="257"/>
        </pc:sldMkLst>
      </pc:sldChg>
      <pc:sldChg chg="addSp delSp modSp mod">
        <pc:chgData name="Bruno Selau Goncalves" userId="S::bruno.selau@edu.pucrs.br::ae6a886d-14c4-4e14-b07e-d883a1f70a57" providerId="AD" clId="Web-{EB63B133-61D4-06BE-56D7-F539B44ECD6B}" dt="2020-12-06T20:05:22.383" v="321"/>
        <pc:sldMkLst>
          <pc:docMk/>
          <pc:sldMk cId="0" sldId="258"/>
        </pc:sldMkLst>
        <pc:spChg chg="add del mod">
          <ac:chgData name="Bruno Selau Goncalves" userId="S::bruno.selau@edu.pucrs.br::ae6a886d-14c4-4e14-b07e-d883a1f70a57" providerId="AD" clId="Web-{EB63B133-61D4-06BE-56D7-F539B44ECD6B}" dt="2020-12-06T20:05:22.383" v="321"/>
          <ac:spMkLst>
            <pc:docMk/>
            <pc:sldMk cId="0" sldId="258"/>
            <ac:spMk id="3" creationId="{9FD1532E-B2BB-4595-9D67-3277F9461B6F}"/>
          </ac:spMkLst>
        </pc:spChg>
        <pc:spChg chg="add del">
          <ac:chgData name="Bruno Selau Goncalves" userId="S::bruno.selau@edu.pucrs.br::ae6a886d-14c4-4e14-b07e-d883a1f70a57" providerId="AD" clId="Web-{EB63B133-61D4-06BE-56D7-F539B44ECD6B}" dt="2020-12-06T20:05:19.367" v="320"/>
          <ac:spMkLst>
            <pc:docMk/>
            <pc:sldMk cId="0" sldId="258"/>
            <ac:spMk id="6" creationId="{DAF5E9D2-B344-4DEE-BD0C-AD1AAF570373}"/>
          </ac:spMkLst>
        </pc:spChg>
        <pc:spChg chg="add del">
          <ac:chgData name="Bruno Selau Goncalves" userId="S::bruno.selau@edu.pucrs.br::ae6a886d-14c4-4e14-b07e-d883a1f70a57" providerId="AD" clId="Web-{EB63B133-61D4-06BE-56D7-F539B44ECD6B}" dt="2020-12-06T20:05:22.383" v="321"/>
          <ac:spMkLst>
            <pc:docMk/>
            <pc:sldMk cId="0" sldId="258"/>
            <ac:spMk id="2781" creationId="{00000000-0000-0000-0000-000000000000}"/>
          </ac:spMkLst>
        </pc:spChg>
      </pc:sldChg>
      <pc:sldChg chg="modSp mod">
        <pc:chgData name="Bruno Selau Goncalves" userId="S::bruno.selau@edu.pucrs.br::ae6a886d-14c4-4e14-b07e-d883a1f70a57" providerId="AD" clId="Web-{EB63B133-61D4-06BE-56D7-F539B44ECD6B}" dt="2020-12-06T20:13:16.548" v="524" actId="20577"/>
        <pc:sldMkLst>
          <pc:docMk/>
          <pc:sldMk cId="0" sldId="259"/>
        </pc:sldMkLst>
        <pc:spChg chg="mod">
          <ac:chgData name="Bruno Selau Goncalves" userId="S::bruno.selau@edu.pucrs.br::ae6a886d-14c4-4e14-b07e-d883a1f70a57" providerId="AD" clId="Web-{EB63B133-61D4-06BE-56D7-F539B44ECD6B}" dt="2020-12-06T20:13:16.548" v="524" actId="20577"/>
          <ac:spMkLst>
            <pc:docMk/>
            <pc:sldMk cId="0" sldId="259"/>
            <ac:spMk id="2787" creationId="{00000000-0000-0000-0000-000000000000}"/>
          </ac:spMkLst>
        </pc:spChg>
      </pc:sldChg>
      <pc:sldChg chg="del">
        <pc:chgData name="Bruno Selau Goncalves" userId="S::bruno.selau@edu.pucrs.br::ae6a886d-14c4-4e14-b07e-d883a1f70a57" providerId="AD" clId="Web-{EB63B133-61D4-06BE-56D7-F539B44ECD6B}" dt="2020-12-06T18:53:51.583" v="32"/>
        <pc:sldMkLst>
          <pc:docMk/>
          <pc:sldMk cId="0" sldId="260"/>
        </pc:sldMkLst>
      </pc:sldChg>
      <pc:sldChg chg="addSp modSp del mod setBg">
        <pc:chgData name="Bruno Selau Goncalves" userId="S::bruno.selau@edu.pucrs.br::ae6a886d-14c4-4e14-b07e-d883a1f70a57" providerId="AD" clId="Web-{EB63B133-61D4-06BE-56D7-F539B44ECD6B}" dt="2020-12-06T20:21:07.745" v="640"/>
        <pc:sldMkLst>
          <pc:docMk/>
          <pc:sldMk cId="0" sldId="261"/>
        </pc:sldMkLst>
        <pc:spChg chg="add mod ord">
          <ac:chgData name="Bruno Selau Goncalves" userId="S::bruno.selau@edu.pucrs.br::ae6a886d-14c4-4e14-b07e-d883a1f70a57" providerId="AD" clId="Web-{EB63B133-61D4-06BE-56D7-F539B44ECD6B}" dt="2020-12-06T20:17:16.506" v="565"/>
          <ac:spMkLst>
            <pc:docMk/>
            <pc:sldMk cId="0" sldId="261"/>
            <ac:spMk id="2" creationId="{1C3288AD-3D1E-4E75-ADD4-7C316CB591E1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0:14:46.300" v="540" actId="1076"/>
          <ac:spMkLst>
            <pc:docMk/>
            <pc:sldMk cId="0" sldId="261"/>
            <ac:spMk id="2816" creationId="{00000000-0000-0000-0000-000000000000}"/>
          </ac:spMkLst>
        </pc:spChg>
        <pc:picChg chg="mod">
          <ac:chgData name="Bruno Selau Goncalves" userId="S::bruno.selau@edu.pucrs.br::ae6a886d-14c4-4e14-b07e-d883a1f70a57" providerId="AD" clId="Web-{EB63B133-61D4-06BE-56D7-F539B44ECD6B}" dt="2020-12-06T20:17:13.522" v="564" actId="1076"/>
          <ac:picMkLst>
            <pc:docMk/>
            <pc:sldMk cId="0" sldId="261"/>
            <ac:picMk id="2815" creationId="{00000000-0000-0000-0000-000000000000}"/>
          </ac:picMkLst>
        </pc:picChg>
        <pc:picChg chg="mod">
          <ac:chgData name="Bruno Selau Goncalves" userId="S::bruno.selau@edu.pucrs.br::ae6a886d-14c4-4e14-b07e-d883a1f70a57" providerId="AD" clId="Web-{EB63B133-61D4-06BE-56D7-F539B44ECD6B}" dt="2020-12-06T20:15:14.035" v="547" actId="1076"/>
          <ac:picMkLst>
            <pc:docMk/>
            <pc:sldMk cId="0" sldId="261"/>
            <ac:picMk id="2817" creationId="{00000000-0000-0000-0000-000000000000}"/>
          </ac:picMkLst>
        </pc:picChg>
      </pc:sldChg>
      <pc:sldChg chg="delSp modSp mod">
        <pc:chgData name="Bruno Selau Goncalves" userId="S::bruno.selau@edu.pucrs.br::ae6a886d-14c4-4e14-b07e-d883a1f70a57" providerId="AD" clId="Web-{EB63B133-61D4-06BE-56D7-F539B44ECD6B}" dt="2020-12-06T20:14:01.424" v="533" actId="1076"/>
        <pc:sldMkLst>
          <pc:docMk/>
          <pc:sldMk cId="0" sldId="262"/>
        </pc:sldMkLst>
        <pc:spChg chg="del mod">
          <ac:chgData name="Bruno Selau Goncalves" userId="S::bruno.selau@edu.pucrs.br::ae6a886d-14c4-4e14-b07e-d883a1f70a57" providerId="AD" clId="Web-{EB63B133-61D4-06BE-56D7-F539B44ECD6B}" dt="2020-12-06T20:13:58.705" v="532"/>
          <ac:spMkLst>
            <pc:docMk/>
            <pc:sldMk cId="0" sldId="262"/>
            <ac:spMk id="2827" creationId="{00000000-0000-0000-0000-000000000000}"/>
          </ac:spMkLst>
        </pc:spChg>
        <pc:spChg chg="del">
          <ac:chgData name="Bruno Selau Goncalves" userId="S::bruno.selau@edu.pucrs.br::ae6a886d-14c4-4e14-b07e-d883a1f70a57" providerId="AD" clId="Web-{EB63B133-61D4-06BE-56D7-F539B44ECD6B}" dt="2020-12-06T20:13:47.721" v="528"/>
          <ac:spMkLst>
            <pc:docMk/>
            <pc:sldMk cId="0" sldId="262"/>
            <ac:spMk id="2828" creationId="{00000000-0000-0000-0000-000000000000}"/>
          </ac:spMkLst>
        </pc:spChg>
        <pc:picChg chg="mod">
          <ac:chgData name="Bruno Selau Goncalves" userId="S::bruno.selau@edu.pucrs.br::ae6a886d-14c4-4e14-b07e-d883a1f70a57" providerId="AD" clId="Web-{EB63B133-61D4-06BE-56D7-F539B44ECD6B}" dt="2020-12-06T20:14:01.424" v="533" actId="1076"/>
          <ac:picMkLst>
            <pc:docMk/>
            <pc:sldMk cId="0" sldId="262"/>
            <ac:picMk id="2825" creationId="{00000000-0000-0000-0000-000000000000}"/>
          </ac:picMkLst>
        </pc:picChg>
        <pc:picChg chg="del">
          <ac:chgData name="Bruno Selau Goncalves" userId="S::bruno.selau@edu.pucrs.br::ae6a886d-14c4-4e14-b07e-d883a1f70a57" providerId="AD" clId="Web-{EB63B133-61D4-06BE-56D7-F539B44ECD6B}" dt="2020-12-06T20:13:44.721" v="527"/>
          <ac:picMkLst>
            <pc:docMk/>
            <pc:sldMk cId="0" sldId="262"/>
            <ac:picMk id="2826" creationId="{00000000-0000-0000-0000-000000000000}"/>
          </ac:picMkLst>
        </pc:picChg>
      </pc:sldChg>
      <pc:sldChg chg="mod">
        <pc:chgData name="Bruno Selau Goncalves" userId="S::bruno.selau@edu.pucrs.br::ae6a886d-14c4-4e14-b07e-d883a1f70a57" providerId="AD" clId="Web-{EB63B133-61D4-06BE-56D7-F539B44ECD6B}" dt="2020-12-06T18:54:06.943" v="33"/>
        <pc:sldMkLst>
          <pc:docMk/>
          <pc:sldMk cId="0" sldId="263"/>
        </pc:sldMkLst>
      </pc:sldChg>
      <pc:sldChg chg="mod">
        <pc:chgData name="Bruno Selau Goncalves" userId="S::bruno.selau@edu.pucrs.br::ae6a886d-14c4-4e14-b07e-d883a1f70a57" providerId="AD" clId="Web-{EB63B133-61D4-06BE-56D7-F539B44ECD6B}" dt="2020-12-06T18:54:06.943" v="33"/>
        <pc:sldMkLst>
          <pc:docMk/>
          <pc:sldMk cId="0" sldId="264"/>
        </pc:sldMkLst>
      </pc:sldChg>
      <pc:sldChg chg="del mod">
        <pc:chgData name="Bruno Selau Goncalves" userId="S::bruno.selau@edu.pucrs.br::ae6a886d-14c4-4e14-b07e-d883a1f70a57" providerId="AD" clId="Web-{EB63B133-61D4-06BE-56D7-F539B44ECD6B}" dt="2020-12-06T20:32:30.008" v="807"/>
        <pc:sldMkLst>
          <pc:docMk/>
          <pc:sldMk cId="0" sldId="265"/>
        </pc:sldMkLst>
      </pc:sldChg>
      <pc:sldChg chg="mod">
        <pc:chgData name="Bruno Selau Goncalves" userId="S::bruno.selau@edu.pucrs.br::ae6a886d-14c4-4e14-b07e-d883a1f70a57" providerId="AD" clId="Web-{EB63B133-61D4-06BE-56D7-F539B44ECD6B}" dt="2020-12-06T18:54:06.943" v="33"/>
        <pc:sldMkLst>
          <pc:docMk/>
          <pc:sldMk cId="0" sldId="266"/>
        </pc:sldMkLst>
      </pc:sldChg>
      <pc:sldChg chg="del mod">
        <pc:chgData name="Bruno Selau Goncalves" userId="S::bruno.selau@edu.pucrs.br::ae6a886d-14c4-4e14-b07e-d883a1f70a57" providerId="AD" clId="Web-{EB63B133-61D4-06BE-56D7-F539B44ECD6B}" dt="2020-12-06T20:34:47.854" v="841"/>
        <pc:sldMkLst>
          <pc:docMk/>
          <pc:sldMk cId="0" sldId="267"/>
        </pc:sldMkLst>
      </pc:sldChg>
      <pc:sldChg chg="mod">
        <pc:chgData name="Bruno Selau Goncalves" userId="S::bruno.selau@edu.pucrs.br::ae6a886d-14c4-4e14-b07e-d883a1f70a57" providerId="AD" clId="Web-{EB63B133-61D4-06BE-56D7-F539B44ECD6B}" dt="2020-12-06T18:54:06.943" v="33"/>
        <pc:sldMkLst>
          <pc:docMk/>
          <pc:sldMk cId="0" sldId="268"/>
        </pc:sldMkLst>
      </pc:sldChg>
      <pc:sldChg chg="del mod ord">
        <pc:chgData name="Bruno Selau Goncalves" userId="S::bruno.selau@edu.pucrs.br::ae6a886d-14c4-4e14-b07e-d883a1f70a57" providerId="AD" clId="Web-{EB63B133-61D4-06BE-56D7-F539B44ECD6B}" dt="2020-12-06T20:39:43.907" v="855"/>
        <pc:sldMkLst>
          <pc:docMk/>
          <pc:sldMk cId="0" sldId="269"/>
        </pc:sldMkLst>
      </pc:sldChg>
      <pc:sldChg chg="modSp mod">
        <pc:chgData name="Bruno Selau Goncalves" userId="S::bruno.selau@edu.pucrs.br::ae6a886d-14c4-4e14-b07e-d883a1f70a57" providerId="AD" clId="Web-{EB63B133-61D4-06BE-56D7-F539B44ECD6B}" dt="2020-12-06T20:53:16.719" v="997" actId="20577"/>
        <pc:sldMkLst>
          <pc:docMk/>
          <pc:sldMk cId="0" sldId="270"/>
        </pc:sldMkLst>
        <pc:spChg chg="mod">
          <ac:chgData name="Bruno Selau Goncalves" userId="S::bruno.selau@edu.pucrs.br::ae6a886d-14c4-4e14-b07e-d883a1f70a57" providerId="AD" clId="Web-{EB63B133-61D4-06BE-56D7-F539B44ECD6B}" dt="2020-12-06T20:53:16.719" v="997" actId="20577"/>
          <ac:spMkLst>
            <pc:docMk/>
            <pc:sldMk cId="0" sldId="270"/>
            <ac:spMk id="2904" creationId="{00000000-0000-0000-0000-000000000000}"/>
          </ac:spMkLst>
        </pc:spChg>
      </pc:sldChg>
      <pc:sldChg chg="modSp mod">
        <pc:chgData name="Bruno Selau Goncalves" userId="S::bruno.selau@edu.pucrs.br::ae6a886d-14c4-4e14-b07e-d883a1f70a57" providerId="AD" clId="Web-{EB63B133-61D4-06BE-56D7-F539B44ECD6B}" dt="2020-12-06T20:57:58.475" v="1054" actId="20577"/>
        <pc:sldMkLst>
          <pc:docMk/>
          <pc:sldMk cId="0" sldId="271"/>
        </pc:sldMkLst>
        <pc:spChg chg="mod">
          <ac:chgData name="Bruno Selau Goncalves" userId="S::bruno.selau@edu.pucrs.br::ae6a886d-14c4-4e14-b07e-d883a1f70a57" providerId="AD" clId="Web-{EB63B133-61D4-06BE-56D7-F539B44ECD6B}" dt="2020-12-06T20:57:58.475" v="1054" actId="20577"/>
          <ac:spMkLst>
            <pc:docMk/>
            <pc:sldMk cId="0" sldId="271"/>
            <ac:spMk id="2910" creationId="{00000000-0000-0000-0000-000000000000}"/>
          </ac:spMkLst>
        </pc:spChg>
      </pc:sldChg>
      <pc:sldChg chg="mod">
        <pc:chgData name="Bruno Selau Goncalves" userId="S::bruno.selau@edu.pucrs.br::ae6a886d-14c4-4e14-b07e-d883a1f70a57" providerId="AD" clId="Web-{EB63B133-61D4-06BE-56D7-F539B44ECD6B}" dt="2020-12-06T18:54:06.943" v="33"/>
        <pc:sldMkLst>
          <pc:docMk/>
          <pc:sldMk cId="0" sldId="272"/>
        </pc:sldMkLst>
      </pc:sldChg>
      <pc:sldChg chg="addSp delSp modSp mod">
        <pc:chgData name="Bruno Selau Goncalves" userId="S::bruno.selau@edu.pucrs.br::ae6a886d-14c4-4e14-b07e-d883a1f70a57" providerId="AD" clId="Web-{EB63B133-61D4-06BE-56D7-F539B44ECD6B}" dt="2020-12-06T20:04:23.663" v="316" actId="14100"/>
        <pc:sldMkLst>
          <pc:docMk/>
          <pc:sldMk cId="0" sldId="273"/>
        </pc:sldMkLst>
        <pc:spChg chg="add del mod ord">
          <ac:chgData name="Bruno Selau Goncalves" userId="S::bruno.selau@edu.pucrs.br::ae6a886d-14c4-4e14-b07e-d883a1f70a57" providerId="AD" clId="Web-{EB63B133-61D4-06BE-56D7-F539B44ECD6B}" dt="2020-12-06T19:55:04.137" v="255"/>
          <ac:spMkLst>
            <pc:docMk/>
            <pc:sldMk cId="0" sldId="273"/>
            <ac:spMk id="4" creationId="{46C17A75-C74B-42CF-BC79-49998FCFD405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19:57:44.452" v="291" actId="1076"/>
          <ac:spMkLst>
            <pc:docMk/>
            <pc:sldMk cId="0" sldId="273"/>
            <ac:spMk id="2922" creationId="{00000000-0000-0000-0000-000000000000}"/>
          </ac:spMkLst>
        </pc:spChg>
        <pc:picChg chg="add del mod">
          <ac:chgData name="Bruno Selau Goncalves" userId="S::bruno.selau@edu.pucrs.br::ae6a886d-14c4-4e14-b07e-d883a1f70a57" providerId="AD" clId="Web-{EB63B133-61D4-06BE-56D7-F539B44ECD6B}" dt="2020-12-06T19:58:37.891" v="292"/>
          <ac:picMkLst>
            <pc:docMk/>
            <pc:sldMk cId="0" sldId="273"/>
            <ac:picMk id="2" creationId="{6EF0519D-33B5-481A-9592-9A788CBD038E}"/>
          </ac:picMkLst>
        </pc:picChg>
        <pc:picChg chg="add del mod">
          <ac:chgData name="Bruno Selau Goncalves" userId="S::bruno.selau@edu.pucrs.br::ae6a886d-14c4-4e14-b07e-d883a1f70a57" providerId="AD" clId="Web-{EB63B133-61D4-06BE-56D7-F539B44ECD6B}" dt="2020-12-06T19:01:45.097" v="41"/>
          <ac:picMkLst>
            <pc:docMk/>
            <pc:sldMk cId="0" sldId="273"/>
            <ac:picMk id="2" creationId="{803C8721-ED42-4916-9E19-7D05261263E5}"/>
          </ac:picMkLst>
        </pc:picChg>
        <pc:picChg chg="add del mod">
          <ac:chgData name="Bruno Selau Goncalves" userId="S::bruno.selau@edu.pucrs.br::ae6a886d-14c4-4e14-b07e-d883a1f70a57" providerId="AD" clId="Web-{EB63B133-61D4-06BE-56D7-F539B44ECD6B}" dt="2020-12-06T19:59:40.986" v="298"/>
          <ac:picMkLst>
            <pc:docMk/>
            <pc:sldMk cId="0" sldId="273"/>
            <ac:picMk id="3" creationId="{503E01D7-4F0F-4D3E-BBCA-F324442727C1}"/>
          </ac:picMkLst>
        </pc:picChg>
        <pc:picChg chg="add del mod">
          <ac:chgData name="Bruno Selau Goncalves" userId="S::bruno.selau@edu.pucrs.br::ae6a886d-14c4-4e14-b07e-d883a1f70a57" providerId="AD" clId="Web-{EB63B133-61D4-06BE-56D7-F539B44ECD6B}" dt="2020-12-06T19:16:14.887" v="105"/>
          <ac:picMkLst>
            <pc:docMk/>
            <pc:sldMk cId="0" sldId="273"/>
            <ac:picMk id="3" creationId="{A6ED8139-9B1C-4387-978C-EE6138047EEA}"/>
          </ac:picMkLst>
        </pc:picChg>
        <pc:picChg chg="add del mod">
          <ac:chgData name="Bruno Selau Goncalves" userId="S::bruno.selau@edu.pucrs.br::ae6a886d-14c4-4e14-b07e-d883a1f70a57" providerId="AD" clId="Web-{EB63B133-61D4-06BE-56D7-F539B44ECD6B}" dt="2020-12-06T20:02:41.349" v="312"/>
          <ac:picMkLst>
            <pc:docMk/>
            <pc:sldMk cId="0" sldId="273"/>
            <ac:picMk id="5" creationId="{A5B33929-6449-42E5-B4B2-61F81867232C}"/>
          </ac:picMkLst>
        </pc:picChg>
        <pc:picChg chg="add del mod">
          <ac:chgData name="Bruno Selau Goncalves" userId="S::bruno.selau@edu.pucrs.br::ae6a886d-14c4-4e14-b07e-d883a1f70a57" providerId="AD" clId="Web-{EB63B133-61D4-06BE-56D7-F539B44ECD6B}" dt="2020-12-06T19:16:47.826" v="113"/>
          <ac:picMkLst>
            <pc:docMk/>
            <pc:sldMk cId="0" sldId="273"/>
            <ac:picMk id="5" creationId="{FE1C6531-E759-4625-B041-03FF5E343B02}"/>
          </ac:picMkLst>
        </pc:picChg>
        <pc:picChg chg="add mod">
          <ac:chgData name="Bruno Selau Goncalves" userId="S::bruno.selau@edu.pucrs.br::ae6a886d-14c4-4e14-b07e-d883a1f70a57" providerId="AD" clId="Web-{EB63B133-61D4-06BE-56D7-F539B44ECD6B}" dt="2020-12-06T20:04:23.663" v="316" actId="14100"/>
          <ac:picMkLst>
            <pc:docMk/>
            <pc:sldMk cId="0" sldId="273"/>
            <ac:picMk id="6" creationId="{9C0E8291-1376-419F-9E8D-ABF02648A079}"/>
          </ac:picMkLst>
        </pc:picChg>
        <pc:picChg chg="add del mod">
          <ac:chgData name="Bruno Selau Goncalves" userId="S::bruno.selau@edu.pucrs.br::ae6a886d-14c4-4e14-b07e-d883a1f70a57" providerId="AD" clId="Web-{EB63B133-61D4-06BE-56D7-F539B44ECD6B}" dt="2020-12-06T19:17:24.858" v="118"/>
          <ac:picMkLst>
            <pc:docMk/>
            <pc:sldMk cId="0" sldId="273"/>
            <ac:picMk id="6" creationId="{B68A4792-4372-4590-A690-8D0A74CEEB69}"/>
          </ac:picMkLst>
        </pc:picChg>
        <pc:picChg chg="add del mod modCrop">
          <ac:chgData name="Bruno Selau Goncalves" userId="S::bruno.selau@edu.pucrs.br::ae6a886d-14c4-4e14-b07e-d883a1f70a57" providerId="AD" clId="Web-{EB63B133-61D4-06BE-56D7-F539B44ECD6B}" dt="2020-12-06T19:19:44.706" v="130"/>
          <ac:picMkLst>
            <pc:docMk/>
            <pc:sldMk cId="0" sldId="273"/>
            <ac:picMk id="7" creationId="{FD8D1E60-26F3-4AEF-8EE2-1F1692A58E0B}"/>
          </ac:picMkLst>
        </pc:picChg>
        <pc:picChg chg="add del mod modCrop">
          <ac:chgData name="Bruno Selau Goncalves" userId="S::bruno.selau@edu.pucrs.br::ae6a886d-14c4-4e14-b07e-d883a1f70a57" providerId="AD" clId="Web-{EB63B133-61D4-06BE-56D7-F539B44ECD6B}" dt="2020-12-06T19:55:05.730" v="256"/>
          <ac:picMkLst>
            <pc:docMk/>
            <pc:sldMk cId="0" sldId="273"/>
            <ac:picMk id="8" creationId="{41A79BE2-C1B4-45F2-80B4-F1332EF9CC41}"/>
          </ac:picMkLst>
        </pc:picChg>
        <pc:picChg chg="del">
          <ac:chgData name="Bruno Selau Goncalves" userId="S::bruno.selau@edu.pucrs.br::ae6a886d-14c4-4e14-b07e-d883a1f70a57" providerId="AD" clId="Web-{EB63B133-61D4-06BE-56D7-F539B44ECD6B}" dt="2020-12-06T19:04:39.852" v="44"/>
          <ac:picMkLst>
            <pc:docMk/>
            <pc:sldMk cId="0" sldId="273"/>
            <ac:picMk id="2923" creationId="{00000000-0000-0000-0000-000000000000}"/>
          </ac:picMkLst>
        </pc:picChg>
      </pc:sldChg>
      <pc:sldChg chg="del mod">
        <pc:chgData name="Bruno Selau Goncalves" userId="S::bruno.selau@edu.pucrs.br::ae6a886d-14c4-4e14-b07e-d883a1f70a57" providerId="AD" clId="Web-{EB63B133-61D4-06BE-56D7-F539B44ECD6B}" dt="2020-12-06T19:20:49.551" v="146"/>
        <pc:sldMkLst>
          <pc:docMk/>
          <pc:sldMk cId="0" sldId="274"/>
        </pc:sldMkLst>
      </pc:sldChg>
      <pc:sldChg chg="mod">
        <pc:chgData name="Bruno Selau Goncalves" userId="S::bruno.selau@edu.pucrs.br::ae6a886d-14c4-4e14-b07e-d883a1f70a57" providerId="AD" clId="Web-{EB63B133-61D4-06BE-56D7-F539B44ECD6B}" dt="2020-12-06T18:54:06.943" v="33"/>
        <pc:sldMkLst>
          <pc:docMk/>
          <pc:sldMk cId="0" sldId="275"/>
        </pc:sldMkLst>
      </pc:sldChg>
      <pc:sldChg chg="del mod">
        <pc:chgData name="Bruno Selau Goncalves" userId="S::bruno.selau@edu.pucrs.br::ae6a886d-14c4-4e14-b07e-d883a1f70a57" providerId="AD" clId="Web-{EB63B133-61D4-06BE-56D7-F539B44ECD6B}" dt="2020-12-06T19:47:31.612" v="208"/>
        <pc:sldMkLst>
          <pc:docMk/>
          <pc:sldMk cId="0" sldId="276"/>
        </pc:sldMkLst>
      </pc:sldChg>
      <pc:sldChg chg="addSp delSp modSp mod">
        <pc:chgData name="Bruno Selau Goncalves" userId="S::bruno.selau@edu.pucrs.br::ae6a886d-14c4-4e14-b07e-d883a1f70a57" providerId="AD" clId="Web-{EB63B133-61D4-06BE-56D7-F539B44ECD6B}" dt="2020-12-06T19:52:53.915" v="254" actId="1076"/>
        <pc:sldMkLst>
          <pc:docMk/>
          <pc:sldMk cId="0" sldId="277"/>
        </pc:sldMkLst>
        <pc:picChg chg="add mod">
          <ac:chgData name="Bruno Selau Goncalves" userId="S::bruno.selau@edu.pucrs.br::ae6a886d-14c4-4e14-b07e-d883a1f70a57" providerId="AD" clId="Web-{EB63B133-61D4-06BE-56D7-F539B44ECD6B}" dt="2020-12-06T19:52:53.915" v="254" actId="1076"/>
          <ac:picMkLst>
            <pc:docMk/>
            <pc:sldMk cId="0" sldId="277"/>
            <ac:picMk id="2" creationId="{088606EA-27BE-48D1-B3B8-8663B0E77EFA}"/>
          </ac:picMkLst>
        </pc:picChg>
        <pc:picChg chg="del">
          <ac:chgData name="Bruno Selau Goncalves" userId="S::bruno.selau@edu.pucrs.br::ae6a886d-14c4-4e14-b07e-d883a1f70a57" providerId="AD" clId="Web-{EB63B133-61D4-06BE-56D7-F539B44ECD6B}" dt="2020-12-06T19:52:34.868" v="247"/>
          <ac:picMkLst>
            <pc:docMk/>
            <pc:sldMk cId="0" sldId="277"/>
            <ac:picMk id="2951" creationId="{00000000-0000-0000-0000-000000000000}"/>
          </ac:picMkLst>
        </pc:picChg>
      </pc:sldChg>
      <pc:sldChg chg="addSp delSp modSp mod">
        <pc:chgData name="Bruno Selau Goncalves" userId="S::bruno.selau@edu.pucrs.br::ae6a886d-14c4-4e14-b07e-d883a1f70a57" providerId="AD" clId="Web-{EB63B133-61D4-06BE-56D7-F539B44ECD6B}" dt="2020-12-06T19:27:01.249" v="177" actId="14100"/>
        <pc:sldMkLst>
          <pc:docMk/>
          <pc:sldMk cId="0" sldId="278"/>
        </pc:sldMkLst>
        <pc:spChg chg="add mod ord">
          <ac:chgData name="Bruno Selau Goncalves" userId="S::bruno.selau@edu.pucrs.br::ae6a886d-14c4-4e14-b07e-d883a1f70a57" providerId="AD" clId="Web-{EB63B133-61D4-06BE-56D7-F539B44ECD6B}" dt="2020-12-06T19:26:31.530" v="173" actId="1076"/>
          <ac:spMkLst>
            <pc:docMk/>
            <pc:sldMk cId="0" sldId="278"/>
            <ac:spMk id="2" creationId="{2919E33D-F14F-467F-88C9-83EEFD673DAF}"/>
          </ac:spMkLst>
        </pc:spChg>
        <pc:spChg chg="add del">
          <ac:chgData name="Bruno Selau Goncalves" userId="S::bruno.selau@edu.pucrs.br::ae6a886d-14c4-4e14-b07e-d883a1f70a57" providerId="AD" clId="Web-{EB63B133-61D4-06BE-56D7-F539B44ECD6B}" dt="2020-12-06T19:25:18.418" v="162"/>
          <ac:spMkLst>
            <pc:docMk/>
            <pc:sldMk cId="0" sldId="278"/>
            <ac:spMk id="3" creationId="{B454800C-B0A8-40C4-9D30-D89FB3653A10}"/>
          </ac:spMkLst>
        </pc:spChg>
        <pc:picChg chg="mod">
          <ac:chgData name="Bruno Selau Goncalves" userId="S::bruno.selau@edu.pucrs.br::ae6a886d-14c4-4e14-b07e-d883a1f70a57" providerId="AD" clId="Web-{EB63B133-61D4-06BE-56D7-F539B44ECD6B}" dt="2020-12-06T19:27:01.249" v="177" actId="14100"/>
          <ac:picMkLst>
            <pc:docMk/>
            <pc:sldMk cId="0" sldId="278"/>
            <ac:picMk id="2958" creationId="{00000000-0000-0000-0000-000000000000}"/>
          </ac:picMkLst>
        </pc:picChg>
      </pc:sldChg>
      <pc:sldChg chg="del mod ord">
        <pc:chgData name="Bruno Selau Goncalves" userId="S::bruno.selau@edu.pucrs.br::ae6a886d-14c4-4e14-b07e-d883a1f70a57" providerId="AD" clId="Web-{EB63B133-61D4-06BE-56D7-F539B44ECD6B}" dt="2020-12-06T20:59:45.211" v="1091"/>
        <pc:sldMkLst>
          <pc:docMk/>
          <pc:sldMk cId="0" sldId="279"/>
        </pc:sldMkLst>
      </pc:sldChg>
      <pc:sldChg chg="modSp mod ord">
        <pc:chgData name="Bruno Selau Goncalves" userId="S::bruno.selau@edu.pucrs.br::ae6a886d-14c4-4e14-b07e-d883a1f70a57" providerId="AD" clId="Web-{EB63B133-61D4-06BE-56D7-F539B44ECD6B}" dt="2020-12-06T21:08:25.783" v="1330" actId="1076"/>
        <pc:sldMkLst>
          <pc:docMk/>
          <pc:sldMk cId="0" sldId="280"/>
        </pc:sldMkLst>
        <pc:spChg chg="mod">
          <ac:chgData name="Bruno Selau Goncalves" userId="S::bruno.selau@edu.pucrs.br::ae6a886d-14c4-4e14-b07e-d883a1f70a57" providerId="AD" clId="Web-{EB63B133-61D4-06BE-56D7-F539B44ECD6B}" dt="2020-12-06T21:08:25.783" v="1330" actId="1076"/>
          <ac:spMkLst>
            <pc:docMk/>
            <pc:sldMk cId="0" sldId="280"/>
            <ac:spMk id="2970" creationId="{00000000-0000-0000-0000-000000000000}"/>
          </ac:spMkLst>
        </pc:spChg>
      </pc:sldChg>
      <pc:sldChg chg="addSp delSp modSp mod ord">
        <pc:chgData name="Bruno Selau Goncalves" userId="S::bruno.selau@edu.pucrs.br::ae6a886d-14c4-4e14-b07e-d883a1f70a57" providerId="AD" clId="Web-{EB63B133-61D4-06BE-56D7-F539B44ECD6B}" dt="2020-12-06T21:08:13.627" v="1327" actId="20577"/>
        <pc:sldMkLst>
          <pc:docMk/>
          <pc:sldMk cId="0" sldId="281"/>
        </pc:sldMkLst>
        <pc:spChg chg="add mod">
          <ac:chgData name="Bruno Selau Goncalves" userId="S::bruno.selau@edu.pucrs.br::ae6a886d-14c4-4e14-b07e-d883a1f70a57" providerId="AD" clId="Web-{EB63B133-61D4-06BE-56D7-F539B44ECD6B}" dt="2020-12-06T21:08:09.643" v="1324" actId="20577"/>
          <ac:spMkLst>
            <pc:docMk/>
            <pc:sldMk cId="0" sldId="281"/>
            <ac:spMk id="3" creationId="{0BD36B64-FD09-4185-A61F-5F97CC83C8B2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3:35.340" v="1237"/>
          <ac:spMkLst>
            <pc:docMk/>
            <pc:sldMk cId="0" sldId="281"/>
            <ac:spMk id="28" creationId="{3353AB75-43B8-467E-93D9-597BFB782147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4:27.795" v="1245" actId="20577"/>
          <ac:spMkLst>
            <pc:docMk/>
            <pc:sldMk cId="0" sldId="281"/>
            <ac:spMk id="29" creationId="{44479191-E5C9-4EE9-9AB2-C1DC22A03D4B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4:52.654" v="1249"/>
          <ac:spMkLst>
            <pc:docMk/>
            <pc:sldMk cId="0" sldId="281"/>
            <ac:spMk id="30" creationId="{3F11E316-04F4-44CC-B44A-FAC1194A2B3E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4:56.811" v="1250" actId="1076"/>
          <ac:spMkLst>
            <pc:docMk/>
            <pc:sldMk cId="0" sldId="281"/>
            <ac:spMk id="31" creationId="{E1A40E16-A6EC-4847-82DB-586B8FEBC5ED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4:12.075" v="1243"/>
          <ac:spMkLst>
            <pc:docMk/>
            <pc:sldMk cId="0" sldId="281"/>
            <ac:spMk id="32" creationId="{8F4B7829-D70E-4C0E-865E-D1599FF3D8AA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4:17.810" v="1244" actId="1076"/>
          <ac:spMkLst>
            <pc:docMk/>
            <pc:sldMk cId="0" sldId="281"/>
            <ac:spMk id="33" creationId="{2211DA37-C749-4321-9C80-02C0777E6169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5:03.420" v="1253"/>
          <ac:spMkLst>
            <pc:docMk/>
            <pc:sldMk cId="0" sldId="281"/>
            <ac:spMk id="34" creationId="{4B227B0E-BA79-4B56-A77F-70D83893D5E4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5:08.436" v="1254" actId="1076"/>
          <ac:spMkLst>
            <pc:docMk/>
            <pc:sldMk cId="0" sldId="281"/>
            <ac:spMk id="35" creationId="{ADD3B72E-F3D3-4220-9C01-353F69AAC1F4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2:27.683" v="1207" actId="1076"/>
          <ac:spMkLst>
            <pc:docMk/>
            <pc:sldMk cId="0" sldId="281"/>
            <ac:spMk id="36" creationId="{A387DDFF-001A-4A53-B85F-CECCC0A4D72F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3:55.810" v="1240" actId="1076"/>
          <ac:spMkLst>
            <pc:docMk/>
            <pc:sldMk cId="0" sldId="281"/>
            <ac:spMk id="37" creationId="{D2F13E1C-E0EC-44AF-A773-890D1227A71E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2:52.402" v="1226"/>
          <ac:spMkLst>
            <pc:docMk/>
            <pc:sldMk cId="0" sldId="281"/>
            <ac:spMk id="38" creationId="{9AA1D08E-7A0A-488C-83FE-2DE00327BF2A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2:27.730" v="1210" actId="1076"/>
          <ac:spMkLst>
            <pc:docMk/>
            <pc:sldMk cId="0" sldId="281"/>
            <ac:spMk id="39" creationId="{65330CA5-5D89-4E7C-A953-3EBCC22EF42D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3:11.621" v="1233"/>
          <ac:spMkLst>
            <pc:docMk/>
            <pc:sldMk cId="0" sldId="281"/>
            <ac:spMk id="40" creationId="{3D85C3E7-28C9-4A06-B2F6-A68DA3917039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3:17.262" v="1234" actId="1076"/>
          <ac:spMkLst>
            <pc:docMk/>
            <pc:sldMk cId="0" sldId="281"/>
            <ac:spMk id="41" creationId="{C7D46307-D1F4-4F57-BCB4-EB0A40200AA7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1:08:13.627" v="1327" actId="20577"/>
          <ac:spMkLst>
            <pc:docMk/>
            <pc:sldMk cId="0" sldId="281"/>
            <ac:spMk id="55" creationId="{A31D1931-1D75-45B6-8095-5E6EBE180602}"/>
          </ac:spMkLst>
        </pc:spChg>
        <pc:picChg chg="del">
          <ac:chgData name="Bruno Selau Goncalves" userId="S::bruno.selau@edu.pucrs.br::ae6a886d-14c4-4e14-b07e-d883a1f70a57" providerId="AD" clId="Web-{EB63B133-61D4-06BE-56D7-F539B44ECD6B}" dt="2020-12-06T21:01:54.870" v="1126"/>
          <ac:picMkLst>
            <pc:docMk/>
            <pc:sldMk cId="0" sldId="281"/>
            <ac:picMk id="3000" creationId="{00000000-0000-0000-0000-000000000000}"/>
          </ac:picMkLst>
        </pc:picChg>
        <pc:cxnChg chg="add del mod">
          <ac:chgData name="Bruno Selau Goncalves" userId="S::bruno.selau@edu.pucrs.br::ae6a886d-14c4-4e14-b07e-d883a1f70a57" providerId="AD" clId="Web-{EB63B133-61D4-06BE-56D7-F539B44ECD6B}" dt="2020-12-06T21:06:13.078" v="1260"/>
          <ac:cxnSpMkLst>
            <pc:docMk/>
            <pc:sldMk cId="0" sldId="281"/>
            <ac:cxnSpMk id="2" creationId="{DBD7992B-4CA3-4DAD-AA15-BDD06CA2C8E0}"/>
          </ac:cxnSpMkLst>
        </pc:cxnChg>
        <pc:cxnChg chg="add mod">
          <ac:chgData name="Bruno Selau Goncalves" userId="S::bruno.selau@edu.pucrs.br::ae6a886d-14c4-4e14-b07e-d883a1f70a57" providerId="AD" clId="Web-{EB63B133-61D4-06BE-56D7-F539B44ECD6B}" dt="2020-12-06T21:02:27.761" v="1213" actId="1076"/>
          <ac:cxnSpMkLst>
            <pc:docMk/>
            <pc:sldMk cId="0" sldId="281"/>
            <ac:cxnSpMk id="42" creationId="{DE4284A9-747C-440A-981A-40F79945FB3A}"/>
          </ac:cxnSpMkLst>
        </pc:cxnChg>
        <pc:cxnChg chg="add mod">
          <ac:chgData name="Bruno Selau Goncalves" userId="S::bruno.selau@edu.pucrs.br::ae6a886d-14c4-4e14-b07e-d883a1f70a57" providerId="AD" clId="Web-{EB63B133-61D4-06BE-56D7-F539B44ECD6B}" dt="2020-12-06T21:02:27.777" v="1214" actId="1076"/>
          <ac:cxnSpMkLst>
            <pc:docMk/>
            <pc:sldMk cId="0" sldId="281"/>
            <ac:cxnSpMk id="43" creationId="{9FCE30DA-7279-4B7F-BA57-E47D930F7B0E}"/>
          </ac:cxnSpMkLst>
        </pc:cxnChg>
        <pc:cxnChg chg="add mod">
          <ac:chgData name="Bruno Selau Goncalves" userId="S::bruno.selau@edu.pucrs.br::ae6a886d-14c4-4e14-b07e-d883a1f70a57" providerId="AD" clId="Web-{EB63B133-61D4-06BE-56D7-F539B44ECD6B}" dt="2020-12-06T21:02:27.777" v="1215" actId="1076"/>
          <ac:cxnSpMkLst>
            <pc:docMk/>
            <pc:sldMk cId="0" sldId="281"/>
            <ac:cxnSpMk id="44" creationId="{2CCFC74D-0169-4745-9905-AAB55097F9CC}"/>
          </ac:cxnSpMkLst>
        </pc:cxnChg>
        <pc:cxnChg chg="add mod">
          <ac:chgData name="Bruno Selau Goncalves" userId="S::bruno.selau@edu.pucrs.br::ae6a886d-14c4-4e14-b07e-d883a1f70a57" providerId="AD" clId="Web-{EB63B133-61D4-06BE-56D7-F539B44ECD6B}" dt="2020-12-06T21:02:27.792" v="1216" actId="1076"/>
          <ac:cxnSpMkLst>
            <pc:docMk/>
            <pc:sldMk cId="0" sldId="281"/>
            <ac:cxnSpMk id="45" creationId="{35A2D735-2546-4A93-84C5-2369147885DF}"/>
          </ac:cxnSpMkLst>
        </pc:cxnChg>
        <pc:cxnChg chg="add mod">
          <ac:chgData name="Bruno Selau Goncalves" userId="S::bruno.selau@edu.pucrs.br::ae6a886d-14c4-4e14-b07e-d883a1f70a57" providerId="AD" clId="Web-{EB63B133-61D4-06BE-56D7-F539B44ECD6B}" dt="2020-12-06T21:02:27.808" v="1217" actId="1076"/>
          <ac:cxnSpMkLst>
            <pc:docMk/>
            <pc:sldMk cId="0" sldId="281"/>
            <ac:cxnSpMk id="46" creationId="{FE97256E-C518-429C-8EF6-514605969C64}"/>
          </ac:cxnSpMkLst>
        </pc:cxnChg>
        <pc:cxnChg chg="add mod">
          <ac:chgData name="Bruno Selau Goncalves" userId="S::bruno.selau@edu.pucrs.br::ae6a886d-14c4-4e14-b07e-d883a1f70a57" providerId="AD" clId="Web-{EB63B133-61D4-06BE-56D7-F539B44ECD6B}" dt="2020-12-06T21:02:27.823" v="1218" actId="1076"/>
          <ac:cxnSpMkLst>
            <pc:docMk/>
            <pc:sldMk cId="0" sldId="281"/>
            <ac:cxnSpMk id="47" creationId="{A534B4D6-93C9-4ACC-BAB7-A612F6668722}"/>
          </ac:cxnSpMkLst>
        </pc:cxnChg>
        <pc:cxnChg chg="add mod">
          <ac:chgData name="Bruno Selau Goncalves" userId="S::bruno.selau@edu.pucrs.br::ae6a886d-14c4-4e14-b07e-d883a1f70a57" providerId="AD" clId="Web-{EB63B133-61D4-06BE-56D7-F539B44ECD6B}" dt="2020-12-06T21:02:27.823" v="1219" actId="1076"/>
          <ac:cxnSpMkLst>
            <pc:docMk/>
            <pc:sldMk cId="0" sldId="281"/>
            <ac:cxnSpMk id="48" creationId="{376967D6-2AAB-4802-BB43-A6B7A76B1CBC}"/>
          </ac:cxnSpMkLst>
        </pc:cxnChg>
        <pc:cxnChg chg="add mod">
          <ac:chgData name="Bruno Selau Goncalves" userId="S::bruno.selau@edu.pucrs.br::ae6a886d-14c4-4e14-b07e-d883a1f70a57" providerId="AD" clId="Web-{EB63B133-61D4-06BE-56D7-F539B44ECD6B}" dt="2020-12-06T21:04:34.763" v="1246" actId="14100"/>
          <ac:cxnSpMkLst>
            <pc:docMk/>
            <pc:sldMk cId="0" sldId="281"/>
            <ac:cxnSpMk id="49" creationId="{CF7145E0-DB70-4E6D-B455-405CF0997CD8}"/>
          </ac:cxnSpMkLst>
        </pc:cxnChg>
        <pc:cxnChg chg="add mod">
          <ac:chgData name="Bruno Selau Goncalves" userId="S::bruno.selau@edu.pucrs.br::ae6a886d-14c4-4e14-b07e-d883a1f70a57" providerId="AD" clId="Web-{EB63B133-61D4-06BE-56D7-F539B44ECD6B}" dt="2020-12-06T21:02:27.855" v="1221" actId="1076"/>
          <ac:cxnSpMkLst>
            <pc:docMk/>
            <pc:sldMk cId="0" sldId="281"/>
            <ac:cxnSpMk id="50" creationId="{3AECDA06-37F4-4159-866F-A8605E584748}"/>
          </ac:cxnSpMkLst>
        </pc:cxnChg>
        <pc:cxnChg chg="add mod">
          <ac:chgData name="Bruno Selau Goncalves" userId="S::bruno.selau@edu.pucrs.br::ae6a886d-14c4-4e14-b07e-d883a1f70a57" providerId="AD" clId="Web-{EB63B133-61D4-06BE-56D7-F539B44ECD6B}" dt="2020-12-06T21:02:27.870" v="1222" actId="1076"/>
          <ac:cxnSpMkLst>
            <pc:docMk/>
            <pc:sldMk cId="0" sldId="281"/>
            <ac:cxnSpMk id="51" creationId="{DD672961-C73C-49CC-89E3-EEF50056B515}"/>
          </ac:cxnSpMkLst>
        </pc:cxnChg>
      </pc:sldChg>
      <pc:sldChg chg="addSp delSp modSp mod ord">
        <pc:chgData name="Bruno Selau Goncalves" userId="S::bruno.selau@edu.pucrs.br::ae6a886d-14c4-4e14-b07e-d883a1f70a57" providerId="AD" clId="Web-{EB63B133-61D4-06BE-56D7-F539B44ECD6B}" dt="2020-12-06T21:14:02.649" v="1520" actId="1076"/>
        <pc:sldMkLst>
          <pc:docMk/>
          <pc:sldMk cId="0" sldId="282"/>
        </pc:sldMkLst>
        <pc:spChg chg="mod">
          <ac:chgData name="Bruno Selau Goncalves" userId="S::bruno.selau@edu.pucrs.br::ae6a886d-14c4-4e14-b07e-d883a1f70a57" providerId="AD" clId="Web-{EB63B133-61D4-06BE-56D7-F539B44ECD6B}" dt="2020-12-06T21:11:41.240" v="1453" actId="1076"/>
          <ac:spMkLst>
            <pc:docMk/>
            <pc:sldMk cId="0" sldId="282"/>
            <ac:spMk id="3008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1:41.287" v="1457" actId="1076"/>
          <ac:spMkLst>
            <pc:docMk/>
            <pc:sldMk cId="0" sldId="282"/>
            <ac:spMk id="3009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1:41.303" v="1459" actId="1076"/>
          <ac:spMkLst>
            <pc:docMk/>
            <pc:sldMk cId="0" sldId="282"/>
            <ac:spMk id="3010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1:41.334" v="1461" actId="1076"/>
          <ac:spMkLst>
            <pc:docMk/>
            <pc:sldMk cId="0" sldId="282"/>
            <ac:spMk id="3011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1:41.350" v="1462" actId="1076"/>
          <ac:spMkLst>
            <pc:docMk/>
            <pc:sldMk cId="0" sldId="282"/>
            <ac:spMk id="3012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1:41.381" v="1465" actId="1076"/>
          <ac:spMkLst>
            <pc:docMk/>
            <pc:sldMk cId="0" sldId="282"/>
            <ac:spMk id="3013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1:41.397" v="1466" actId="1076"/>
          <ac:spMkLst>
            <pc:docMk/>
            <pc:sldMk cId="0" sldId="282"/>
            <ac:spMk id="3014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1:41.397" v="1467" actId="1076"/>
          <ac:spMkLst>
            <pc:docMk/>
            <pc:sldMk cId="0" sldId="282"/>
            <ac:spMk id="3015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1:41.412" v="1468" actId="1076"/>
          <ac:spMkLst>
            <pc:docMk/>
            <pc:sldMk cId="0" sldId="282"/>
            <ac:spMk id="3016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1:41.443" v="1470" actId="1076"/>
          <ac:spMkLst>
            <pc:docMk/>
            <pc:sldMk cId="0" sldId="282"/>
            <ac:spMk id="3017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3:52.383" v="1508" actId="1076"/>
          <ac:spMkLst>
            <pc:docMk/>
            <pc:sldMk cId="0" sldId="282"/>
            <ac:spMk id="3018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3:52.415" v="1509" actId="1076"/>
          <ac:spMkLst>
            <pc:docMk/>
            <pc:sldMk cId="0" sldId="282"/>
            <ac:spMk id="3019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3:52.430" v="1510" actId="1076"/>
          <ac:spMkLst>
            <pc:docMk/>
            <pc:sldMk cId="0" sldId="282"/>
            <ac:spMk id="3020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3:52.430" v="1511" actId="1076"/>
          <ac:spMkLst>
            <pc:docMk/>
            <pc:sldMk cId="0" sldId="282"/>
            <ac:spMk id="3021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1:41.459" v="1472" actId="1076"/>
          <ac:spMkLst>
            <pc:docMk/>
            <pc:sldMk cId="0" sldId="282"/>
            <ac:spMk id="3022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1:41.490" v="1474" actId="1076"/>
          <ac:spMkLst>
            <pc:docMk/>
            <pc:sldMk cId="0" sldId="282"/>
            <ac:spMk id="3023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1:41.490" v="1475" actId="1076"/>
          <ac:spMkLst>
            <pc:docMk/>
            <pc:sldMk cId="0" sldId="282"/>
            <ac:spMk id="3024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1:41.506" v="1476" actId="1076"/>
          <ac:spMkLst>
            <pc:docMk/>
            <pc:sldMk cId="0" sldId="282"/>
            <ac:spMk id="3025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3:52.446" v="1512" actId="1076"/>
          <ac:spMkLst>
            <pc:docMk/>
            <pc:sldMk cId="0" sldId="282"/>
            <ac:spMk id="3036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3:52.462" v="1513" actId="1076"/>
          <ac:spMkLst>
            <pc:docMk/>
            <pc:sldMk cId="0" sldId="282"/>
            <ac:spMk id="3037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3:52.477" v="1514" actId="1076"/>
          <ac:spMkLst>
            <pc:docMk/>
            <pc:sldMk cId="0" sldId="282"/>
            <ac:spMk id="3038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3:52.493" v="1515" actId="1076"/>
          <ac:spMkLst>
            <pc:docMk/>
            <pc:sldMk cId="0" sldId="282"/>
            <ac:spMk id="3039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3:52.508" v="1516" actId="1076"/>
          <ac:spMkLst>
            <pc:docMk/>
            <pc:sldMk cId="0" sldId="282"/>
            <ac:spMk id="3040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3:52.524" v="1517" actId="1076"/>
          <ac:spMkLst>
            <pc:docMk/>
            <pc:sldMk cId="0" sldId="282"/>
            <ac:spMk id="3041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21:13:52.524" v="1518" actId="1076"/>
          <ac:spMkLst>
            <pc:docMk/>
            <pc:sldMk cId="0" sldId="282"/>
            <ac:spMk id="3042" creationId="{00000000-0000-0000-0000-000000000000}"/>
          </ac:spMkLst>
        </pc:spChg>
        <pc:spChg chg="add del">
          <ac:chgData name="Bruno Selau Goncalves" userId="S::bruno.selau@edu.pucrs.br::ae6a886d-14c4-4e14-b07e-d883a1f70a57" providerId="AD" clId="Web-{EB63B133-61D4-06BE-56D7-F539B44ECD6B}" dt="2020-12-06T21:08:38.018" v="1331"/>
          <ac:spMkLst>
            <pc:docMk/>
            <pc:sldMk cId="0" sldId="282"/>
            <ac:spMk id="3043" creationId="{00000000-0000-0000-0000-000000000000}"/>
          </ac:spMkLst>
        </pc:spChg>
        <pc:spChg chg="add del">
          <ac:chgData name="Bruno Selau Goncalves" userId="S::bruno.selau@edu.pucrs.br::ae6a886d-14c4-4e14-b07e-d883a1f70a57" providerId="AD" clId="Web-{EB63B133-61D4-06BE-56D7-F539B44ECD6B}" dt="2020-12-06T21:11:11.537" v="1428"/>
          <ac:spMkLst>
            <pc:docMk/>
            <pc:sldMk cId="0" sldId="282"/>
            <ac:spMk id="3044" creationId="{00000000-0000-0000-0000-000000000000}"/>
          </ac:spMkLst>
        </pc:spChg>
        <pc:picChg chg="add mod">
          <ac:chgData name="Bruno Selau Goncalves" userId="S::bruno.selau@edu.pucrs.br::ae6a886d-14c4-4e14-b07e-d883a1f70a57" providerId="AD" clId="Web-{EB63B133-61D4-06BE-56D7-F539B44ECD6B}" dt="2020-12-06T21:14:02.649" v="1520" actId="1076"/>
          <ac:picMkLst>
            <pc:docMk/>
            <pc:sldMk cId="0" sldId="282"/>
            <ac:picMk id="2" creationId="{028C79C3-F385-4C8C-9D00-5AA0DD02D572}"/>
          </ac:picMkLst>
        </pc:picChg>
        <pc:picChg chg="mod">
          <ac:chgData name="Bruno Selau Goncalves" userId="S::bruno.selau@edu.pucrs.br::ae6a886d-14c4-4e14-b07e-d883a1f70a57" providerId="AD" clId="Web-{EB63B133-61D4-06BE-56D7-F539B44ECD6B}" dt="2020-12-06T21:13:59.821" v="1519" actId="1076"/>
          <ac:picMkLst>
            <pc:docMk/>
            <pc:sldMk cId="0" sldId="282"/>
            <ac:picMk id="3007" creationId="{00000000-0000-0000-0000-000000000000}"/>
          </ac:picMkLst>
        </pc:picChg>
        <pc:cxnChg chg="mod">
          <ac:chgData name="Bruno Selau Goncalves" userId="S::bruno.selau@edu.pucrs.br::ae6a886d-14c4-4e14-b07e-d883a1f70a57" providerId="AD" clId="Web-{EB63B133-61D4-06BE-56D7-F539B44ECD6B}" dt="2020-12-06T21:11:41.256" v="1455" actId="1076"/>
          <ac:cxnSpMkLst>
            <pc:docMk/>
            <pc:sldMk cId="0" sldId="282"/>
            <ac:cxnSpMk id="3026" creationId="{00000000-0000-0000-0000-000000000000}"/>
          </ac:cxnSpMkLst>
        </pc:cxnChg>
        <pc:cxnChg chg="mod">
          <ac:chgData name="Bruno Selau Goncalves" userId="S::bruno.selau@edu.pucrs.br::ae6a886d-14c4-4e14-b07e-d883a1f70a57" providerId="AD" clId="Web-{EB63B133-61D4-06BE-56D7-F539B44ECD6B}" dt="2020-12-06T21:11:41.303" v="1458" actId="1076"/>
          <ac:cxnSpMkLst>
            <pc:docMk/>
            <pc:sldMk cId="0" sldId="282"/>
            <ac:cxnSpMk id="3027" creationId="{00000000-0000-0000-0000-000000000000}"/>
          </ac:cxnSpMkLst>
        </pc:cxnChg>
        <pc:cxnChg chg="mod">
          <ac:chgData name="Bruno Selau Goncalves" userId="S::bruno.selau@edu.pucrs.br::ae6a886d-14c4-4e14-b07e-d883a1f70a57" providerId="AD" clId="Web-{EB63B133-61D4-06BE-56D7-F539B44ECD6B}" dt="2020-12-06T21:11:41.256" v="1454" actId="1076"/>
          <ac:cxnSpMkLst>
            <pc:docMk/>
            <pc:sldMk cId="0" sldId="282"/>
            <ac:cxnSpMk id="3028" creationId="{00000000-0000-0000-0000-000000000000}"/>
          </ac:cxnSpMkLst>
        </pc:cxnChg>
        <pc:cxnChg chg="mod">
          <ac:chgData name="Bruno Selau Goncalves" userId="S::bruno.selau@edu.pucrs.br::ae6a886d-14c4-4e14-b07e-d883a1f70a57" providerId="AD" clId="Web-{EB63B133-61D4-06BE-56D7-F539B44ECD6B}" dt="2020-12-06T21:11:41.272" v="1456" actId="1076"/>
          <ac:cxnSpMkLst>
            <pc:docMk/>
            <pc:sldMk cId="0" sldId="282"/>
            <ac:cxnSpMk id="3029" creationId="{00000000-0000-0000-0000-000000000000}"/>
          </ac:cxnSpMkLst>
        </pc:cxnChg>
        <pc:cxnChg chg="mod">
          <ac:chgData name="Bruno Selau Goncalves" userId="S::bruno.selau@edu.pucrs.br::ae6a886d-14c4-4e14-b07e-d883a1f70a57" providerId="AD" clId="Web-{EB63B133-61D4-06BE-56D7-F539B44ECD6B}" dt="2020-12-06T21:11:41.350" v="1463" actId="1076"/>
          <ac:cxnSpMkLst>
            <pc:docMk/>
            <pc:sldMk cId="0" sldId="282"/>
            <ac:cxnSpMk id="3030" creationId="{00000000-0000-0000-0000-000000000000}"/>
          </ac:cxnSpMkLst>
        </pc:cxnChg>
        <pc:cxnChg chg="mod">
          <ac:chgData name="Bruno Selau Goncalves" userId="S::bruno.selau@edu.pucrs.br::ae6a886d-14c4-4e14-b07e-d883a1f70a57" providerId="AD" clId="Web-{EB63B133-61D4-06BE-56D7-F539B44ECD6B}" dt="2020-12-06T21:11:41.365" v="1464" actId="1076"/>
          <ac:cxnSpMkLst>
            <pc:docMk/>
            <pc:sldMk cId="0" sldId="282"/>
            <ac:cxnSpMk id="3031" creationId="{00000000-0000-0000-0000-000000000000}"/>
          </ac:cxnSpMkLst>
        </pc:cxnChg>
        <pc:cxnChg chg="mod">
          <ac:chgData name="Bruno Selau Goncalves" userId="S::bruno.selau@edu.pucrs.br::ae6a886d-14c4-4e14-b07e-d883a1f70a57" providerId="AD" clId="Web-{EB63B133-61D4-06BE-56D7-F539B44ECD6B}" dt="2020-12-06T21:11:41.428" v="1469" actId="1076"/>
          <ac:cxnSpMkLst>
            <pc:docMk/>
            <pc:sldMk cId="0" sldId="282"/>
            <ac:cxnSpMk id="3032" creationId="{00000000-0000-0000-0000-000000000000}"/>
          </ac:cxnSpMkLst>
        </pc:cxnChg>
        <pc:cxnChg chg="mod">
          <ac:chgData name="Bruno Selau Goncalves" userId="S::bruno.selau@edu.pucrs.br::ae6a886d-14c4-4e14-b07e-d883a1f70a57" providerId="AD" clId="Web-{EB63B133-61D4-06BE-56D7-F539B44ECD6B}" dt="2020-12-06T21:11:41.475" v="1473" actId="1076"/>
          <ac:cxnSpMkLst>
            <pc:docMk/>
            <pc:sldMk cId="0" sldId="282"/>
            <ac:cxnSpMk id="3033" creationId="{00000000-0000-0000-0000-000000000000}"/>
          </ac:cxnSpMkLst>
        </pc:cxnChg>
        <pc:cxnChg chg="mod">
          <ac:chgData name="Bruno Selau Goncalves" userId="S::bruno.selau@edu.pucrs.br::ae6a886d-14c4-4e14-b07e-d883a1f70a57" providerId="AD" clId="Web-{EB63B133-61D4-06BE-56D7-F539B44ECD6B}" dt="2020-12-06T21:11:41.318" v="1460" actId="1076"/>
          <ac:cxnSpMkLst>
            <pc:docMk/>
            <pc:sldMk cId="0" sldId="282"/>
            <ac:cxnSpMk id="3034" creationId="{00000000-0000-0000-0000-000000000000}"/>
          </ac:cxnSpMkLst>
        </pc:cxnChg>
        <pc:cxnChg chg="mod">
          <ac:chgData name="Bruno Selau Goncalves" userId="S::bruno.selau@edu.pucrs.br::ae6a886d-14c4-4e14-b07e-d883a1f70a57" providerId="AD" clId="Web-{EB63B133-61D4-06BE-56D7-F539B44ECD6B}" dt="2020-12-06T21:11:41.443" v="1471" actId="1076"/>
          <ac:cxnSpMkLst>
            <pc:docMk/>
            <pc:sldMk cId="0" sldId="282"/>
            <ac:cxnSpMk id="3035" creationId="{00000000-0000-0000-0000-000000000000}"/>
          </ac:cxnSpMkLst>
        </pc:cxnChg>
      </pc:sldChg>
      <pc:sldChg chg="addSp delSp modSp mod ord modClrScheme chgLayout">
        <pc:chgData name="Bruno Selau Goncalves" userId="S::bruno.selau@edu.pucrs.br::ae6a886d-14c4-4e14-b07e-d883a1f70a57" providerId="AD" clId="Web-{EB63B133-61D4-06BE-56D7-F539B44ECD6B}" dt="2020-12-06T20:41:52.659" v="873"/>
        <pc:sldMkLst>
          <pc:docMk/>
          <pc:sldMk cId="0" sldId="283"/>
        </pc:sldMkLst>
        <pc:spChg chg="add mod">
          <ac:chgData name="Bruno Selau Goncalves" userId="S::bruno.selau@edu.pucrs.br::ae6a886d-14c4-4e14-b07e-d883a1f70a57" providerId="AD" clId="Web-{EB63B133-61D4-06BE-56D7-F539B44ECD6B}" dt="2020-12-06T20:09:51.279" v="495" actId="20577"/>
          <ac:spMkLst>
            <pc:docMk/>
            <pc:sldMk cId="0" sldId="283"/>
            <ac:spMk id="4" creationId="{075B30E9-DBB2-44EA-BA29-F9C249C40BC3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0:12:49.704" v="521" actId="20577"/>
          <ac:spMkLst>
            <pc:docMk/>
            <pc:sldMk cId="0" sldId="283"/>
            <ac:spMk id="5" creationId="{28B89E8C-2595-4602-8BF6-F402DABC9CC8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0:13:27.533" v="525" actId="1076"/>
          <ac:spMkLst>
            <pc:docMk/>
            <pc:sldMk cId="0" sldId="283"/>
            <ac:spMk id="6" creationId="{D0B4A491-968F-4E62-8FD4-073636B3F9AD}"/>
          </ac:spMkLst>
        </pc:spChg>
        <pc:spChg chg="add del mod">
          <ac:chgData name="Bruno Selau Goncalves" userId="S::bruno.selau@edu.pucrs.br::ae6a886d-14c4-4e14-b07e-d883a1f70a57" providerId="AD" clId="Web-{EB63B133-61D4-06BE-56D7-F539B44ECD6B}" dt="2020-12-06T20:08:49.699" v="446"/>
          <ac:spMkLst>
            <pc:docMk/>
            <pc:sldMk cId="0" sldId="283"/>
            <ac:spMk id="9" creationId="{47F9E2EA-ED06-4E17-B401-C82C189F1B78}"/>
          </ac:spMkLst>
        </pc:spChg>
        <pc:spChg chg="add mod ord">
          <ac:chgData name="Bruno Selau Goncalves" userId="S::bruno.selau@edu.pucrs.br::ae6a886d-14c4-4e14-b07e-d883a1f70a57" providerId="AD" clId="Web-{EB63B133-61D4-06BE-56D7-F539B44ECD6B}" dt="2020-12-06T20:12:08.953" v="512" actId="14100"/>
          <ac:spMkLst>
            <pc:docMk/>
            <pc:sldMk cId="0" sldId="283"/>
            <ac:spMk id="10" creationId="{37737384-E802-4607-A224-8F0B056F2C95}"/>
          </ac:spMkLst>
        </pc:spChg>
        <pc:spChg chg="add del mod">
          <ac:chgData name="Bruno Selau Goncalves" userId="S::bruno.selau@edu.pucrs.br::ae6a886d-14c4-4e14-b07e-d883a1f70a57" providerId="AD" clId="Web-{EB63B133-61D4-06BE-56D7-F539B44ECD6B}" dt="2020-12-06T18:51:57.017" v="14"/>
          <ac:spMkLst>
            <pc:docMk/>
            <pc:sldMk cId="0" sldId="283"/>
            <ac:spMk id="113" creationId="{EF7DB9A5-B410-49EB-A895-5D86D9F84A82}"/>
          </ac:spMkLst>
        </pc:spChg>
        <pc:spChg chg="add del mod">
          <ac:chgData name="Bruno Selau Goncalves" userId="S::bruno.selau@edu.pucrs.br::ae6a886d-14c4-4e14-b07e-d883a1f70a57" providerId="AD" clId="Web-{EB63B133-61D4-06BE-56D7-F539B44ECD6B}" dt="2020-12-06T20:12:15.641" v="513"/>
          <ac:spMkLst>
            <pc:docMk/>
            <pc:sldMk cId="0" sldId="283"/>
            <ac:spMk id="115" creationId="{E38FC1D1-D513-47B6-8E7F-0EE1E3509DE5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18:53:34.489" v="29" actId="20577"/>
          <ac:spMkLst>
            <pc:docMk/>
            <pc:sldMk cId="0" sldId="283"/>
            <ac:spMk id="3050" creationId="{00000000-0000-0000-0000-000000000000}"/>
          </ac:spMkLst>
        </pc:spChg>
        <pc:spChg chg="del">
          <ac:chgData name="Bruno Selau Goncalves" userId="S::bruno.selau@edu.pucrs.br::ae6a886d-14c4-4e14-b07e-d883a1f70a57" providerId="AD" clId="Web-{EB63B133-61D4-06BE-56D7-F539B44ECD6B}" dt="2020-12-06T18:50:58.125" v="9"/>
          <ac:spMkLst>
            <pc:docMk/>
            <pc:sldMk cId="0" sldId="283"/>
            <ac:spMk id="3051" creationId="{00000000-0000-0000-0000-000000000000}"/>
          </ac:spMkLst>
        </pc:spChg>
        <pc:spChg chg="del">
          <ac:chgData name="Bruno Selau Goncalves" userId="S::bruno.selau@edu.pucrs.br::ae6a886d-14c4-4e14-b07e-d883a1f70a57" providerId="AD" clId="Web-{EB63B133-61D4-06BE-56D7-F539B44ECD6B}" dt="2020-12-06T18:50:58.125" v="9"/>
          <ac:spMkLst>
            <pc:docMk/>
            <pc:sldMk cId="0" sldId="283"/>
            <ac:spMk id="3052" creationId="{00000000-0000-0000-0000-000000000000}"/>
          </ac:spMkLst>
        </pc:spChg>
        <pc:picChg chg="add mod">
          <ac:chgData name="Bruno Selau Goncalves" userId="S::bruno.selau@edu.pucrs.br::ae6a886d-14c4-4e14-b07e-d883a1f70a57" providerId="AD" clId="Web-{EB63B133-61D4-06BE-56D7-F539B44ECD6B}" dt="2020-12-06T20:12:22.438" v="515" actId="1076"/>
          <ac:picMkLst>
            <pc:docMk/>
            <pc:sldMk cId="0" sldId="283"/>
            <ac:picMk id="2" creationId="{A24E7FA2-4404-4734-B1D8-29B58943370B}"/>
          </ac:picMkLst>
        </pc:picChg>
        <pc:picChg chg="add del mod">
          <ac:chgData name="Bruno Selau Goncalves" userId="S::bruno.selau@edu.pucrs.br::ae6a886d-14c4-4e14-b07e-d883a1f70a57" providerId="AD" clId="Web-{EB63B133-61D4-06BE-56D7-F539B44ECD6B}" dt="2020-12-06T20:08:43.840" v="445"/>
          <ac:picMkLst>
            <pc:docMk/>
            <pc:sldMk cId="0" sldId="283"/>
            <ac:picMk id="3" creationId="{F078805B-B0B6-4CC9-9B49-3129CCA1C14A}"/>
          </ac:picMkLst>
        </pc:picChg>
      </pc:sldChg>
      <pc:sldChg chg="mod">
        <pc:chgData name="Bruno Selau Goncalves" userId="S::bruno.selau@edu.pucrs.br::ae6a886d-14c4-4e14-b07e-d883a1f70a57" providerId="AD" clId="Web-{EB63B133-61D4-06BE-56D7-F539B44ECD6B}" dt="2020-12-06T18:54:06.943" v="33"/>
        <pc:sldMkLst>
          <pc:docMk/>
          <pc:sldMk cId="0" sldId="284"/>
        </pc:sldMkLst>
      </pc:sldChg>
      <pc:sldChg chg="mod">
        <pc:chgData name="Bruno Selau Goncalves" userId="S::bruno.selau@edu.pucrs.br::ae6a886d-14c4-4e14-b07e-d883a1f70a57" providerId="AD" clId="Web-{EB63B133-61D4-06BE-56D7-F539B44ECD6B}" dt="2020-12-06T18:54:06.943" v="33"/>
        <pc:sldMkLst>
          <pc:docMk/>
          <pc:sldMk cId="0" sldId="285"/>
        </pc:sldMkLst>
      </pc:sldChg>
      <pc:sldChg chg="add mod replId">
        <pc:chgData name="Bruno Selau Goncalves" userId="S::bruno.selau@edu.pucrs.br::ae6a886d-14c4-4e14-b07e-d883a1f70a57" providerId="AD" clId="Web-{EB63B133-61D4-06BE-56D7-F539B44ECD6B}" dt="2020-12-06T18:54:06.943" v="33"/>
        <pc:sldMkLst>
          <pc:docMk/>
          <pc:sldMk cId="78062979" sldId="286"/>
        </pc:sldMkLst>
      </pc:sldChg>
      <pc:sldChg chg="addSp delSp modSp add del mod ord replId modClrScheme chgLayout">
        <pc:chgData name="Bruno Selau Goncalves" userId="S::bruno.selau@edu.pucrs.br::ae6a886d-14c4-4e14-b07e-d883a1f70a57" providerId="AD" clId="Web-{EB63B133-61D4-06BE-56D7-F539B44ECD6B}" dt="2020-12-06T18:50:43.250" v="8"/>
        <pc:sldMkLst>
          <pc:docMk/>
          <pc:sldMk cId="1839854426" sldId="286"/>
        </pc:sldMkLst>
        <pc:spChg chg="add del mod">
          <ac:chgData name="Bruno Selau Goncalves" userId="S::bruno.selau@edu.pucrs.br::ae6a886d-14c4-4e14-b07e-d883a1f70a57" providerId="AD" clId="Web-{EB63B133-61D4-06BE-56D7-F539B44ECD6B}" dt="2020-12-06T18:48:35.793" v="3"/>
          <ac:spMkLst>
            <pc:docMk/>
            <pc:sldMk cId="1839854426" sldId="286"/>
            <ac:spMk id="98" creationId="{C37BDBB7-EE57-4EEA-8610-E98A61FED85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18:48:38.652" v="5" actId="1076"/>
          <ac:spMkLst>
            <pc:docMk/>
            <pc:sldMk cId="1839854426" sldId="286"/>
            <ac:spMk id="2780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EB63B133-61D4-06BE-56D7-F539B44ECD6B}" dt="2020-12-06T18:48:27.964" v="1"/>
          <ac:spMkLst>
            <pc:docMk/>
            <pc:sldMk cId="1839854426" sldId="286"/>
            <ac:spMk id="2781" creationId="{00000000-0000-0000-0000-000000000000}"/>
          </ac:spMkLst>
        </pc:spChg>
        <pc:picChg chg="add mod">
          <ac:chgData name="Bruno Selau Goncalves" userId="S::bruno.selau@edu.pucrs.br::ae6a886d-14c4-4e14-b07e-d883a1f70a57" providerId="AD" clId="Web-{EB63B133-61D4-06BE-56D7-F539B44ECD6B}" dt="2020-12-06T18:49:59.217" v="7" actId="1076"/>
          <ac:picMkLst>
            <pc:docMk/>
            <pc:sldMk cId="1839854426" sldId="286"/>
            <ac:picMk id="2" creationId="{B0A22020-DEE8-4365-B40F-39291F9030A5}"/>
          </ac:picMkLst>
        </pc:picChg>
      </pc:sldChg>
      <pc:sldChg chg="addSp delSp modSp add del replId">
        <pc:chgData name="Bruno Selau Goncalves" userId="S::bruno.selau@edu.pucrs.br::ae6a886d-14c4-4e14-b07e-d883a1f70a57" providerId="AD" clId="Web-{EB63B133-61D4-06BE-56D7-F539B44ECD6B}" dt="2020-12-06T19:56:59.889" v="281"/>
        <pc:sldMkLst>
          <pc:docMk/>
          <pc:sldMk cId="387059362" sldId="287"/>
        </pc:sldMkLst>
        <pc:spChg chg="mod">
          <ac:chgData name="Bruno Selau Goncalves" userId="S::bruno.selau@edu.pucrs.br::ae6a886d-14c4-4e14-b07e-d883a1f70a57" providerId="AD" clId="Web-{EB63B133-61D4-06BE-56D7-F539B44ECD6B}" dt="2020-12-06T19:20:44.520" v="145" actId="20577"/>
          <ac:spMkLst>
            <pc:docMk/>
            <pc:sldMk cId="387059362" sldId="287"/>
            <ac:spMk id="2922" creationId="{00000000-0000-0000-0000-000000000000}"/>
          </ac:spMkLst>
        </pc:spChg>
        <pc:picChg chg="add mod modCrop">
          <ac:chgData name="Bruno Selau Goncalves" userId="S::bruno.selau@edu.pucrs.br::ae6a886d-14c4-4e14-b07e-d883a1f70a57" providerId="AD" clId="Web-{EB63B133-61D4-06BE-56D7-F539B44ECD6B}" dt="2020-12-06T19:23:37.681" v="159" actId="1076"/>
          <ac:picMkLst>
            <pc:docMk/>
            <pc:sldMk cId="387059362" sldId="287"/>
            <ac:picMk id="2" creationId="{AF7B1574-9A5C-4687-A6AD-98EB2AB77A2A}"/>
          </ac:picMkLst>
        </pc:picChg>
        <pc:picChg chg="del">
          <ac:chgData name="Bruno Selau Goncalves" userId="S::bruno.selau@edu.pucrs.br::ae6a886d-14c4-4e14-b07e-d883a1f70a57" providerId="AD" clId="Web-{EB63B133-61D4-06BE-56D7-F539B44ECD6B}" dt="2020-12-06T19:20:52.411" v="147"/>
          <ac:picMkLst>
            <pc:docMk/>
            <pc:sldMk cId="387059362" sldId="287"/>
            <ac:picMk id="8" creationId="{41A79BE2-C1B4-45F2-80B4-F1332EF9CC41}"/>
          </ac:picMkLst>
        </pc:picChg>
      </pc:sldChg>
      <pc:sldChg chg="addSp delSp modSp add del ord replId">
        <pc:chgData name="Bruno Selau Goncalves" userId="S::bruno.selau@edu.pucrs.br::ae6a886d-14c4-4e14-b07e-d883a1f70a57" providerId="AD" clId="Web-{EB63B133-61D4-06BE-56D7-F539B44ECD6B}" dt="2020-12-06T20:31:33.241" v="778"/>
        <pc:sldMkLst>
          <pc:docMk/>
          <pc:sldMk cId="4254958772" sldId="288"/>
        </pc:sldMkLst>
        <pc:spChg chg="mod">
          <ac:chgData name="Bruno Selau Goncalves" userId="S::bruno.selau@edu.pucrs.br::ae6a886d-14c4-4e14-b07e-d883a1f70a57" providerId="AD" clId="Web-{EB63B133-61D4-06BE-56D7-F539B44ECD6B}" dt="2020-12-06T19:46:08.439" v="198" actId="20577"/>
          <ac:spMkLst>
            <pc:docMk/>
            <pc:sldMk cId="4254958772" sldId="288"/>
            <ac:spMk id="2922" creationId="{00000000-0000-0000-0000-000000000000}"/>
          </ac:spMkLst>
        </pc:spChg>
        <pc:picChg chg="del">
          <ac:chgData name="Bruno Selau Goncalves" userId="S::bruno.selau@edu.pucrs.br::ae6a886d-14c4-4e14-b07e-d883a1f70a57" providerId="AD" clId="Web-{EB63B133-61D4-06BE-56D7-F539B44ECD6B}" dt="2020-12-06T19:46:16.611" v="199"/>
          <ac:picMkLst>
            <pc:docMk/>
            <pc:sldMk cId="4254958772" sldId="288"/>
            <ac:picMk id="2" creationId="{AF7B1574-9A5C-4687-A6AD-98EB2AB77A2A}"/>
          </ac:picMkLst>
        </pc:picChg>
        <pc:picChg chg="add mod modCrop">
          <ac:chgData name="Bruno Selau Goncalves" userId="S::bruno.selau@edu.pucrs.br::ae6a886d-14c4-4e14-b07e-d883a1f70a57" providerId="AD" clId="Web-{EB63B133-61D4-06BE-56D7-F539B44ECD6B}" dt="2020-12-06T19:47:00.534" v="206" actId="1076"/>
          <ac:picMkLst>
            <pc:docMk/>
            <pc:sldMk cId="4254958772" sldId="288"/>
            <ac:picMk id="3" creationId="{E448D105-474B-476D-80E8-BEAF3D12717A}"/>
          </ac:picMkLst>
        </pc:picChg>
      </pc:sldChg>
      <pc:sldChg chg="addSp delSp modSp add replId">
        <pc:chgData name="Bruno Selau Goncalves" userId="S::bruno.selau@edu.pucrs.br::ae6a886d-14c4-4e14-b07e-d883a1f70a57" providerId="AD" clId="Web-{EB63B133-61D4-06BE-56D7-F539B44ECD6B}" dt="2020-12-06T20:02:38.974" v="311" actId="1076"/>
        <pc:sldMkLst>
          <pc:docMk/>
          <pc:sldMk cId="443661770" sldId="289"/>
        </pc:sldMkLst>
        <pc:spChg chg="mod">
          <ac:chgData name="Bruno Selau Goncalves" userId="S::bruno.selau@edu.pucrs.br::ae6a886d-14c4-4e14-b07e-d883a1f70a57" providerId="AD" clId="Web-{EB63B133-61D4-06BE-56D7-F539B44ECD6B}" dt="2020-12-06T19:57:30.421" v="290" actId="1076"/>
          <ac:spMkLst>
            <pc:docMk/>
            <pc:sldMk cId="443661770" sldId="289"/>
            <ac:spMk id="2922" creationId="{00000000-0000-0000-0000-000000000000}"/>
          </ac:spMkLst>
        </pc:spChg>
        <pc:picChg chg="del">
          <ac:chgData name="Bruno Selau Goncalves" userId="S::bruno.selau@edu.pucrs.br::ae6a886d-14c4-4e14-b07e-d883a1f70a57" providerId="AD" clId="Web-{EB63B133-61D4-06BE-56D7-F539B44ECD6B}" dt="2020-12-06T19:57:12.702" v="288"/>
          <ac:picMkLst>
            <pc:docMk/>
            <pc:sldMk cId="443661770" sldId="289"/>
            <ac:picMk id="2" creationId="{6EF0519D-33B5-481A-9592-9A788CBD038E}"/>
          </ac:picMkLst>
        </pc:picChg>
        <pc:picChg chg="add mod">
          <ac:chgData name="Bruno Selau Goncalves" userId="S::bruno.selau@edu.pucrs.br::ae6a886d-14c4-4e14-b07e-d883a1f70a57" providerId="AD" clId="Web-{EB63B133-61D4-06BE-56D7-F539B44ECD6B}" dt="2020-12-06T20:02:38.974" v="311" actId="1076"/>
          <ac:picMkLst>
            <pc:docMk/>
            <pc:sldMk cId="443661770" sldId="289"/>
            <ac:picMk id="3" creationId="{846DE16A-78D8-4F5A-8C78-563F9004609A}"/>
          </ac:picMkLst>
        </pc:picChg>
      </pc:sldChg>
      <pc:sldChg chg="addSp delSp modSp add del replId">
        <pc:chgData name="Bruno Selau Goncalves" userId="S::bruno.selau@edu.pucrs.br::ae6a886d-14c4-4e14-b07e-d883a1f70a57" providerId="AD" clId="Web-{EB63B133-61D4-06BE-56D7-F539B44ECD6B}" dt="2020-12-06T19:52:32.868" v="246"/>
        <pc:sldMkLst>
          <pc:docMk/>
          <pc:sldMk cId="2658188458" sldId="289"/>
        </pc:sldMkLst>
        <pc:spChg chg="add del mod">
          <ac:chgData name="Bruno Selau Goncalves" userId="S::bruno.selau@edu.pucrs.br::ae6a886d-14c4-4e14-b07e-d883a1f70a57" providerId="AD" clId="Web-{EB63B133-61D4-06BE-56D7-F539B44ECD6B}" dt="2020-12-06T19:49:01.270" v="228"/>
          <ac:spMkLst>
            <pc:docMk/>
            <pc:sldMk cId="2658188458" sldId="289"/>
            <ac:spMk id="5" creationId="{AD25D1FE-E77D-4439-B229-133EC9288A19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19:49:27.974" v="245" actId="20577"/>
          <ac:spMkLst>
            <pc:docMk/>
            <pc:sldMk cId="2658188458" sldId="289"/>
            <ac:spMk id="6" creationId="{55A1D34A-53BB-4139-98C6-8549AE734FD1}"/>
          </ac:spMkLst>
        </pc:spChg>
        <pc:spChg chg="del mod">
          <ac:chgData name="Bruno Selau Goncalves" userId="S::bruno.selau@edu.pucrs.br::ae6a886d-14c4-4e14-b07e-d883a1f70a57" providerId="AD" clId="Web-{EB63B133-61D4-06BE-56D7-F539B44ECD6B}" dt="2020-12-06T19:48:52.005" v="226"/>
          <ac:spMkLst>
            <pc:docMk/>
            <pc:sldMk cId="2658188458" sldId="289"/>
            <ac:spMk id="2922" creationId="{00000000-0000-0000-0000-000000000000}"/>
          </ac:spMkLst>
        </pc:spChg>
      </pc:sldChg>
      <pc:sldChg chg="addSp delSp modSp add ord replId">
        <pc:chgData name="Bruno Selau Goncalves" userId="S::bruno.selau@edu.pucrs.br::ae6a886d-14c4-4e14-b07e-d883a1f70a57" providerId="AD" clId="Web-{EB63B133-61D4-06BE-56D7-F539B44ECD6B}" dt="2020-12-06T20:42:47.473" v="874"/>
        <pc:sldMkLst>
          <pc:docMk/>
          <pc:sldMk cId="440378753" sldId="290"/>
        </pc:sldMkLst>
        <pc:spChg chg="del">
          <ac:chgData name="Bruno Selau Goncalves" userId="S::bruno.selau@edu.pucrs.br::ae6a886d-14c4-4e14-b07e-d883a1f70a57" providerId="AD" clId="Web-{EB63B133-61D4-06BE-56D7-F539B44ECD6B}" dt="2020-12-06T20:17:54.788" v="572"/>
          <ac:spMkLst>
            <pc:docMk/>
            <pc:sldMk cId="440378753" sldId="290"/>
            <ac:spMk id="4" creationId="{075B30E9-DBB2-44EA-BA29-F9C249C40BC3}"/>
          </ac:spMkLst>
        </pc:spChg>
        <pc:spChg chg="del">
          <ac:chgData name="Bruno Selau Goncalves" userId="S::bruno.selau@edu.pucrs.br::ae6a886d-14c4-4e14-b07e-d883a1f70a57" providerId="AD" clId="Web-{EB63B133-61D4-06BE-56D7-F539B44ECD6B}" dt="2020-12-06T20:17:43.678" v="569"/>
          <ac:spMkLst>
            <pc:docMk/>
            <pc:sldMk cId="440378753" sldId="290"/>
            <ac:spMk id="5" creationId="{28B89E8C-2595-4602-8BF6-F402DABC9CC8}"/>
          </ac:spMkLst>
        </pc:spChg>
        <pc:spChg chg="del mod">
          <ac:chgData name="Bruno Selau Goncalves" userId="S::bruno.selau@edu.pucrs.br::ae6a886d-14c4-4e14-b07e-d883a1f70a57" providerId="AD" clId="Web-{EB63B133-61D4-06BE-56D7-F539B44ECD6B}" dt="2020-12-06T20:17:52.616" v="571"/>
          <ac:spMkLst>
            <pc:docMk/>
            <pc:sldMk cId="440378753" sldId="290"/>
            <ac:spMk id="6" creationId="{D0B4A491-968F-4E62-8FD4-073636B3F9AD}"/>
          </ac:spMkLst>
        </pc:spChg>
        <pc:spChg chg="add del mod ord">
          <ac:chgData name="Bruno Selau Goncalves" userId="S::bruno.selau@edu.pucrs.br::ae6a886d-14c4-4e14-b07e-d883a1f70a57" providerId="AD" clId="Web-{EB63B133-61D4-06BE-56D7-F539B44ECD6B}" dt="2020-12-06T20:18:42.820" v="579"/>
          <ac:spMkLst>
            <pc:docMk/>
            <pc:sldMk cId="440378753" sldId="290"/>
            <ac:spMk id="9" creationId="{E99855F5-A3FF-467C-A595-A83AA85B974A}"/>
          </ac:spMkLst>
        </pc:spChg>
        <pc:spChg chg="del">
          <ac:chgData name="Bruno Selau Goncalves" userId="S::bruno.selau@edu.pucrs.br::ae6a886d-14c4-4e14-b07e-d883a1f70a57" providerId="AD" clId="Web-{EB63B133-61D4-06BE-56D7-F539B44ECD6B}" dt="2020-12-06T20:17:38.647" v="568"/>
          <ac:spMkLst>
            <pc:docMk/>
            <pc:sldMk cId="440378753" sldId="290"/>
            <ac:spMk id="10" creationId="{37737384-E802-4607-A224-8F0B056F2C95}"/>
          </ac:spMkLst>
        </pc:spChg>
        <pc:spChg chg="add mod ord">
          <ac:chgData name="Bruno Selau Goncalves" userId="S::bruno.selau@edu.pucrs.br::ae6a886d-14c4-4e14-b07e-d883a1f70a57" providerId="AD" clId="Web-{EB63B133-61D4-06BE-56D7-F539B44ECD6B}" dt="2020-12-06T20:25:05.265" v="741" actId="1076"/>
          <ac:spMkLst>
            <pc:docMk/>
            <pc:sldMk cId="440378753" sldId="290"/>
            <ac:spMk id="13" creationId="{AF0B78DA-8DF4-4559-8D8B-032E81483845}"/>
          </ac:spMkLst>
        </pc:spChg>
        <pc:spChg chg="add del mod">
          <ac:chgData name="Bruno Selau Goncalves" userId="S::bruno.selau@edu.pucrs.br::ae6a886d-14c4-4e14-b07e-d883a1f70a57" providerId="AD" clId="Web-{EB63B133-61D4-06BE-56D7-F539B44ECD6B}" dt="2020-12-06T20:19:53.040" v="601"/>
          <ac:spMkLst>
            <pc:docMk/>
            <pc:sldMk cId="440378753" sldId="290"/>
            <ac:spMk id="16" creationId="{CDF7ABEF-3877-4675-8732-BFC3EC193248}"/>
          </ac:spMkLst>
        </pc:spChg>
        <pc:spChg chg="add del">
          <ac:chgData name="Bruno Selau Goncalves" userId="S::bruno.selau@edu.pucrs.br::ae6a886d-14c4-4e14-b07e-d883a1f70a57" providerId="AD" clId="Web-{EB63B133-61D4-06BE-56D7-F539B44ECD6B}" dt="2020-12-06T20:19:50.103" v="600"/>
          <ac:spMkLst>
            <pc:docMk/>
            <pc:sldMk cId="440378753" sldId="290"/>
            <ac:spMk id="17" creationId="{DCA455CC-D349-4768-99F0-F5EE20597FB7}"/>
          </ac:spMkLst>
        </pc:spChg>
        <pc:spChg chg="add del mod">
          <ac:chgData name="Bruno Selau Goncalves" userId="S::bruno.selau@edu.pucrs.br::ae6a886d-14c4-4e14-b07e-d883a1f70a57" providerId="AD" clId="Web-{EB63B133-61D4-06BE-56D7-F539B44ECD6B}" dt="2020-12-06T20:20:46.354" v="637"/>
          <ac:spMkLst>
            <pc:docMk/>
            <pc:sldMk cId="440378753" sldId="290"/>
            <ac:spMk id="19" creationId="{E2D6F51C-F51E-4CDC-AC97-4D2B7B9968EB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0:20:35.166" v="633" actId="1076"/>
          <ac:spMkLst>
            <pc:docMk/>
            <pc:sldMk cId="440378753" sldId="290"/>
            <ac:spMk id="21" creationId="{A827A75E-29A9-4A84-91F0-8E116F61E441}"/>
          </ac:spMkLst>
        </pc:spChg>
        <pc:spChg chg="add del mod">
          <ac:chgData name="Bruno Selau Goncalves" userId="S::bruno.selau@edu.pucrs.br::ae6a886d-14c4-4e14-b07e-d883a1f70a57" providerId="AD" clId="Web-{EB63B133-61D4-06BE-56D7-F539B44ECD6B}" dt="2020-12-06T20:20:51.213" v="638"/>
          <ac:spMkLst>
            <pc:docMk/>
            <pc:sldMk cId="440378753" sldId="290"/>
            <ac:spMk id="24" creationId="{23FF72D6-4E2A-4622-B63E-BA50E5691D5B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0:23:00.247" v="719" actId="1076"/>
          <ac:spMkLst>
            <pc:docMk/>
            <pc:sldMk cId="440378753" sldId="290"/>
            <ac:spMk id="25" creationId="{A34995F6-2D1A-425F-B6E2-F1827B1040A8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0:28:28.425" v="771" actId="1076"/>
          <ac:spMkLst>
            <pc:docMk/>
            <pc:sldMk cId="440378753" sldId="290"/>
            <ac:spMk id="27" creationId="{FFDE558F-6D40-48A1-B6DD-D62EA250A23F}"/>
          </ac:spMkLst>
        </pc:spChg>
        <pc:spChg chg="del mod">
          <ac:chgData name="Bruno Selau Goncalves" userId="S::bruno.selau@edu.pucrs.br::ae6a886d-14c4-4e14-b07e-d883a1f70a57" providerId="AD" clId="Web-{EB63B133-61D4-06BE-56D7-F539B44ECD6B}" dt="2020-12-06T20:19:45.212" v="598"/>
          <ac:spMkLst>
            <pc:docMk/>
            <pc:sldMk cId="440378753" sldId="290"/>
            <ac:spMk id="3050" creationId="{00000000-0000-0000-0000-000000000000}"/>
          </ac:spMkLst>
        </pc:spChg>
        <pc:picChg chg="del">
          <ac:chgData name="Bruno Selau Goncalves" userId="S::bruno.selau@edu.pucrs.br::ae6a886d-14c4-4e14-b07e-d883a1f70a57" providerId="AD" clId="Web-{EB63B133-61D4-06BE-56D7-F539B44ECD6B}" dt="2020-12-06T20:17:37.241" v="567"/>
          <ac:picMkLst>
            <pc:docMk/>
            <pc:sldMk cId="440378753" sldId="290"/>
            <ac:picMk id="2" creationId="{A24E7FA2-4404-4734-B1D8-29B58943370B}"/>
          </ac:picMkLst>
        </pc:picChg>
        <pc:picChg chg="add mod">
          <ac:chgData name="Bruno Selau Goncalves" userId="S::bruno.selau@edu.pucrs.br::ae6a886d-14c4-4e14-b07e-d883a1f70a57" providerId="AD" clId="Web-{EB63B133-61D4-06BE-56D7-F539B44ECD6B}" dt="2020-12-06T20:30:03.474" v="773" actId="1076"/>
          <ac:picMkLst>
            <pc:docMk/>
            <pc:sldMk cId="440378753" sldId="290"/>
            <ac:picMk id="3" creationId="{881B5E45-89AB-454C-8219-63C50960EBD4}"/>
          </ac:picMkLst>
        </pc:picChg>
        <pc:picChg chg="add mod">
          <ac:chgData name="Bruno Selau Goncalves" userId="S::bruno.selau@edu.pucrs.br::ae6a886d-14c4-4e14-b07e-d883a1f70a57" providerId="AD" clId="Web-{EB63B133-61D4-06BE-56D7-F539B44ECD6B}" dt="2020-12-06T20:25:31.375" v="746" actId="1076"/>
          <ac:picMkLst>
            <pc:docMk/>
            <pc:sldMk cId="440378753" sldId="290"/>
            <ac:picMk id="7" creationId="{E8FF3B7F-4136-4A2E-8B5C-BD0C5C9EC511}"/>
          </ac:picMkLst>
        </pc:picChg>
        <pc:cxnChg chg="add del mod">
          <ac:chgData name="Bruno Selau Goncalves" userId="S::bruno.selau@edu.pucrs.br::ae6a886d-14c4-4e14-b07e-d883a1f70a57" providerId="AD" clId="Web-{EB63B133-61D4-06BE-56D7-F539B44ECD6B}" dt="2020-12-06T20:26:00.922" v="750"/>
          <ac:cxnSpMkLst>
            <pc:docMk/>
            <pc:sldMk cId="440378753" sldId="290"/>
            <ac:cxnSpMk id="26" creationId="{5CEA2742-CC4E-4957-8F6B-613BD06DB790}"/>
          </ac:cxnSpMkLst>
        </pc:cxnChg>
        <pc:cxnChg chg="add del mod">
          <ac:chgData name="Bruno Selau Goncalves" userId="S::bruno.selau@edu.pucrs.br::ae6a886d-14c4-4e14-b07e-d883a1f70a57" providerId="AD" clId="Web-{EB63B133-61D4-06BE-56D7-F539B44ECD6B}" dt="2020-12-06T20:27:33.252" v="765"/>
          <ac:cxnSpMkLst>
            <pc:docMk/>
            <pc:sldMk cId="440378753" sldId="290"/>
            <ac:cxnSpMk id="28" creationId="{6056DFFB-CF87-4984-A12F-89C3DEA0D8EA}"/>
          </ac:cxnSpMkLst>
        </pc:cxnChg>
        <pc:cxnChg chg="add del mod">
          <ac:chgData name="Bruno Selau Goncalves" userId="S::bruno.selau@edu.pucrs.br::ae6a886d-14c4-4e14-b07e-d883a1f70a57" providerId="AD" clId="Web-{EB63B133-61D4-06BE-56D7-F539B44ECD6B}" dt="2020-12-06T20:26:04.750" v="751"/>
          <ac:cxnSpMkLst>
            <pc:docMk/>
            <pc:sldMk cId="440378753" sldId="290"/>
            <ac:cxnSpMk id="29" creationId="{B2F60B86-3728-4413-80C1-B1413CDE0812}"/>
          </ac:cxnSpMkLst>
        </pc:cxnChg>
        <pc:cxnChg chg="add mod">
          <ac:chgData name="Bruno Selau Goncalves" userId="S::bruno.selau@edu.pucrs.br::ae6a886d-14c4-4e14-b07e-d883a1f70a57" providerId="AD" clId="Web-{EB63B133-61D4-06BE-56D7-F539B44ECD6B}" dt="2020-12-06T20:30:11.271" v="774" actId="1076"/>
          <ac:cxnSpMkLst>
            <pc:docMk/>
            <pc:sldMk cId="440378753" sldId="290"/>
            <ac:cxnSpMk id="30" creationId="{22CA9EE0-781D-4886-A2C7-4A9E6C8E4B6F}"/>
          </ac:cxnSpMkLst>
        </pc:cxnChg>
      </pc:sldChg>
      <pc:sldChg chg="add replId">
        <pc:chgData name="Bruno Selau Goncalves" userId="S::bruno.selau@edu.pucrs.br::ae6a886d-14c4-4e14-b07e-d883a1f70a57" providerId="AD" clId="Web-{EB63B133-61D4-06BE-56D7-F539B44ECD6B}" dt="2020-12-06T20:31:12.975" v="775"/>
        <pc:sldMkLst>
          <pc:docMk/>
          <pc:sldMk cId="1637276645" sldId="291"/>
        </pc:sldMkLst>
      </pc:sldChg>
      <pc:sldChg chg="addSp delSp modSp add ord replId">
        <pc:chgData name="Bruno Selau Goncalves" userId="S::bruno.selau@edu.pucrs.br::ae6a886d-14c4-4e14-b07e-d883a1f70a57" providerId="AD" clId="Web-{EB63B133-61D4-06BE-56D7-F539B44ECD6B}" dt="2020-12-06T20:59:12.007" v="1086"/>
        <pc:sldMkLst>
          <pc:docMk/>
          <pc:sldMk cId="3318151116" sldId="292"/>
        </pc:sldMkLst>
        <pc:spChg chg="mod">
          <ac:chgData name="Bruno Selau Goncalves" userId="S::bruno.selau@edu.pucrs.br::ae6a886d-14c4-4e14-b07e-d883a1f70a57" providerId="AD" clId="Web-{EB63B133-61D4-06BE-56D7-F539B44ECD6B}" dt="2020-12-06T20:40:22.204" v="867" actId="20577"/>
          <ac:spMkLst>
            <pc:docMk/>
            <pc:sldMk cId="3318151116" sldId="292"/>
            <ac:spMk id="21" creationId="{A827A75E-29A9-4A84-91F0-8E116F61E441}"/>
          </ac:spMkLst>
        </pc:spChg>
        <pc:spChg chg="del mod">
          <ac:chgData name="Bruno Selau Goncalves" userId="S::bruno.selau@edu.pucrs.br::ae6a886d-14c4-4e14-b07e-d883a1f70a57" providerId="AD" clId="Web-{EB63B133-61D4-06BE-56D7-F539B44ECD6B}" dt="2020-12-06T20:32:09.648" v="799"/>
          <ac:spMkLst>
            <pc:docMk/>
            <pc:sldMk cId="3318151116" sldId="292"/>
            <ac:spMk id="25" creationId="{A34995F6-2D1A-425F-B6E2-F1827B1040A8}"/>
          </ac:spMkLst>
        </pc:spChg>
        <pc:spChg chg="del">
          <ac:chgData name="Bruno Selau Goncalves" userId="S::bruno.selau@edu.pucrs.br::ae6a886d-14c4-4e14-b07e-d883a1f70a57" providerId="AD" clId="Web-{EB63B133-61D4-06BE-56D7-F539B44ECD6B}" dt="2020-12-06T20:32:13.679" v="801"/>
          <ac:spMkLst>
            <pc:docMk/>
            <pc:sldMk cId="3318151116" sldId="292"/>
            <ac:spMk id="27" creationId="{FFDE558F-6D40-48A1-B6DD-D62EA250A23F}"/>
          </ac:spMkLst>
        </pc:spChg>
        <pc:picChg chg="add del mod">
          <ac:chgData name="Bruno Selau Goncalves" userId="S::bruno.selau@edu.pucrs.br::ae6a886d-14c4-4e14-b07e-d883a1f70a57" providerId="AD" clId="Web-{EB63B133-61D4-06BE-56D7-F539B44ECD6B}" dt="2020-12-06T20:37:23.873" v="843"/>
          <ac:picMkLst>
            <pc:docMk/>
            <pc:sldMk cId="3318151116" sldId="292"/>
            <ac:picMk id="2" creationId="{6086F8BB-F36F-4340-A4AE-A3DF64B87BDD}"/>
          </ac:picMkLst>
        </pc:picChg>
        <pc:picChg chg="del">
          <ac:chgData name="Bruno Selau Goncalves" userId="S::bruno.selau@edu.pucrs.br::ae6a886d-14c4-4e14-b07e-d883a1f70a57" providerId="AD" clId="Web-{EB63B133-61D4-06BE-56D7-F539B44ECD6B}" dt="2020-12-06T20:32:05.117" v="795"/>
          <ac:picMkLst>
            <pc:docMk/>
            <pc:sldMk cId="3318151116" sldId="292"/>
            <ac:picMk id="3" creationId="{881B5E45-89AB-454C-8219-63C50960EBD4}"/>
          </ac:picMkLst>
        </pc:picChg>
        <pc:picChg chg="add del mod">
          <ac:chgData name="Bruno Selau Goncalves" userId="S::bruno.selau@edu.pucrs.br::ae6a886d-14c4-4e14-b07e-d883a1f70a57" providerId="AD" clId="Web-{EB63B133-61D4-06BE-56D7-F539B44ECD6B}" dt="2020-12-06T20:40:23.720" v="868"/>
          <ac:picMkLst>
            <pc:docMk/>
            <pc:sldMk cId="3318151116" sldId="292"/>
            <ac:picMk id="4" creationId="{9F9E7DE1-81AA-4652-9A86-EB4BB6547B03}"/>
          </ac:picMkLst>
        </pc:picChg>
        <pc:picChg chg="add mod">
          <ac:chgData name="Bruno Selau Goncalves" userId="S::bruno.selau@edu.pucrs.br::ae6a886d-14c4-4e14-b07e-d883a1f70a57" providerId="AD" clId="Web-{EB63B133-61D4-06BE-56D7-F539B44ECD6B}" dt="2020-12-06T20:41:38.893" v="872" actId="14100"/>
          <ac:picMkLst>
            <pc:docMk/>
            <pc:sldMk cId="3318151116" sldId="292"/>
            <ac:picMk id="5" creationId="{E843BD97-87EF-4920-B329-16D4F7DEAAD7}"/>
          </ac:picMkLst>
        </pc:picChg>
        <pc:picChg chg="del">
          <ac:chgData name="Bruno Selau Goncalves" userId="S::bruno.selau@edu.pucrs.br::ae6a886d-14c4-4e14-b07e-d883a1f70a57" providerId="AD" clId="Web-{EB63B133-61D4-06BE-56D7-F539B44ECD6B}" dt="2020-12-06T20:32:15.664" v="802"/>
          <ac:picMkLst>
            <pc:docMk/>
            <pc:sldMk cId="3318151116" sldId="292"/>
            <ac:picMk id="7" creationId="{E8FF3B7F-4136-4A2E-8B5C-BD0C5C9EC511}"/>
          </ac:picMkLst>
        </pc:picChg>
        <pc:cxnChg chg="del">
          <ac:chgData name="Bruno Selau Goncalves" userId="S::bruno.selau@edu.pucrs.br::ae6a886d-14c4-4e14-b07e-d883a1f70a57" providerId="AD" clId="Web-{EB63B133-61D4-06BE-56D7-F539B44ECD6B}" dt="2020-12-06T20:32:12.039" v="800"/>
          <ac:cxnSpMkLst>
            <pc:docMk/>
            <pc:sldMk cId="3318151116" sldId="292"/>
            <ac:cxnSpMk id="30" creationId="{22CA9EE0-781D-4886-A2C7-4A9E6C8E4B6F}"/>
          </ac:cxnSpMkLst>
        </pc:cxnChg>
      </pc:sldChg>
      <pc:sldChg chg="addSp delSp modSp add del ord replId">
        <pc:chgData name="Bruno Selau Goncalves" userId="S::bruno.selau@edu.pucrs.br::ae6a886d-14c4-4e14-b07e-d883a1f70a57" providerId="AD" clId="Web-{EB63B133-61D4-06BE-56D7-F539B44ECD6B}" dt="2020-12-06T20:38:53.328" v="853" actId="1076"/>
        <pc:sldMkLst>
          <pc:docMk/>
          <pc:sldMk cId="3120525036" sldId="293"/>
        </pc:sldMkLst>
        <pc:spChg chg="mod">
          <ac:chgData name="Bruno Selau Goncalves" userId="S::bruno.selau@edu.pucrs.br::ae6a886d-14c4-4e14-b07e-d883a1f70a57" providerId="AD" clId="Web-{EB63B133-61D4-06BE-56D7-F539B44ECD6B}" dt="2020-12-06T20:34:14.338" v="834" actId="1076"/>
          <ac:spMkLst>
            <pc:docMk/>
            <pc:sldMk cId="3120525036" sldId="293"/>
            <ac:spMk id="21" creationId="{A827A75E-29A9-4A84-91F0-8E116F61E441}"/>
          </ac:spMkLst>
        </pc:spChg>
        <pc:picChg chg="del">
          <ac:chgData name="Bruno Selau Goncalves" userId="S::bruno.selau@edu.pucrs.br::ae6a886d-14c4-4e14-b07e-d883a1f70a57" providerId="AD" clId="Web-{EB63B133-61D4-06BE-56D7-F539B44ECD6B}" dt="2020-12-06T20:34:21.244" v="835"/>
          <ac:picMkLst>
            <pc:docMk/>
            <pc:sldMk cId="3120525036" sldId="293"/>
            <ac:picMk id="2" creationId="{6086F8BB-F36F-4340-A4AE-A3DF64B87BDD}"/>
          </ac:picMkLst>
        </pc:picChg>
        <pc:picChg chg="add del mod">
          <ac:chgData name="Bruno Selau Goncalves" userId="S::bruno.selau@edu.pucrs.br::ae6a886d-14c4-4e14-b07e-d883a1f70a57" providerId="AD" clId="Web-{EB63B133-61D4-06BE-56D7-F539B44ECD6B}" dt="2020-12-06T20:34:50.698" v="842"/>
          <ac:picMkLst>
            <pc:docMk/>
            <pc:sldMk cId="3120525036" sldId="293"/>
            <ac:picMk id="3" creationId="{CFDB10CB-8D0B-4FAB-83FB-8D5A9D8685A6}"/>
          </ac:picMkLst>
        </pc:picChg>
        <pc:picChg chg="add mod">
          <ac:chgData name="Bruno Selau Goncalves" userId="S::bruno.selau@edu.pucrs.br::ae6a886d-14c4-4e14-b07e-d883a1f70a57" providerId="AD" clId="Web-{EB63B133-61D4-06BE-56D7-F539B44ECD6B}" dt="2020-12-06T20:38:53.328" v="853" actId="1076"/>
          <ac:picMkLst>
            <pc:docMk/>
            <pc:sldMk cId="3120525036" sldId="293"/>
            <ac:picMk id="4" creationId="{D188621B-49A1-4D54-9504-422BC91DCAA6}"/>
          </ac:picMkLst>
        </pc:picChg>
      </pc:sldChg>
      <pc:sldChg chg="add replId">
        <pc:chgData name="Bruno Selau Goncalves" userId="S::bruno.selau@edu.pucrs.br::ae6a886d-14c4-4e14-b07e-d883a1f70a57" providerId="AD" clId="Web-{EB63B133-61D4-06BE-56D7-F539B44ECD6B}" dt="2020-12-06T20:39:48.047" v="856"/>
        <pc:sldMkLst>
          <pc:docMk/>
          <pc:sldMk cId="1338796341" sldId="294"/>
        </pc:sldMkLst>
      </pc:sldChg>
      <pc:sldChg chg="addSp delSp modSp new mod modClrScheme chgLayout">
        <pc:chgData name="Bruno Selau Goncalves" userId="S::bruno.selau@edu.pucrs.br::ae6a886d-14c4-4e14-b07e-d883a1f70a57" providerId="AD" clId="Web-{EB63B133-61D4-06BE-56D7-F539B44ECD6B}" dt="2020-12-06T20:54:24.736" v="1014" actId="20577"/>
        <pc:sldMkLst>
          <pc:docMk/>
          <pc:sldMk cId="3606922127" sldId="295"/>
        </pc:sldMkLst>
        <pc:spChg chg="del">
          <ac:chgData name="Bruno Selau Goncalves" userId="S::bruno.selau@edu.pucrs.br::ae6a886d-14c4-4e14-b07e-d883a1f70a57" providerId="AD" clId="Web-{EB63B133-61D4-06BE-56D7-F539B44ECD6B}" dt="2020-12-06T20:53:58.689" v="1000"/>
          <ac:spMkLst>
            <pc:docMk/>
            <pc:sldMk cId="3606922127" sldId="295"/>
            <ac:spMk id="2" creationId="{43161D2A-5B5C-462A-8F7B-01579392CBBE}"/>
          </ac:spMkLst>
        </pc:spChg>
        <pc:spChg chg="del">
          <ac:chgData name="Bruno Selau Goncalves" userId="S::bruno.selau@edu.pucrs.br::ae6a886d-14c4-4e14-b07e-d883a1f70a57" providerId="AD" clId="Web-{EB63B133-61D4-06BE-56D7-F539B44ECD6B}" dt="2020-12-06T20:53:58.689" v="1000"/>
          <ac:spMkLst>
            <pc:docMk/>
            <pc:sldMk cId="3606922127" sldId="295"/>
            <ac:spMk id="3" creationId="{6A3F9785-0FFA-4952-A76B-28C37694CCF2}"/>
          </ac:spMkLst>
        </pc:spChg>
        <pc:spChg chg="del">
          <ac:chgData name="Bruno Selau Goncalves" userId="S::bruno.selau@edu.pucrs.br::ae6a886d-14c4-4e14-b07e-d883a1f70a57" providerId="AD" clId="Web-{EB63B133-61D4-06BE-56D7-F539B44ECD6B}" dt="2020-12-06T20:53:58.689" v="1000"/>
          <ac:spMkLst>
            <pc:docMk/>
            <pc:sldMk cId="3606922127" sldId="295"/>
            <ac:spMk id="4" creationId="{9337A587-58A4-4646-A1DD-5C04D96D73A1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0:54:24.736" v="1014" actId="20577"/>
          <ac:spMkLst>
            <pc:docMk/>
            <pc:sldMk cId="3606922127" sldId="295"/>
            <ac:spMk id="9" creationId="{45AF1831-6E0B-4338-9A8A-86436DFC5131}"/>
          </ac:spMkLst>
        </pc:spChg>
        <pc:spChg chg="add del mod">
          <ac:chgData name="Bruno Selau Goncalves" userId="S::bruno.selau@edu.pucrs.br::ae6a886d-14c4-4e14-b07e-d883a1f70a57" providerId="AD" clId="Web-{EB63B133-61D4-06BE-56D7-F539B44ECD6B}" dt="2020-12-06T20:54:11.830" v="1007"/>
          <ac:spMkLst>
            <pc:docMk/>
            <pc:sldMk cId="3606922127" sldId="295"/>
            <ac:spMk id="11" creationId="{F161AD8C-71B0-483D-B78E-DD3A9BABCFBE}"/>
          </ac:spMkLst>
        </pc:spChg>
      </pc:sldChg>
      <pc:sldChg chg="addSp delSp modSp new mod modClrScheme chgLayout">
        <pc:chgData name="Bruno Selau Goncalves" userId="S::bruno.selau@edu.pucrs.br::ae6a886d-14c4-4e14-b07e-d883a1f70a57" providerId="AD" clId="Web-{EB63B133-61D4-06BE-56D7-F539B44ECD6B}" dt="2020-12-06T20:55:42.816" v="1024" actId="20577"/>
        <pc:sldMkLst>
          <pc:docMk/>
          <pc:sldMk cId="588763957" sldId="296"/>
        </pc:sldMkLst>
        <pc:spChg chg="del">
          <ac:chgData name="Bruno Selau Goncalves" userId="S::bruno.selau@edu.pucrs.br::ae6a886d-14c4-4e14-b07e-d883a1f70a57" providerId="AD" clId="Web-{EB63B133-61D4-06BE-56D7-F539B44ECD6B}" dt="2020-12-06T20:55:21.909" v="1017"/>
          <ac:spMkLst>
            <pc:docMk/>
            <pc:sldMk cId="588763957" sldId="296"/>
            <ac:spMk id="2" creationId="{C6DCB4CE-F6DE-4C31-B4AC-48C2E9E088B6}"/>
          </ac:spMkLst>
        </pc:spChg>
        <pc:spChg chg="del">
          <ac:chgData name="Bruno Selau Goncalves" userId="S::bruno.selau@edu.pucrs.br::ae6a886d-14c4-4e14-b07e-d883a1f70a57" providerId="AD" clId="Web-{EB63B133-61D4-06BE-56D7-F539B44ECD6B}" dt="2020-12-06T20:55:21.909" v="1017"/>
          <ac:spMkLst>
            <pc:docMk/>
            <pc:sldMk cId="588763957" sldId="296"/>
            <ac:spMk id="3" creationId="{E287CC48-985E-4852-8D88-A35FAEB18CF2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0:55:42.816" v="1024" actId="20577"/>
          <ac:spMkLst>
            <pc:docMk/>
            <pc:sldMk cId="588763957" sldId="296"/>
            <ac:spMk id="8" creationId="{EBBAB942-ABFD-47A9-9439-6335C9C2B7FC}"/>
          </ac:spMkLst>
        </pc:spChg>
        <pc:spChg chg="add del mod">
          <ac:chgData name="Bruno Selau Goncalves" userId="S::bruno.selau@edu.pucrs.br::ae6a886d-14c4-4e14-b07e-d883a1f70a57" providerId="AD" clId="Web-{EB63B133-61D4-06BE-56D7-F539B44ECD6B}" dt="2020-12-06T20:55:30.565" v="1023"/>
          <ac:spMkLst>
            <pc:docMk/>
            <pc:sldMk cId="588763957" sldId="296"/>
            <ac:spMk id="10" creationId="{FFFE4B3C-0AA9-4CD3-9FC5-B7A67B9F6284}"/>
          </ac:spMkLst>
        </pc:spChg>
      </pc:sldChg>
      <pc:sldChg chg="addSp delSp modSp new mod ord modClrScheme chgLayout">
        <pc:chgData name="Bruno Selau Goncalves" userId="S::bruno.selau@edu.pucrs.br::ae6a886d-14c4-4e14-b07e-d883a1f70a57" providerId="AD" clId="Web-{EB63B133-61D4-06BE-56D7-F539B44ECD6B}" dt="2020-12-06T20:59:08.601" v="1085" actId="20577"/>
        <pc:sldMkLst>
          <pc:docMk/>
          <pc:sldMk cId="2113342145" sldId="297"/>
        </pc:sldMkLst>
        <pc:spChg chg="add del">
          <ac:chgData name="Bruno Selau Goncalves" userId="S::bruno.selau@edu.pucrs.br::ae6a886d-14c4-4e14-b07e-d883a1f70a57" providerId="AD" clId="Web-{EB63B133-61D4-06BE-56D7-F539B44ECD6B}" dt="2020-12-06T20:58:41.866" v="1059"/>
          <ac:spMkLst>
            <pc:docMk/>
            <pc:sldMk cId="2113342145" sldId="297"/>
            <ac:spMk id="2" creationId="{41002F8C-4D4A-4B93-90F4-A18873E4977D}"/>
          </ac:spMkLst>
        </pc:spChg>
        <pc:spChg chg="add del">
          <ac:chgData name="Bruno Selau Goncalves" userId="S::bruno.selau@edu.pucrs.br::ae6a886d-14c4-4e14-b07e-d883a1f70a57" providerId="AD" clId="Web-{EB63B133-61D4-06BE-56D7-F539B44ECD6B}" dt="2020-12-06T20:58:41.866" v="1059"/>
          <ac:spMkLst>
            <pc:docMk/>
            <pc:sldMk cId="2113342145" sldId="297"/>
            <ac:spMk id="3" creationId="{EBB89304-5A85-492E-9B7F-D78F14D99858}"/>
          </ac:spMkLst>
        </pc:spChg>
        <pc:spChg chg="add del">
          <ac:chgData name="Bruno Selau Goncalves" userId="S::bruno.selau@edu.pucrs.br::ae6a886d-14c4-4e14-b07e-d883a1f70a57" providerId="AD" clId="Web-{EB63B133-61D4-06BE-56D7-F539B44ECD6B}" dt="2020-12-06T20:58:41.866" v="1059"/>
          <ac:spMkLst>
            <pc:docMk/>
            <pc:sldMk cId="2113342145" sldId="297"/>
            <ac:spMk id="4" creationId="{6D912B37-FD09-45C1-82DF-02DA2148830F}"/>
          </ac:spMkLst>
        </pc:spChg>
        <pc:spChg chg="add mod">
          <ac:chgData name="Bruno Selau Goncalves" userId="S::bruno.selau@edu.pucrs.br::ae6a886d-14c4-4e14-b07e-d883a1f70a57" providerId="AD" clId="Web-{EB63B133-61D4-06BE-56D7-F539B44ECD6B}" dt="2020-12-06T20:59:08.601" v="1085" actId="20577"/>
          <ac:spMkLst>
            <pc:docMk/>
            <pc:sldMk cId="2113342145" sldId="297"/>
            <ac:spMk id="6" creationId="{7813F509-CF40-47C4-89E0-1950EF10FDC0}"/>
          </ac:spMkLst>
        </pc:spChg>
        <pc:spChg chg="add del mod">
          <ac:chgData name="Bruno Selau Goncalves" userId="S::bruno.selau@edu.pucrs.br::ae6a886d-14c4-4e14-b07e-d883a1f70a57" providerId="AD" clId="Web-{EB63B133-61D4-06BE-56D7-F539B44ECD6B}" dt="2020-12-06T20:58:55.804" v="1071"/>
          <ac:spMkLst>
            <pc:docMk/>
            <pc:sldMk cId="2113342145" sldId="297"/>
            <ac:spMk id="7" creationId="{42F5BDAA-1AC5-494A-884E-FF1192461E8E}"/>
          </ac:spMkLst>
        </pc:spChg>
        <pc:spChg chg="add del mod">
          <ac:chgData name="Bruno Selau Goncalves" userId="S::bruno.selau@edu.pucrs.br::ae6a886d-14c4-4e14-b07e-d883a1f70a57" providerId="AD" clId="Web-{EB63B133-61D4-06BE-56D7-F539B44ECD6B}" dt="2020-12-06T20:58:41.850" v="1058"/>
          <ac:spMkLst>
            <pc:docMk/>
            <pc:sldMk cId="2113342145" sldId="297"/>
            <ac:spMk id="9" creationId="{05D4A91D-60A5-4608-818F-83207DECD444}"/>
          </ac:spMkLst>
        </pc:spChg>
        <pc:spChg chg="add del mod">
          <ac:chgData name="Bruno Selau Goncalves" userId="S::bruno.selau@edu.pucrs.br::ae6a886d-14c4-4e14-b07e-d883a1f70a57" providerId="AD" clId="Web-{EB63B133-61D4-06BE-56D7-F539B44ECD6B}" dt="2020-12-06T20:58:41.850" v="1058"/>
          <ac:spMkLst>
            <pc:docMk/>
            <pc:sldMk cId="2113342145" sldId="297"/>
            <ac:spMk id="11" creationId="{28B3D975-CBEE-45D9-A5F5-DB38AF757FCD}"/>
          </ac:spMkLst>
        </pc:spChg>
      </pc:sldChg>
      <pc:sldChg chg="add replId">
        <pc:chgData name="Bruno Selau Goncalves" userId="S::bruno.selau@edu.pucrs.br::ae6a886d-14c4-4e14-b07e-d883a1f70a57" providerId="AD" clId="Web-{EB63B133-61D4-06BE-56D7-F539B44ECD6B}" dt="2020-12-06T20:58:59.241" v="1072"/>
        <pc:sldMkLst>
          <pc:docMk/>
          <pc:sldMk cId="2464064954" sldId="298"/>
        </pc:sldMkLst>
      </pc:sldChg>
      <pc:sldChg chg="add del replId">
        <pc:chgData name="Bruno Selau Goncalves" userId="S::bruno.selau@edu.pucrs.br::ae6a886d-14c4-4e14-b07e-d883a1f70a57" providerId="AD" clId="Web-{EB63B133-61D4-06BE-56D7-F539B44ECD6B}" dt="2020-12-06T21:06:54.813" v="1263"/>
        <pc:sldMkLst>
          <pc:docMk/>
          <pc:sldMk cId="673352311" sldId="299"/>
        </pc:sldMkLst>
      </pc:sldChg>
      <pc:sldMasterChg chg="mod setBg modSldLayout">
        <pc:chgData name="Bruno Selau Goncalves" userId="S::bruno.selau@edu.pucrs.br::ae6a886d-14c4-4e14-b07e-d883a1f70a57" providerId="AD" clId="Web-{EB63B133-61D4-06BE-56D7-F539B44ECD6B}" dt="2020-12-06T18:54:06.943" v="33"/>
        <pc:sldMasterMkLst>
          <pc:docMk/>
          <pc:sldMasterMk cId="0" sldId="2147483648"/>
        </pc:sldMasterMkLst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mod setBg modSldLayout">
        <pc:chgData name="Bruno Selau Goncalves" userId="S::bruno.selau@edu.pucrs.br::ae6a886d-14c4-4e14-b07e-d883a1f70a57" providerId="AD" clId="Web-{EB63B133-61D4-06BE-56D7-F539B44ECD6B}" dt="2020-12-06T18:54:06.943" v="33"/>
        <pc:sldMasterMkLst>
          <pc:docMk/>
          <pc:sldMasterMk cId="0" sldId="2147483660"/>
        </pc:sldMasterMkLst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60"/>
            <pc:sldLayoutMk cId="0" sldId="2147483661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60"/>
            <pc:sldLayoutMk cId="0" sldId="2147483662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60"/>
            <pc:sldLayoutMk cId="0" sldId="2147483663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60"/>
            <pc:sldLayoutMk cId="0" sldId="2147483664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60"/>
            <pc:sldLayoutMk cId="0" sldId="2147483665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60"/>
            <pc:sldLayoutMk cId="0" sldId="2147483666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60"/>
            <pc:sldLayoutMk cId="0" sldId="2147483667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60"/>
            <pc:sldLayoutMk cId="0" sldId="2147483668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60"/>
            <pc:sldLayoutMk cId="0" sldId="2147483669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60"/>
            <pc:sldLayoutMk cId="0" sldId="2147483670"/>
          </pc:sldLayoutMkLst>
        </pc:sldLayoutChg>
        <pc:sldLayoutChg chg="mod">
          <pc:chgData name="Bruno Selau Goncalves" userId="S::bruno.selau@edu.pucrs.br::ae6a886d-14c4-4e14-b07e-d883a1f70a57" providerId="AD" clId="Web-{EB63B133-61D4-06BE-56D7-F539B44ECD6B}" dt="2020-12-06T18:54:06.943" v="33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  <pc:docChgLst>
    <pc:chgData name="Bruno Selau Goncalves" userId="S::bruno.selau@edu.pucrs.br::ae6a886d-14c4-4e14-b07e-d883a1f70a57" providerId="AD" clId="Web-{46A5478A-44F8-3757-6FC5-F6A6BAD452B9}"/>
    <pc:docChg chg="modSld sldOrd">
      <pc:chgData name="Bruno Selau Goncalves" userId="S::bruno.selau@edu.pucrs.br::ae6a886d-14c4-4e14-b07e-d883a1f70a57" providerId="AD" clId="Web-{46A5478A-44F8-3757-6FC5-F6A6BAD452B9}" dt="2020-12-06T22:03:01.038" v="105"/>
      <pc:docMkLst>
        <pc:docMk/>
      </pc:docMkLst>
      <pc:sldChg chg="modSp">
        <pc:chgData name="Bruno Selau Goncalves" userId="S::bruno.selau@edu.pucrs.br::ae6a886d-14c4-4e14-b07e-d883a1f70a57" providerId="AD" clId="Web-{46A5478A-44F8-3757-6FC5-F6A6BAD452B9}" dt="2020-12-06T21:57:37.426" v="102" actId="1076"/>
        <pc:sldMkLst>
          <pc:docMk/>
          <pc:sldMk cId="0" sldId="273"/>
        </pc:sldMkLst>
        <pc:picChg chg="mod">
          <ac:chgData name="Bruno Selau Goncalves" userId="S::bruno.selau@edu.pucrs.br::ae6a886d-14c4-4e14-b07e-d883a1f70a57" providerId="AD" clId="Web-{46A5478A-44F8-3757-6FC5-F6A6BAD452B9}" dt="2020-12-06T21:57:37.426" v="102" actId="1076"/>
          <ac:picMkLst>
            <pc:docMk/>
            <pc:sldMk cId="0" sldId="273"/>
            <ac:picMk id="6" creationId="{9C0E8291-1376-419F-9E8D-ABF02648A079}"/>
          </ac:picMkLst>
        </pc:picChg>
      </pc:sldChg>
      <pc:sldChg chg="modSp">
        <pc:chgData name="Bruno Selau Goncalves" userId="S::bruno.selau@edu.pucrs.br::ae6a886d-14c4-4e14-b07e-d883a1f70a57" providerId="AD" clId="Web-{46A5478A-44F8-3757-6FC5-F6A6BAD452B9}" dt="2020-12-06T21:56:38.329" v="96" actId="20577"/>
        <pc:sldMkLst>
          <pc:docMk/>
          <pc:sldMk cId="0" sldId="277"/>
        </pc:sldMkLst>
        <pc:spChg chg="mod">
          <ac:chgData name="Bruno Selau Goncalves" userId="S::bruno.selau@edu.pucrs.br::ae6a886d-14c4-4e14-b07e-d883a1f70a57" providerId="AD" clId="Web-{46A5478A-44F8-3757-6FC5-F6A6BAD452B9}" dt="2020-12-06T21:56:38.329" v="96" actId="20577"/>
          <ac:spMkLst>
            <pc:docMk/>
            <pc:sldMk cId="0" sldId="277"/>
            <ac:spMk id="2950" creationId="{00000000-0000-0000-0000-000000000000}"/>
          </ac:spMkLst>
        </pc:spChg>
      </pc:sldChg>
      <pc:sldChg chg="addSp delSp modSp">
        <pc:chgData name="Bruno Selau Goncalves" userId="S::bruno.selau@edu.pucrs.br::ae6a886d-14c4-4e14-b07e-d883a1f70a57" providerId="AD" clId="Web-{46A5478A-44F8-3757-6FC5-F6A6BAD452B9}" dt="2020-12-06T21:56:03.921" v="90" actId="14100"/>
        <pc:sldMkLst>
          <pc:docMk/>
          <pc:sldMk cId="0" sldId="278"/>
        </pc:sldMkLst>
        <pc:spChg chg="del">
          <ac:chgData name="Bruno Selau Goncalves" userId="S::bruno.selau@edu.pucrs.br::ae6a886d-14c4-4e14-b07e-d883a1f70a57" providerId="AD" clId="Web-{46A5478A-44F8-3757-6FC5-F6A6BAD452B9}" dt="2020-12-06T21:48:06.255" v="12"/>
          <ac:spMkLst>
            <pc:docMk/>
            <pc:sldMk cId="0" sldId="278"/>
            <ac:spMk id="2" creationId="{2919E33D-F14F-467F-88C9-83EEFD673DAF}"/>
          </ac:spMkLst>
        </pc:spChg>
        <pc:spChg chg="add del mod">
          <ac:chgData name="Bruno Selau Goncalves" userId="S::bruno.selau@edu.pucrs.br::ae6a886d-14c4-4e14-b07e-d883a1f70a57" providerId="AD" clId="Web-{46A5478A-44F8-3757-6FC5-F6A6BAD452B9}" dt="2020-12-06T21:48:20.974" v="16"/>
          <ac:spMkLst>
            <pc:docMk/>
            <pc:sldMk cId="0" sldId="278"/>
            <ac:spMk id="4" creationId="{7097DE58-26E9-4E60-8763-4AD10547E044}"/>
          </ac:spMkLst>
        </pc:spChg>
        <pc:spChg chg="add del">
          <ac:chgData name="Bruno Selau Goncalves" userId="S::bruno.selau@edu.pucrs.br::ae6a886d-14c4-4e14-b07e-d883a1f70a57" providerId="AD" clId="Web-{46A5478A-44F8-3757-6FC5-F6A6BAD452B9}" dt="2020-12-06T21:48:18.161" v="15"/>
          <ac:spMkLst>
            <pc:docMk/>
            <pc:sldMk cId="0" sldId="278"/>
            <ac:spMk id="5" creationId="{3E74D149-D131-4D52-8979-1ECDFE712769}"/>
          </ac:spMkLst>
        </pc:spChg>
        <pc:spChg chg="add mod">
          <ac:chgData name="Bruno Selau Goncalves" userId="S::bruno.selau@edu.pucrs.br::ae6a886d-14c4-4e14-b07e-d883a1f70a57" providerId="AD" clId="Web-{46A5478A-44F8-3757-6FC5-F6A6BAD452B9}" dt="2020-12-06T21:48:32.006" v="22" actId="20577"/>
          <ac:spMkLst>
            <pc:docMk/>
            <pc:sldMk cId="0" sldId="278"/>
            <ac:spMk id="6" creationId="{75A473B4-F58C-4436-BC63-02CF00D0B301}"/>
          </ac:spMkLst>
        </pc:spChg>
        <pc:spChg chg="del">
          <ac:chgData name="Bruno Selau Goncalves" userId="S::bruno.selau@edu.pucrs.br::ae6a886d-14c4-4e14-b07e-d883a1f70a57" providerId="AD" clId="Web-{46A5478A-44F8-3757-6FC5-F6A6BAD452B9}" dt="2020-12-06T21:48:10.786" v="13"/>
          <ac:spMkLst>
            <pc:docMk/>
            <pc:sldMk cId="0" sldId="278"/>
            <ac:spMk id="2957" creationId="{00000000-0000-0000-0000-000000000000}"/>
          </ac:spMkLst>
        </pc:spChg>
        <pc:picChg chg="add del mod">
          <ac:chgData name="Bruno Selau Goncalves" userId="S::bruno.selau@edu.pucrs.br::ae6a886d-14c4-4e14-b07e-d883a1f70a57" providerId="AD" clId="Web-{46A5478A-44F8-3757-6FC5-F6A6BAD452B9}" dt="2020-12-06T21:49:18.274" v="50"/>
          <ac:picMkLst>
            <pc:docMk/>
            <pc:sldMk cId="0" sldId="278"/>
            <ac:picMk id="8" creationId="{5D0DAAA6-CFE2-46CB-A126-4F61A8C33B91}"/>
          </ac:picMkLst>
        </pc:picChg>
        <pc:picChg chg="add del mod">
          <ac:chgData name="Bruno Selau Goncalves" userId="S::bruno.selau@edu.pucrs.br::ae6a886d-14c4-4e14-b07e-d883a1f70a57" providerId="AD" clId="Web-{46A5478A-44F8-3757-6FC5-F6A6BAD452B9}" dt="2020-12-06T21:51:01.811" v="56"/>
          <ac:picMkLst>
            <pc:docMk/>
            <pc:sldMk cId="0" sldId="278"/>
            <ac:picMk id="10" creationId="{DC35A7B5-A6C4-45AC-8A76-2B5966008316}"/>
          </ac:picMkLst>
        </pc:picChg>
        <pc:picChg chg="add del mod">
          <ac:chgData name="Bruno Selau Goncalves" userId="S::bruno.selau@edu.pucrs.br::ae6a886d-14c4-4e14-b07e-d883a1f70a57" providerId="AD" clId="Web-{46A5478A-44F8-3757-6FC5-F6A6BAD452B9}" dt="2020-12-06T21:51:23.062" v="61"/>
          <ac:picMkLst>
            <pc:docMk/>
            <pc:sldMk cId="0" sldId="278"/>
            <ac:picMk id="11" creationId="{5AABBDDF-2CD4-499A-9A04-521D8119253F}"/>
          </ac:picMkLst>
        </pc:picChg>
        <pc:picChg chg="add mod modCrop">
          <ac:chgData name="Bruno Selau Goncalves" userId="S::bruno.selau@edu.pucrs.br::ae6a886d-14c4-4e14-b07e-d883a1f70a57" providerId="AD" clId="Web-{46A5478A-44F8-3757-6FC5-F6A6BAD452B9}" dt="2020-12-06T21:56:03.921" v="90" actId="14100"/>
          <ac:picMkLst>
            <pc:docMk/>
            <pc:sldMk cId="0" sldId="278"/>
            <ac:picMk id="12" creationId="{CC78317D-957D-425D-8C7B-3505F5344EAD}"/>
          </ac:picMkLst>
        </pc:picChg>
        <pc:picChg chg="del">
          <ac:chgData name="Bruno Selau Goncalves" userId="S::bruno.selau@edu.pucrs.br::ae6a886d-14c4-4e14-b07e-d883a1f70a57" providerId="AD" clId="Web-{46A5478A-44F8-3757-6FC5-F6A6BAD452B9}" dt="2020-12-06T21:48:03.395" v="11"/>
          <ac:picMkLst>
            <pc:docMk/>
            <pc:sldMk cId="0" sldId="278"/>
            <ac:picMk id="2958" creationId="{00000000-0000-0000-0000-000000000000}"/>
          </ac:picMkLst>
        </pc:picChg>
      </pc:sldChg>
      <pc:sldChg chg="ord">
        <pc:chgData name="Bruno Selau Goncalves" userId="S::bruno.selau@edu.pucrs.br::ae6a886d-14c4-4e14-b07e-d883a1f70a57" providerId="AD" clId="Web-{46A5478A-44F8-3757-6FC5-F6A6BAD452B9}" dt="2020-12-06T22:03:01.038" v="105"/>
        <pc:sldMkLst>
          <pc:docMk/>
          <pc:sldMk cId="0" sldId="284"/>
        </pc:sldMkLst>
      </pc:sldChg>
      <pc:sldChg chg="modSp">
        <pc:chgData name="Bruno Selau Goncalves" userId="S::bruno.selau@edu.pucrs.br::ae6a886d-14c4-4e14-b07e-d883a1f70a57" providerId="AD" clId="Web-{46A5478A-44F8-3757-6FC5-F6A6BAD452B9}" dt="2020-12-06T21:57:24.113" v="100" actId="14100"/>
        <pc:sldMkLst>
          <pc:docMk/>
          <pc:sldMk cId="443661770" sldId="289"/>
        </pc:sldMkLst>
        <pc:picChg chg="mod modCrop">
          <ac:chgData name="Bruno Selau Goncalves" userId="S::bruno.selau@edu.pucrs.br::ae6a886d-14c4-4e14-b07e-d883a1f70a57" providerId="AD" clId="Web-{46A5478A-44F8-3757-6FC5-F6A6BAD452B9}" dt="2020-12-06T21:57:24.113" v="100" actId="14100"/>
          <ac:picMkLst>
            <pc:docMk/>
            <pc:sldMk cId="443661770" sldId="289"/>
            <ac:picMk id="3" creationId="{846DE16A-78D8-4F5A-8C78-563F9004609A}"/>
          </ac:picMkLst>
        </pc:picChg>
      </pc:sldChg>
      <pc:sldChg chg="addSp delSp modSp">
        <pc:chgData name="Bruno Selau Goncalves" userId="S::bruno.selau@edu.pucrs.br::ae6a886d-14c4-4e14-b07e-d883a1f70a57" providerId="AD" clId="Web-{46A5478A-44F8-3757-6FC5-F6A6BAD452B9}" dt="2020-12-06T21:55:43.639" v="86" actId="1076"/>
        <pc:sldMkLst>
          <pc:docMk/>
          <pc:sldMk cId="1637276645" sldId="291"/>
        </pc:sldMkLst>
        <pc:spChg chg="del">
          <ac:chgData name="Bruno Selau Goncalves" userId="S::bruno.selau@edu.pucrs.br::ae6a886d-14c4-4e14-b07e-d883a1f70a57" providerId="AD" clId="Web-{46A5478A-44F8-3757-6FC5-F6A6BAD452B9}" dt="2020-12-06T21:47:30.831" v="1"/>
          <ac:spMkLst>
            <pc:docMk/>
            <pc:sldMk cId="1637276645" sldId="291"/>
            <ac:spMk id="4" creationId="{46C17A75-C74B-42CF-BC79-49998FCFD405}"/>
          </ac:spMkLst>
        </pc:spChg>
        <pc:spChg chg="add del mod">
          <ac:chgData name="Bruno Selau Goncalves" userId="S::bruno.selau@edu.pucrs.br::ae6a886d-14c4-4e14-b07e-d883a1f70a57" providerId="AD" clId="Web-{46A5478A-44F8-3757-6FC5-F6A6BAD452B9}" dt="2020-12-06T21:48:39.710" v="24"/>
          <ac:spMkLst>
            <pc:docMk/>
            <pc:sldMk cId="1637276645" sldId="291"/>
            <ac:spMk id="5" creationId="{8B074BBF-1472-4F4C-89A2-3927FA46B4C2}"/>
          </ac:spMkLst>
        </pc:spChg>
        <pc:spChg chg="add mod">
          <ac:chgData name="Bruno Selau Goncalves" userId="S::bruno.selau@edu.pucrs.br::ae6a886d-14c4-4e14-b07e-d883a1f70a57" providerId="AD" clId="Web-{46A5478A-44F8-3757-6FC5-F6A6BAD452B9}" dt="2020-12-06T21:48:56.257" v="45" actId="20577"/>
          <ac:spMkLst>
            <pc:docMk/>
            <pc:sldMk cId="1637276645" sldId="291"/>
            <ac:spMk id="6" creationId="{D7599AD6-5705-42CB-AE1D-6095DF2E69D9}"/>
          </ac:spMkLst>
        </pc:spChg>
        <pc:spChg chg="del mod">
          <ac:chgData name="Bruno Selau Goncalves" userId="S::bruno.selau@edu.pucrs.br::ae6a886d-14c4-4e14-b07e-d883a1f70a57" providerId="AD" clId="Web-{46A5478A-44F8-3757-6FC5-F6A6BAD452B9}" dt="2020-12-06T21:48:37.022" v="23"/>
          <ac:spMkLst>
            <pc:docMk/>
            <pc:sldMk cId="1637276645" sldId="291"/>
            <ac:spMk id="2922" creationId="{00000000-0000-0000-0000-000000000000}"/>
          </ac:spMkLst>
        </pc:spChg>
        <pc:picChg chg="del">
          <ac:chgData name="Bruno Selau Goncalves" userId="S::bruno.selau@edu.pucrs.br::ae6a886d-14c4-4e14-b07e-d883a1f70a57" providerId="AD" clId="Web-{46A5478A-44F8-3757-6FC5-F6A6BAD452B9}" dt="2020-12-06T21:47:29.237" v="0"/>
          <ac:picMkLst>
            <pc:docMk/>
            <pc:sldMk cId="1637276645" sldId="291"/>
            <ac:picMk id="3" creationId="{E448D105-474B-476D-80E8-BEAF3D12717A}"/>
          </ac:picMkLst>
        </pc:picChg>
        <pc:picChg chg="add del mod">
          <ac:chgData name="Bruno Selau Goncalves" userId="S::bruno.selau@edu.pucrs.br::ae6a886d-14c4-4e14-b07e-d883a1f70a57" providerId="AD" clId="Web-{46A5478A-44F8-3757-6FC5-F6A6BAD452B9}" dt="2020-12-06T21:52:42.942" v="66"/>
          <ac:picMkLst>
            <pc:docMk/>
            <pc:sldMk cId="1637276645" sldId="291"/>
            <ac:picMk id="8" creationId="{65D6F5BF-4874-4388-A701-3F8282F3DBEC}"/>
          </ac:picMkLst>
        </pc:picChg>
        <pc:picChg chg="add mod modCrop">
          <ac:chgData name="Bruno Selau Goncalves" userId="S::bruno.selau@edu.pucrs.br::ae6a886d-14c4-4e14-b07e-d883a1f70a57" providerId="AD" clId="Web-{46A5478A-44F8-3757-6FC5-F6A6BAD452B9}" dt="2020-12-06T21:55:43.639" v="86" actId="1076"/>
          <ac:picMkLst>
            <pc:docMk/>
            <pc:sldMk cId="1637276645" sldId="291"/>
            <ac:picMk id="9" creationId="{70F18D15-2F04-44AC-8199-4D959751C691}"/>
          </ac:picMkLst>
        </pc:picChg>
      </pc:sldChg>
    </pc:docChg>
  </pc:docChgLst>
  <pc:docChgLst>
    <pc:chgData name="Bruno Selau Goncalves" userId="S::bruno.selau@edu.pucrs.br::ae6a886d-14c4-4e14-b07e-d883a1f70a57" providerId="AD" clId="Web-{68101938-BCBD-5BB9-24E0-C1352B8BFEB3}"/>
    <pc:docChg chg="addSld delSld modSld sldOrd">
      <pc:chgData name="Bruno Selau Goncalves" userId="S::bruno.selau@edu.pucrs.br::ae6a886d-14c4-4e14-b07e-d883a1f70a57" providerId="AD" clId="Web-{68101938-BCBD-5BB9-24E0-C1352B8BFEB3}" dt="2020-12-07T03:35:15.636" v="4760"/>
      <pc:docMkLst>
        <pc:docMk/>
      </pc:docMkLst>
      <pc:sldChg chg="modNotes">
        <pc:chgData name="Bruno Selau Goncalves" userId="S::bruno.selau@edu.pucrs.br::ae6a886d-14c4-4e14-b07e-d883a1f70a57" providerId="AD" clId="Web-{68101938-BCBD-5BB9-24E0-C1352B8BFEB3}" dt="2020-12-07T03:27:55.420" v="4644"/>
        <pc:sldMkLst>
          <pc:docMk/>
          <pc:sldMk cId="0" sldId="256"/>
        </pc:sldMkLst>
      </pc:sldChg>
      <pc:sldChg chg="modNotes">
        <pc:chgData name="Bruno Selau Goncalves" userId="S::bruno.selau@edu.pucrs.br::ae6a886d-14c4-4e14-b07e-d883a1f70a57" providerId="AD" clId="Web-{68101938-BCBD-5BB9-24E0-C1352B8BFEB3}" dt="2020-12-07T03:28:51.406" v="4656"/>
        <pc:sldMkLst>
          <pc:docMk/>
          <pc:sldMk cId="0" sldId="257"/>
        </pc:sldMkLst>
      </pc:sldChg>
      <pc:sldChg chg="modSp modNotes">
        <pc:chgData name="Bruno Selau Goncalves" userId="S::bruno.selau@edu.pucrs.br::ae6a886d-14c4-4e14-b07e-d883a1f70a57" providerId="AD" clId="Web-{68101938-BCBD-5BB9-24E0-C1352B8BFEB3}" dt="2020-12-07T03:30:36.331" v="4680"/>
        <pc:sldMkLst>
          <pc:docMk/>
          <pc:sldMk cId="0" sldId="258"/>
        </pc:sldMkLst>
        <pc:spChg chg="mod">
          <ac:chgData name="Bruno Selau Goncalves" userId="S::bruno.selau@edu.pucrs.br::ae6a886d-14c4-4e14-b07e-d883a1f70a57" providerId="AD" clId="Web-{68101938-BCBD-5BB9-24E0-C1352B8BFEB3}" dt="2020-12-07T02:47:36.494" v="2547" actId="20577"/>
          <ac:spMkLst>
            <pc:docMk/>
            <pc:sldMk cId="0" sldId="258"/>
            <ac:spMk id="2781" creationId="{00000000-0000-0000-0000-000000000000}"/>
          </ac:spMkLst>
        </pc:spChg>
      </pc:sldChg>
      <pc:sldChg chg="modNotes">
        <pc:chgData name="Bruno Selau Goncalves" userId="S::bruno.selau@edu.pucrs.br::ae6a886d-14c4-4e14-b07e-d883a1f70a57" providerId="AD" clId="Web-{68101938-BCBD-5BB9-24E0-C1352B8BFEB3}" dt="2020-12-07T03:21:20.752" v="4326"/>
        <pc:sldMkLst>
          <pc:docMk/>
          <pc:sldMk cId="0" sldId="259"/>
        </pc:sldMkLst>
      </pc:sldChg>
      <pc:sldChg chg="modNotes">
        <pc:chgData name="Bruno Selau Goncalves" userId="S::bruno.selau@edu.pucrs.br::ae6a886d-14c4-4e14-b07e-d883a1f70a57" providerId="AD" clId="Web-{68101938-BCBD-5BB9-24E0-C1352B8BFEB3}" dt="2020-12-07T03:34:18.212" v="4732"/>
        <pc:sldMkLst>
          <pc:docMk/>
          <pc:sldMk cId="0" sldId="262"/>
        </pc:sldMkLst>
      </pc:sldChg>
      <pc:sldChg chg="modSp modNotes">
        <pc:chgData name="Bruno Selau Goncalves" userId="S::bruno.selau@edu.pucrs.br::ae6a886d-14c4-4e14-b07e-d883a1f70a57" providerId="AD" clId="Web-{68101938-BCBD-5BB9-24E0-C1352B8BFEB3}" dt="2020-12-07T03:24:34.227" v="4492"/>
        <pc:sldMkLst>
          <pc:docMk/>
          <pc:sldMk cId="0" sldId="263"/>
        </pc:sldMkLst>
        <pc:spChg chg="mod">
          <ac:chgData name="Bruno Selau Goncalves" userId="S::bruno.selau@edu.pucrs.br::ae6a886d-14c4-4e14-b07e-d883a1f70a57" providerId="AD" clId="Web-{68101938-BCBD-5BB9-24E0-C1352B8BFEB3}" dt="2020-12-07T00:29:24.135" v="506" actId="20577"/>
          <ac:spMkLst>
            <pc:docMk/>
            <pc:sldMk cId="0" sldId="263"/>
            <ac:spMk id="2845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68101938-BCBD-5BB9-24E0-C1352B8BFEB3}" dt="2020-12-07T00:29:28.338" v="510" actId="20577"/>
          <ac:spMkLst>
            <pc:docMk/>
            <pc:sldMk cId="0" sldId="263"/>
            <ac:spMk id="2847" creationId="{00000000-0000-0000-0000-000000000000}"/>
          </ac:spMkLst>
        </pc:spChg>
      </pc:sldChg>
      <pc:sldChg chg="modSp">
        <pc:chgData name="Bruno Selau Goncalves" userId="S::bruno.selau@edu.pucrs.br::ae6a886d-14c4-4e14-b07e-d883a1f70a57" providerId="AD" clId="Web-{68101938-BCBD-5BB9-24E0-C1352B8BFEB3}" dt="2020-12-07T00:28:14.509" v="504" actId="20577"/>
        <pc:sldMkLst>
          <pc:docMk/>
          <pc:sldMk cId="0" sldId="264"/>
        </pc:sldMkLst>
        <pc:spChg chg="mod">
          <ac:chgData name="Bruno Selau Goncalves" userId="S::bruno.selau@edu.pucrs.br::ae6a886d-14c4-4e14-b07e-d883a1f70a57" providerId="AD" clId="Web-{68101938-BCBD-5BB9-24E0-C1352B8BFEB3}" dt="2020-12-07T00:28:14.509" v="504" actId="20577"/>
          <ac:spMkLst>
            <pc:docMk/>
            <pc:sldMk cId="0" sldId="264"/>
            <ac:spMk id="2864" creationId="{00000000-0000-0000-0000-000000000000}"/>
          </ac:spMkLst>
        </pc:spChg>
      </pc:sldChg>
      <pc:sldChg chg="modSp">
        <pc:chgData name="Bruno Selau Goncalves" userId="S::bruno.selau@edu.pucrs.br::ae6a886d-14c4-4e14-b07e-d883a1f70a57" providerId="AD" clId="Web-{68101938-BCBD-5BB9-24E0-C1352B8BFEB3}" dt="2020-12-07T00:27:57.805" v="488" actId="20577"/>
        <pc:sldMkLst>
          <pc:docMk/>
          <pc:sldMk cId="0" sldId="266"/>
        </pc:sldMkLst>
        <pc:spChg chg="mod">
          <ac:chgData name="Bruno Selau Goncalves" userId="S::bruno.selau@edu.pucrs.br::ae6a886d-14c4-4e14-b07e-d883a1f70a57" providerId="AD" clId="Web-{68101938-BCBD-5BB9-24E0-C1352B8BFEB3}" dt="2020-12-06T23:06:41.933" v="124" actId="20577"/>
          <ac:spMkLst>
            <pc:docMk/>
            <pc:sldMk cId="0" sldId="266"/>
            <ac:spMk id="2876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68101938-BCBD-5BB9-24E0-C1352B8BFEB3}" dt="2020-12-06T23:00:37.783" v="78" actId="20577"/>
          <ac:spMkLst>
            <pc:docMk/>
            <pc:sldMk cId="0" sldId="266"/>
            <ac:spMk id="2877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68101938-BCBD-5BB9-24E0-C1352B8BFEB3}" dt="2020-12-07T00:27:57.805" v="488" actId="20577"/>
          <ac:spMkLst>
            <pc:docMk/>
            <pc:sldMk cId="0" sldId="266"/>
            <ac:spMk id="2878" creationId="{00000000-0000-0000-0000-000000000000}"/>
          </ac:spMkLst>
        </pc:spChg>
      </pc:sldChg>
      <pc:sldChg chg="modSp ord modNotes">
        <pc:chgData name="Bruno Selau Goncalves" userId="S::bruno.selau@edu.pucrs.br::ae6a886d-14c4-4e14-b07e-d883a1f70a57" providerId="AD" clId="Web-{68101938-BCBD-5BB9-24E0-C1352B8BFEB3}" dt="2020-12-07T03:35:15.636" v="4760"/>
        <pc:sldMkLst>
          <pc:docMk/>
          <pc:sldMk cId="0" sldId="268"/>
        </pc:sldMkLst>
        <pc:spChg chg="mod">
          <ac:chgData name="Bruno Selau Goncalves" userId="S::bruno.selau@edu.pucrs.br::ae6a886d-14c4-4e14-b07e-d883a1f70a57" providerId="AD" clId="Web-{68101938-BCBD-5BB9-24E0-C1352B8BFEB3}" dt="2020-12-06T23:02:47.318" v="82" actId="20577"/>
          <ac:spMkLst>
            <pc:docMk/>
            <pc:sldMk cId="0" sldId="268"/>
            <ac:spMk id="2890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68101938-BCBD-5BB9-24E0-C1352B8BFEB3}" dt="2020-12-06T23:04:34.555" v="101" actId="20577"/>
          <ac:spMkLst>
            <pc:docMk/>
            <pc:sldMk cId="0" sldId="268"/>
            <ac:spMk id="2891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68101938-BCBD-5BB9-24E0-C1352B8BFEB3}" dt="2020-12-07T00:27:46.836" v="485" actId="20577"/>
          <ac:spMkLst>
            <pc:docMk/>
            <pc:sldMk cId="0" sldId="268"/>
            <ac:spMk id="2892" creationId="{00000000-0000-0000-0000-000000000000}"/>
          </ac:spMkLst>
        </pc:spChg>
      </pc:sldChg>
      <pc:sldChg chg="modSp">
        <pc:chgData name="Bruno Selau Goncalves" userId="S::bruno.selau@edu.pucrs.br::ae6a886d-14c4-4e14-b07e-d883a1f70a57" providerId="AD" clId="Web-{68101938-BCBD-5BB9-24E0-C1352B8BFEB3}" dt="2020-12-07T00:18:12.340" v="272" actId="20577"/>
        <pc:sldMkLst>
          <pc:docMk/>
          <pc:sldMk cId="0" sldId="275"/>
        </pc:sldMkLst>
        <pc:spChg chg="mod">
          <ac:chgData name="Bruno Selau Goncalves" userId="S::bruno.selau@edu.pucrs.br::ae6a886d-14c4-4e14-b07e-d883a1f70a57" providerId="AD" clId="Web-{68101938-BCBD-5BB9-24E0-C1352B8BFEB3}" dt="2020-12-07T00:18:12.340" v="272" actId="20577"/>
          <ac:spMkLst>
            <pc:docMk/>
            <pc:sldMk cId="0" sldId="275"/>
            <ac:spMk id="2937" creationId="{00000000-0000-0000-0000-000000000000}"/>
          </ac:spMkLst>
        </pc:spChg>
      </pc:sldChg>
      <pc:sldChg chg="modNotes">
        <pc:chgData name="Bruno Selau Goncalves" userId="S::bruno.selau@edu.pucrs.br::ae6a886d-14c4-4e14-b07e-d883a1f70a57" providerId="AD" clId="Web-{68101938-BCBD-5BB9-24E0-C1352B8BFEB3}" dt="2020-12-07T03:07:57.154" v="3457"/>
        <pc:sldMkLst>
          <pc:docMk/>
          <pc:sldMk cId="0" sldId="283"/>
        </pc:sldMkLst>
      </pc:sldChg>
      <pc:sldChg chg="modSp">
        <pc:chgData name="Bruno Selau Goncalves" userId="S::bruno.selau@edu.pucrs.br::ae6a886d-14c4-4e14-b07e-d883a1f70a57" providerId="AD" clId="Web-{68101938-BCBD-5BB9-24E0-C1352B8BFEB3}" dt="2020-12-07T00:27:06.413" v="478" actId="20577"/>
        <pc:sldMkLst>
          <pc:docMk/>
          <pc:sldMk cId="0" sldId="285"/>
        </pc:sldMkLst>
        <pc:spChg chg="mod">
          <ac:chgData name="Bruno Selau Goncalves" userId="S::bruno.selau@edu.pucrs.br::ae6a886d-14c4-4e14-b07e-d883a1f70a57" providerId="AD" clId="Web-{68101938-BCBD-5BB9-24E0-C1352B8BFEB3}" dt="2020-12-07T00:27:06.413" v="478" actId="20577"/>
          <ac:spMkLst>
            <pc:docMk/>
            <pc:sldMk cId="0" sldId="285"/>
            <ac:spMk id="3069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68101938-BCBD-5BB9-24E0-C1352B8BFEB3}" dt="2020-12-07T00:26:59.726" v="477" actId="1076"/>
          <ac:spMkLst>
            <pc:docMk/>
            <pc:sldMk cId="0" sldId="285"/>
            <ac:spMk id="3070" creationId="{00000000-0000-0000-0000-000000000000}"/>
          </ac:spMkLst>
        </pc:spChg>
      </pc:sldChg>
      <pc:sldChg chg="addSp delSp modSp del mod modClrScheme chgLayout">
        <pc:chgData name="Bruno Selau Goncalves" userId="S::bruno.selau@edu.pucrs.br::ae6a886d-14c4-4e14-b07e-d883a1f70a57" providerId="AD" clId="Web-{68101938-BCBD-5BB9-24E0-C1352B8BFEB3}" dt="2020-12-07T00:49:45.144" v="779"/>
        <pc:sldMkLst>
          <pc:docMk/>
          <pc:sldMk cId="78062979" sldId="286"/>
        </pc:sldMkLst>
        <pc:spChg chg="del">
          <ac:chgData name="Bruno Selau Goncalves" userId="S::bruno.selau@edu.pucrs.br::ae6a886d-14c4-4e14-b07e-d883a1f70a57" providerId="AD" clId="Web-{68101938-BCBD-5BB9-24E0-C1352B8BFEB3}" dt="2020-12-07T00:43:05.152" v="511"/>
          <ac:spMkLst>
            <pc:docMk/>
            <pc:sldMk cId="78062979" sldId="286"/>
            <ac:spMk id="113" creationId="{EF7DB9A5-B410-49EB-A895-5D86D9F84A82}"/>
          </ac:spMkLst>
        </pc:spChg>
        <pc:spChg chg="del">
          <ac:chgData name="Bruno Selau Goncalves" userId="S::bruno.selau@edu.pucrs.br::ae6a886d-14c4-4e14-b07e-d883a1f70a57" providerId="AD" clId="Web-{68101938-BCBD-5BB9-24E0-C1352B8BFEB3}" dt="2020-12-07T00:43:05.152" v="511"/>
          <ac:spMkLst>
            <pc:docMk/>
            <pc:sldMk cId="78062979" sldId="286"/>
            <ac:spMk id="115" creationId="{E38FC1D1-D513-47B6-8E7F-0EE1E3509DE5}"/>
          </ac:spMkLst>
        </pc:spChg>
        <pc:spChg chg="add mod">
          <ac:chgData name="Bruno Selau Goncalves" userId="S::bruno.selau@edu.pucrs.br::ae6a886d-14c4-4e14-b07e-d883a1f70a57" providerId="AD" clId="Web-{68101938-BCBD-5BB9-24E0-C1352B8BFEB3}" dt="2020-12-07T00:48:08.002" v="731" actId="20577"/>
          <ac:spMkLst>
            <pc:docMk/>
            <pc:sldMk cId="78062979" sldId="286"/>
            <ac:spMk id="175" creationId="{E6CF59F5-FB09-428F-A025-9E54106CA838}"/>
          </ac:spMkLst>
        </pc:spChg>
        <pc:spChg chg="mod">
          <ac:chgData name="Bruno Selau Goncalves" userId="S::bruno.selau@edu.pucrs.br::ae6a886d-14c4-4e14-b07e-d883a1f70a57" providerId="AD" clId="Web-{68101938-BCBD-5BB9-24E0-C1352B8BFEB3}" dt="2020-12-07T00:43:05.152" v="511"/>
          <ac:spMkLst>
            <pc:docMk/>
            <pc:sldMk cId="78062979" sldId="286"/>
            <ac:spMk id="3050" creationId="{00000000-0000-0000-0000-000000000000}"/>
          </ac:spMkLst>
        </pc:spChg>
      </pc:sldChg>
      <pc:sldChg chg="modNotes">
        <pc:chgData name="Bruno Selau Goncalves" userId="S::bruno.selau@edu.pucrs.br::ae6a886d-14c4-4e14-b07e-d883a1f70a57" providerId="AD" clId="Web-{68101938-BCBD-5BB9-24E0-C1352B8BFEB3}" dt="2020-12-07T03:32:37.709" v="4695"/>
        <pc:sldMkLst>
          <pc:docMk/>
          <pc:sldMk cId="440378753" sldId="290"/>
        </pc:sldMkLst>
      </pc:sldChg>
      <pc:sldChg chg="modSp">
        <pc:chgData name="Bruno Selau Goncalves" userId="S::bruno.selau@edu.pucrs.br::ae6a886d-14c4-4e14-b07e-d883a1f70a57" providerId="AD" clId="Web-{68101938-BCBD-5BB9-24E0-C1352B8BFEB3}" dt="2020-12-06T23:07:52.810" v="140" actId="20577"/>
        <pc:sldMkLst>
          <pc:docMk/>
          <pc:sldMk cId="3120525036" sldId="293"/>
        </pc:sldMkLst>
        <pc:spChg chg="mod">
          <ac:chgData name="Bruno Selau Goncalves" userId="S::bruno.selau@edu.pucrs.br::ae6a886d-14c4-4e14-b07e-d883a1f70a57" providerId="AD" clId="Web-{68101938-BCBD-5BB9-24E0-C1352B8BFEB3}" dt="2020-12-06T23:07:52.810" v="140" actId="20577"/>
          <ac:spMkLst>
            <pc:docMk/>
            <pc:sldMk cId="3120525036" sldId="293"/>
            <ac:spMk id="21" creationId="{A827A75E-29A9-4A84-91F0-8E116F61E441}"/>
          </ac:spMkLst>
        </pc:spChg>
      </pc:sldChg>
      <pc:sldChg chg="modNotes">
        <pc:chgData name="Bruno Selau Goncalves" userId="S::bruno.selau@edu.pucrs.br::ae6a886d-14c4-4e14-b07e-d883a1f70a57" providerId="AD" clId="Web-{68101938-BCBD-5BB9-24E0-C1352B8BFEB3}" dt="2020-12-07T03:21:35.534" v="4350"/>
        <pc:sldMkLst>
          <pc:docMk/>
          <pc:sldMk cId="3606922127" sldId="295"/>
        </pc:sldMkLst>
      </pc:sldChg>
      <pc:sldChg chg="modSp add ord replId modNotes">
        <pc:chgData name="Bruno Selau Goncalves" userId="S::bruno.selau@edu.pucrs.br::ae6a886d-14c4-4e14-b07e-d883a1f70a57" providerId="AD" clId="Web-{68101938-BCBD-5BB9-24E0-C1352B8BFEB3}" dt="2020-12-07T01:18:55.071" v="1392"/>
        <pc:sldMkLst>
          <pc:docMk/>
          <pc:sldMk cId="569088841" sldId="299"/>
        </pc:sldMkLst>
        <pc:spChg chg="mod">
          <ac:chgData name="Bruno Selau Goncalves" userId="S::bruno.selau@edu.pucrs.br::ae6a886d-14c4-4e14-b07e-d883a1f70a57" providerId="AD" clId="Web-{68101938-BCBD-5BB9-24E0-C1352B8BFEB3}" dt="2020-12-07T00:48:31.487" v="743" actId="20577"/>
          <ac:spMkLst>
            <pc:docMk/>
            <pc:sldMk cId="569088841" sldId="299"/>
            <ac:spMk id="2909" creationId="{00000000-0000-0000-0000-000000000000}"/>
          </ac:spMkLst>
        </pc:spChg>
        <pc:spChg chg="mod">
          <ac:chgData name="Bruno Selau Goncalves" userId="S::bruno.selau@edu.pucrs.br::ae6a886d-14c4-4e14-b07e-d883a1f70a57" providerId="AD" clId="Web-{68101938-BCBD-5BB9-24E0-C1352B8BFEB3}" dt="2020-12-07T01:00:52.221" v="808" actId="20577"/>
          <ac:spMkLst>
            <pc:docMk/>
            <pc:sldMk cId="569088841" sldId="299"/>
            <ac:spMk id="29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g53fe375a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3" name="Google Shape;2763;g53fe375a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pt-BR"/>
              <a:t>Olá boa tarde,</a:t>
            </a:r>
          </a:p>
          <a:p>
            <a:pPr marL="0" indent="0"/>
            <a:r>
              <a:rPr lang="pt-BR"/>
              <a:t>Eu sou o bruno, vou apresentar pra vocês o trabalho que desenvolvi nas disciplinas de integradora 3 e 4.</a:t>
            </a:r>
          </a:p>
          <a:p>
            <a:pPr marL="0" indent="0"/>
            <a:r>
              <a:rPr lang="pt-BR"/>
              <a:t>O título "Timeliner, uma heuristica para compactar e organizar eventos em linhas do tempo"</a:t>
            </a:r>
          </a:p>
          <a:p>
            <a:pPr marL="0" indent="0"/>
            <a:r>
              <a:rPr lang="pt-BR"/>
              <a:t>E o meu orientador é o professor joão batista.</a:t>
            </a:r>
            <a:endParaRPr lang="pt-BR" dirty="0"/>
          </a:p>
        </p:txBody>
      </p:sp>
      <p:sp>
        <p:nvSpPr>
          <p:cNvPr id="2764" name="Google Shape;2764;g53fe375af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Google Shape;2886;ga5a12a9d32_0_1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7" name="Google Shape;2887;ga5a12a9d32_0_1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pt-BR"/>
              <a:t>A primeira referencia que eu trouxe é um artigo sobre o cronograma do professor,</a:t>
            </a:r>
          </a:p>
          <a:p>
            <a:pPr marL="0" indent="0"/>
            <a:r>
              <a:rPr lang="pt-BR"/>
              <a:t>que mostra que esse cronograma pode ser resolvido a partir da coloração de grafos. </a:t>
            </a:r>
          </a:p>
          <a:p>
            <a:pPr marL="0" indent="0"/>
            <a:endParaRPr lang="pt-BR" dirty="0"/>
          </a:p>
          <a:p>
            <a:pPr marL="0" indent="0"/>
            <a:r>
              <a:rPr lang="pt-BR"/>
              <a:t> O cronograma de um professor é uma linha do tempo, </a:t>
            </a:r>
          </a:p>
          <a:p>
            <a:pPr marL="0" indent="0"/>
            <a:r>
              <a:rPr lang="pt-BR"/>
              <a:t>Mas é um problema bem mais complexo que tem mais restrições como sala de aula, turmas, e outras coisas</a:t>
            </a:r>
            <a:endParaRPr lang="pt-BR" dirty="0"/>
          </a:p>
        </p:txBody>
      </p:sp>
      <p:sp>
        <p:nvSpPr>
          <p:cNvPr id="2888" name="Google Shape;2888;ga5a12a9d32_0_14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ga5a12a9d32_0_1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9" name="Google Shape;2859;ga5a12a9d32_0_1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ga5a12a9d32_0_14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a5a12a9d32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7" name="Google Shape;3047;ga5a12a9d32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ga5a12a9d32_1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363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a5a12a9d32_0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3" name="Google Shape;2873;ga5a12a9d32_0_1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ga5a12a9d32_0_14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a5a12a9d32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7" name="Google Shape;3047;ga5a12a9d32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ga5a12a9d32_1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915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1" name="Google Shape;29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a5a12a9d32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7" name="Google Shape;3047;ga5a12a9d32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ga5a12a9d32_1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7298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4" name="Google Shape;30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5" name="Google Shape;30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6" name="Google Shape;305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Google Shape;2966;ga5a12a9d32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ga5a12a9d32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a5a12a9d32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3" name="Google Shape;2973;ga5a12a9d32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0" name="Google Shape;27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pt-BR"/>
              <a:t>O problema que a gente escolheu é um problema de otimização combinatoria queconsiste em organizar eventos em uma linha do tempo, que a gente vai chamar de timelines.</a:t>
            </a:r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/>
              <a:t>A motivação surgiu porque apesar de existirem vários programas que criam gráficos para esta finalidade, a utilização desses softwares ainda demanda alguma quantidade de tempo e dedicação dos usuários, então a ideia é facilitar a organização de eventos, e propor um algoritmo que faça essa organização para o usuário.</a:t>
            </a:r>
          </a:p>
          <a:p>
            <a:pPr marL="0" indent="0"/>
            <a:endParaRPr lang="pt-BR" dirty="0"/>
          </a:p>
          <a:p>
            <a:pPr marL="0" indent="0"/>
            <a:r>
              <a:rPr lang="pt-BR"/>
              <a:t>Durante esses dois semestres eu pesquisei bastante mas não encontrei um algoritmo especifico para resolver timelines, então a gente percebeu que o problema do número cromático de um grafo pode ser reduzido para o nosso problema.</a:t>
            </a:r>
          </a:p>
          <a:p>
            <a:pPr marL="0" indent="0"/>
            <a:endParaRPr lang="pt-BR" dirty="0"/>
          </a:p>
          <a:p>
            <a:pPr marL="0" indent="0"/>
            <a:r>
              <a:rPr lang="pt-BR"/>
              <a:t>E com isso a gente ganhou algumas informações, porque o problema do número cromático é classificado como NP-Dificil, o que significa utilizar técnicas de backtracking é uma tarefa exponencial, e pra timelines um pouco maiores já não seria possível encontrar um resultado.</a:t>
            </a:r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/>
              <a:t>E No próximo slide eu vou justificar porque a gente optou por usar uma heuristica gulosa.</a:t>
            </a:r>
            <a:endParaRPr lang="pt-BR" dirty="0"/>
          </a:p>
          <a:p>
            <a:pPr marL="0" indent="0"/>
            <a:endParaRPr lang="pt-BR" dirty="0"/>
          </a:p>
          <a:p>
            <a:pPr marL="0" indent="0"/>
            <a:endParaRPr lang="pt-BR" dirty="0"/>
          </a:p>
        </p:txBody>
      </p:sp>
      <p:sp>
        <p:nvSpPr>
          <p:cNvPr id="2771" name="Google Shape;277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3" name="Google Shape;30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4" name="Google Shape;300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ga5a12a9d32_0_2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ga5a12a9d32_0_2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ga5a12a9d32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9" name="Google Shape;2919;ga5a12a9d32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Gerado randomicamente</a:t>
            </a:r>
            <a:endParaRPr/>
          </a:p>
        </p:txBody>
      </p:sp>
      <p:sp>
        <p:nvSpPr>
          <p:cNvPr id="2920" name="Google Shape;2920;ga5a12a9d32_1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ga5a12a9d32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9" name="Google Shape;2919;ga5a12a9d32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Gerado randomicamente</a:t>
            </a:r>
            <a:endParaRPr/>
          </a:p>
        </p:txBody>
      </p:sp>
      <p:sp>
        <p:nvSpPr>
          <p:cNvPr id="2920" name="Google Shape;2920;ga5a12a9d32_1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8052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a5a12a9d32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a5a12a9d32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4" name="Google Shape;2934;ga5a12a9d32_1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ga5a12a9d32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9" name="Google Shape;2919;ga5a12a9d32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Gerado randomicamente</a:t>
            </a:r>
            <a:endParaRPr/>
          </a:p>
        </p:txBody>
      </p:sp>
      <p:sp>
        <p:nvSpPr>
          <p:cNvPr id="2920" name="Google Shape;2920;ga5a12a9d32_1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906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ga5a12a9d32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7" name="Google Shape;2947;ga5a12a9d32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8" name="Google Shape;2948;ga5a12a9d32_1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ga5a12a9d32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4" name="Google Shape;2954;ga5a12a9d32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ga5a12a9d32_1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ga5a12a9d32_0_2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pt-BR" dirty="0"/>
              <a:t>Acho que a primeira consideração a ser feita é rem relação a redução, porque ela permitiu mostrar que a gente trabalhou com um problema NP-Difícil. E além disso abriu um leque maior de opções pra entender o problema, porque foi possível comparar com heurísticas de coloração de grafos.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Claro que a gente deve levar em consideração que as heurísticas que foram comparadas resolvem todos os problemas de coloração de grafos, diferente do </a:t>
            </a:r>
            <a:r>
              <a:rPr lang="pt-BR" dirty="0" err="1"/>
              <a:t>timeliner</a:t>
            </a:r>
            <a:r>
              <a:rPr lang="pt-BR" dirty="0"/>
              <a:t> que resolve um problema </a:t>
            </a:r>
            <a:r>
              <a:rPr lang="pt-BR" dirty="0" err="1"/>
              <a:t>especifíco</a:t>
            </a:r>
            <a:r>
              <a:rPr lang="pt-BR" dirty="0"/>
              <a:t>.  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Mas pensando só no problema do artigo, o </a:t>
            </a:r>
            <a:r>
              <a:rPr lang="pt-BR" dirty="0" err="1"/>
              <a:t>timeliner</a:t>
            </a:r>
            <a:r>
              <a:rPr lang="pt-BR" dirty="0"/>
              <a:t> foi o que mais perto do objetivo, porque conseguiu apresentar um bom resultado sem exigir muitas comparações .</a:t>
            </a:r>
          </a:p>
          <a:p>
            <a:pPr marL="0" indent="0"/>
            <a:endParaRPr lang="pt-BR" dirty="0"/>
          </a:p>
          <a:p>
            <a:pPr marL="0" indent="0"/>
            <a:r>
              <a:rPr lang="pt-BR" dirty="0"/>
              <a:t>E Durante a pesquisa tiveram dois pontos interessantes. O primeira tá relacionada com a hipótese, pois ela demonstrou ser mais eficiente na amostra, mas eu não sei justificar o motivo disso. O segundo ponto foi o comportamento do MRNA adaptado, que foi muito positivo ao considerar a simplicidade deste algoritmo, seria interessante investigar o comportamento dele nuns casos mais robustos.</a:t>
            </a:r>
          </a:p>
        </p:txBody>
      </p:sp>
      <p:sp>
        <p:nvSpPr>
          <p:cNvPr id="2907" name="Google Shape;2907;ga5a12a9d32_0_2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94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g785cc406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7" name="Google Shape;2777;g785cc406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pt-BR"/>
              <a:t>Então o principal objetivo do algoritmo é compactar e resolver conflitos de linhas do tempo;</a:t>
            </a:r>
          </a:p>
          <a:p>
            <a:pPr marL="0" indent="0"/>
            <a:endParaRPr lang="pt-BR" dirty="0"/>
          </a:p>
          <a:p>
            <a:pPr marL="0" indent="0"/>
            <a:r>
              <a:rPr lang="pt-BR"/>
              <a:t>O motivo de buscar uma heuristica gulosa e pelo fato de querer uma organização rápida, que talvez nem sempre econtre um resultado ótimo mas encontre um resultado aproximado sempre de forma rápida.</a:t>
            </a:r>
          </a:p>
          <a:p>
            <a:pPr marL="0" indent="0"/>
            <a:endParaRPr lang="pt-BR" dirty="0"/>
          </a:p>
          <a:p>
            <a:pPr marL="0" indent="0"/>
            <a:r>
              <a:rPr lang="pt-BR"/>
              <a:t>A heuristica que a gente criou foi construida a partir de uma hipótese, e um dos objetivos é testar se essa afirmação é verdadeira pro dataset que a gente gerou de forma aleatoria.</a:t>
            </a:r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/>
              <a:t>Um dos objetivos também é apresentara redução, pra provar que o problema é np-dificl e tmb para poder utilizar outras heuristicas para competição.</a:t>
            </a:r>
            <a:endParaRPr lang="pt-BR" dirty="0"/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endParaRPr lang="pt-BR" dirty="0"/>
          </a:p>
          <a:p>
            <a:pPr marL="0" indent="0"/>
            <a:endParaRPr lang="pt-BR" dirty="0"/>
          </a:p>
        </p:txBody>
      </p:sp>
      <p:sp>
        <p:nvSpPr>
          <p:cNvPr id="2778" name="Google Shape;2778;g785cc4064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Google Shape;30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6" name="Google Shape;30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7" name="Google Shape;306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a5a12a9d32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7" name="Google Shape;3047;ga5a12a9d32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pt-BR"/>
              <a:t>Neste slide a gente pode ver um exemplo de timeline né,</a:t>
            </a:r>
          </a:p>
          <a:p>
            <a:pPr marL="0" indent="0"/>
            <a:endParaRPr lang="pt-BR" dirty="0"/>
          </a:p>
          <a:p>
            <a:pPr marL="0" indent="0"/>
            <a:r>
              <a:rPr lang="pt-BR"/>
              <a:t>Na entrada o algoritmo recebe um arquivo de texto com um evento em cada linha,</a:t>
            </a:r>
          </a:p>
          <a:p>
            <a:pPr marL="0" indent="0"/>
            <a:r>
              <a:rPr lang="pt-BR"/>
              <a:t>E cada evento e composto por um nome, uma data de inicio e uma data final. E Todos esses paramentos tão separados por virgula.</a:t>
            </a:r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/>
              <a:t>E o nosso algoritmo, que a gente chamou de "timeliner", vai gerar um gráfico com esses eventos organizados.</a:t>
            </a:r>
          </a:p>
          <a:p>
            <a:pPr marL="0" indent="0"/>
            <a:endParaRPr lang="pt-BR" dirty="0"/>
          </a:p>
        </p:txBody>
      </p:sp>
      <p:sp>
        <p:nvSpPr>
          <p:cNvPr id="3048" name="Google Shape;3048;ga5a12a9d32_1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ga5a12a9d32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7" name="Google Shape;3047;ga5a12a9d32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pt-BR"/>
              <a:t>Esse slide mostra a diferença entre uma timeline compactada e outra não campactada</a:t>
            </a:r>
          </a:p>
          <a:p>
            <a:pPr marL="0" indent="0"/>
            <a:endParaRPr lang="pt-BR" dirty="0"/>
          </a:p>
          <a:p>
            <a:pPr marL="0" indent="0"/>
            <a:r>
              <a:rPr lang="pt-BR"/>
              <a:t>Vôces podem ver q na timeline de cima cada evento tá numa linha diferente, então existem 7 eventos e 7 linhas.</a:t>
            </a:r>
          </a:p>
          <a:p>
            <a:pPr marL="0" indent="0"/>
            <a:endParaRPr lang="pt-BR" dirty="0"/>
          </a:p>
          <a:p>
            <a:pPr marL="0" indent="0"/>
            <a:r>
              <a:rPr lang="pt-BR"/>
              <a:t>Na timeline de baixo existem os mesmos 7 eventos, mas eles tão organizados de forma mais compacta,</a:t>
            </a:r>
          </a:p>
          <a:p>
            <a:pPr marL="0" indent="0"/>
            <a:r>
              <a:rPr lang="pt-BR"/>
              <a:t>A gente pode ver isso olhando pra linhas dois, que só ela dispoe 3 eventos. Neste exemplo a gente tem os mesmos 7 eventos, mas em apenas 4 linhas.</a:t>
            </a:r>
          </a:p>
          <a:p>
            <a:pPr marL="0" indent="0"/>
            <a:endParaRPr lang="pt-BR" dirty="0"/>
          </a:p>
          <a:p>
            <a:pPr marL="0" indent="0"/>
            <a:r>
              <a:rPr lang="pt-BR"/>
              <a:t>Neste processo de compactação a gente tem que evitar </a:t>
            </a:r>
          </a:p>
          <a:p>
            <a:pPr marL="0" indent="0"/>
            <a:r>
              <a:rPr lang="pt-BR"/>
              <a:t>Que os eventos que possuem data incomum se sobreponham</a:t>
            </a:r>
          </a:p>
          <a:p>
            <a:pPr marL="0" indent="0"/>
            <a:r>
              <a:rPr lang="pt-BR"/>
              <a:t>E ao mesmo tempo buscar uma organização com a menor quantidade de linhas possível.</a:t>
            </a:r>
            <a:endParaRPr lang="pt-BR" dirty="0"/>
          </a:p>
          <a:p>
            <a:pPr marL="0" indent="0"/>
            <a:endParaRPr lang="pt-BR" dirty="0"/>
          </a:p>
        </p:txBody>
      </p:sp>
      <p:sp>
        <p:nvSpPr>
          <p:cNvPr id="3048" name="Google Shape;3048;ga5a12a9d32_1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800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785cc4064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785cc4064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pt-BR"/>
              <a:t>Então a  primeira fase do timeliner é a entrada de dados</a:t>
            </a:r>
          </a:p>
          <a:p>
            <a:pPr marL="0" indent="0"/>
            <a:endParaRPr lang="pt-BR" dirty="0"/>
          </a:p>
          <a:p>
            <a:pPr marL="0" indent="0"/>
            <a:r>
              <a:rPr lang="pt-BR"/>
              <a:t>A segunda fase é a maior que faz a organizão dos eventos( que deve evita as sobreposições, reduzir a quantidade de linhas e inserir os eventos no gráfico )</a:t>
            </a:r>
            <a:endParaRPr lang="pt-BR" dirty="0"/>
          </a:p>
          <a:p>
            <a:pPr marL="0" indent="0"/>
            <a:endParaRPr lang="pt-BR" dirty="0"/>
          </a:p>
          <a:p>
            <a:pPr marL="0" indent="0"/>
            <a:r>
              <a:rPr lang="pt-BR"/>
              <a:t>E por ultimo é necessário gerar esse gráfico</a:t>
            </a:r>
            <a:endParaRPr lang="pt-BR" dirty="0"/>
          </a:p>
        </p:txBody>
      </p:sp>
      <p:sp>
        <p:nvSpPr>
          <p:cNvPr id="2785" name="Google Shape;2785;g785cc40646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Bom, agora vamos pra referencias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‹nº›</a:t>
            </a:fld>
            <a:endParaRPr lang="pt-BR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868225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0" name="Google Shape;28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pt-BR"/>
              <a:t>Este é o time graphics é um site já pronto e muito usado, </a:t>
            </a:r>
          </a:p>
          <a:p>
            <a:pPr marL="0" indent="0"/>
            <a:endParaRPr lang="pt-BR" dirty="0"/>
          </a:p>
          <a:p>
            <a:pPr marL="0" indent="0"/>
            <a:r>
              <a:rPr lang="pt-BR"/>
              <a:t>e é uma ferramenta próxima daquilo que a gente propoe</a:t>
            </a:r>
          </a:p>
          <a:p>
            <a:pPr marL="0" indent="0"/>
            <a:r>
              <a:rPr lang="pt-BR"/>
              <a:t> </a:t>
            </a:r>
          </a:p>
          <a:p>
            <a:pPr marL="0" indent="0"/>
            <a:r>
              <a:rPr lang="pt-BR"/>
              <a:t>Muito pela aparência e pelo fato de não permitir sobreposição de eventos, </a:t>
            </a:r>
          </a:p>
          <a:p>
            <a:pPr marL="0" indent="0"/>
            <a:r>
              <a:rPr lang="pt-BR"/>
              <a:t>mas essa aplicação exige que toda organização deve ser feita manualmente usuário</a:t>
            </a:r>
          </a:p>
        </p:txBody>
      </p:sp>
      <p:sp>
        <p:nvSpPr>
          <p:cNvPr id="2821" name="Google Shape;28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1" name="Google Shape;28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pt-BR"/>
              <a:t>Como eu falei antes, a gente pesquisou bastante sobre coloração de grafos pra poder comparar nossos resultados </a:t>
            </a:r>
            <a:endParaRPr/>
          </a:p>
        </p:txBody>
      </p:sp>
      <p:sp>
        <p:nvSpPr>
          <p:cNvPr id="2832" name="Google Shape;283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24" descr="Gráfico de linhas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24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4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4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4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4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4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4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4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4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4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4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4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24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4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4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24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24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24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4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4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4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4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4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4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4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4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24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24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24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4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4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4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4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4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24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24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4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24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24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24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4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4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4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4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4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24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24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24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24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24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4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4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4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4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4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4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4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4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4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4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4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4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4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4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4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24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4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24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24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24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3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25" name="Google Shape;1225;p33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33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33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01" name="Google Shape;1301;p33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33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33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34"/>
          <p:cNvSpPr txBox="1">
            <a:spLocks noGrp="1"/>
          </p:cNvSpPr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6" name="Google Shape;1306;p34" descr="Gráfico de linhas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34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34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34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34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34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34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34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82" name="Google Shape;1382;p34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a5a12a9d32_0_1434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93" name="Google Shape;1393;ga5a12a9d32_0_1434" descr="Gráfico de linhas"/>
          <p:cNvGrpSpPr/>
          <p:nvPr/>
        </p:nvGrpSpPr>
        <p:grpSpPr>
          <a:xfrm>
            <a:off x="1584701" y="4724369"/>
            <a:ext cx="8632761" cy="64006"/>
            <a:chOff x="-4110038" y="2703513"/>
            <a:chExt cx="17394239" cy="160336"/>
          </a:xfrm>
        </p:grpSpPr>
        <p:sp>
          <p:nvSpPr>
            <p:cNvPr id="1394" name="Google Shape;1394;ga5a12a9d32_0_1434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5" name="Google Shape;1395;ga5a12a9d32_0_1434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6" name="Google Shape;1396;ga5a12a9d32_0_1434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7" name="Google Shape;1397;ga5a12a9d32_0_1434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8" name="Google Shape;1398;ga5a12a9d32_0_1434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9" name="Google Shape;1399;ga5a12a9d32_0_1434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0" name="Google Shape;1400;ga5a12a9d32_0_1434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1" name="Google Shape;1401;ga5a12a9d32_0_1434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2" name="Google Shape;1402;ga5a12a9d32_0_1434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3" name="Google Shape;1403;ga5a12a9d32_0_1434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4" name="Google Shape;1404;ga5a12a9d32_0_1434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5" name="Google Shape;1405;ga5a12a9d32_0_1434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6" name="Google Shape;1406;ga5a12a9d32_0_1434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7" name="Google Shape;1407;ga5a12a9d32_0_1434"/>
            <p:cNvSpPr/>
            <p:nvPr/>
          </p:nvSpPr>
          <p:spPr>
            <a:xfrm>
              <a:off x="715962" y="2809875"/>
              <a:ext cx="1911349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8" name="Google Shape;1408;ga5a12a9d32_0_1434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9" name="Google Shape;1409;ga5a12a9d32_0_1434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0" name="Google Shape;1410;ga5a12a9d32_0_1434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1" name="Google Shape;1411;ga5a12a9d32_0_1434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2" name="Google Shape;1412;ga5a12a9d32_0_1434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3" name="Google Shape;1413;ga5a12a9d32_0_1434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4" name="Google Shape;1414;ga5a12a9d32_0_1434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5" name="Google Shape;1415;ga5a12a9d32_0_1434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6" name="Google Shape;1416;ga5a12a9d32_0_1434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7" name="Google Shape;1417;ga5a12a9d32_0_1434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8" name="Google Shape;1418;ga5a12a9d32_0_1434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9" name="Google Shape;1419;ga5a12a9d32_0_1434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0" name="Google Shape;1420;ga5a12a9d32_0_1434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1" name="Google Shape;1421;ga5a12a9d32_0_1434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2" name="Google Shape;1422;ga5a12a9d32_0_1434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3" name="Google Shape;1423;ga5a12a9d32_0_1434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4" name="Google Shape;1424;ga5a12a9d32_0_1434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5" name="Google Shape;1425;ga5a12a9d32_0_1434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6" name="Google Shape;1426;ga5a12a9d32_0_1434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7" name="Google Shape;1427;ga5a12a9d32_0_1434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8" name="Google Shape;1428;ga5a12a9d32_0_1434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29" name="Google Shape;1429;ga5a12a9d32_0_1434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0" name="Google Shape;1430;ga5a12a9d32_0_1434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1" name="Google Shape;1431;ga5a12a9d32_0_1434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2" name="Google Shape;1432;ga5a12a9d32_0_1434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3" name="Google Shape;1433;ga5a12a9d32_0_1434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4" name="Google Shape;1434;ga5a12a9d32_0_1434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5" name="Google Shape;1435;ga5a12a9d32_0_1434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6" name="Google Shape;1436;ga5a12a9d32_0_1434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7" name="Google Shape;1437;ga5a12a9d32_0_1434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8" name="Google Shape;1438;ga5a12a9d32_0_1434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39" name="Google Shape;1439;ga5a12a9d32_0_1434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0" name="Google Shape;1440;ga5a12a9d32_0_1434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1" name="Google Shape;1441;ga5a12a9d32_0_1434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2" name="Google Shape;1442;ga5a12a9d32_0_1434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3" name="Google Shape;1443;ga5a12a9d32_0_1434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4" name="Google Shape;1444;ga5a12a9d32_0_1434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5" name="Google Shape;1445;ga5a12a9d32_0_1434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6" name="Google Shape;1446;ga5a12a9d32_0_1434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7" name="Google Shape;1447;ga5a12a9d32_0_1434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8" name="Google Shape;1448;ga5a12a9d32_0_1434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49" name="Google Shape;1449;ga5a12a9d32_0_1434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0" name="Google Shape;1450;ga5a12a9d32_0_1434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1" name="Google Shape;1451;ga5a12a9d32_0_1434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2" name="Google Shape;1452;ga5a12a9d32_0_1434"/>
            <p:cNvSpPr/>
            <p:nvPr/>
          </p:nvSpPr>
          <p:spPr>
            <a:xfrm>
              <a:off x="-4110038" y="2703513"/>
              <a:ext cx="16486192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3" name="Google Shape;1453;ga5a12a9d32_0_1434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4" name="Google Shape;1454;ga5a12a9d32_0_1434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5" name="Google Shape;1455;ga5a12a9d32_0_1434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6" name="Google Shape;1456;ga5a12a9d32_0_1434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7" name="Google Shape;1457;ga5a12a9d32_0_1434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8" name="Google Shape;1458;ga5a12a9d32_0_1434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59" name="Google Shape;1459;ga5a12a9d32_0_1434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0" name="Google Shape;1460;ga5a12a9d32_0_1434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1" name="Google Shape;1461;ga5a12a9d32_0_1434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2" name="Google Shape;1462;ga5a12a9d32_0_1434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3" name="Google Shape;1463;ga5a12a9d32_0_1434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4" name="Google Shape;1464;ga5a12a9d32_0_1434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5" name="Google Shape;1465;ga5a12a9d32_0_1434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6" name="Google Shape;1466;ga5a12a9d32_0_1434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7" name="Google Shape;1467;ga5a12a9d32_0_1434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8" name="Google Shape;1468;ga5a12a9d32_0_1434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9" name="Google Shape;1469;ga5a12a9d32_0_1434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0" name="Google Shape;1470;ga5a12a9d32_0_1434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1" name="Google Shape;1471;ga5a12a9d32_0_1434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2" name="Google Shape;1472;ga5a12a9d32_0_1434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3" name="Google Shape;1473;ga5a12a9d32_0_1434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4" name="Google Shape;1474;ga5a12a9d32_0_1434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5" name="Google Shape;1475;ga5a12a9d32_0_1434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6" name="Google Shape;1476;ga5a12a9d32_0_1434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7" name="Google Shape;1477;ga5a12a9d32_0_1434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8" name="Google Shape;1478;ga5a12a9d32_0_1434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9" name="Google Shape;1479;ga5a12a9d32_0_1434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0" name="Google Shape;1480;ga5a12a9d32_0_1434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1" name="Google Shape;1481;ga5a12a9d32_0_1434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2" name="Google Shape;1482;ga5a12a9d32_0_1434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3" name="Google Shape;1483;ga5a12a9d32_0_1434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4" name="Google Shape;1484;ga5a12a9d32_0_1434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5" name="Google Shape;1485;ga5a12a9d32_0_1434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6" name="Google Shape;1486;ga5a12a9d32_0_1434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7" name="Google Shape;1487;ga5a12a9d32_0_1434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8" name="Google Shape;1488;ga5a12a9d32_0_1434"/>
            <p:cNvSpPr/>
            <p:nvPr/>
          </p:nvSpPr>
          <p:spPr>
            <a:xfrm>
              <a:off x="187325" y="2714625"/>
              <a:ext cx="1925637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9" name="Google Shape;1489;ga5a12a9d32_0_1434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0" name="Google Shape;1490;ga5a12a9d32_0_1434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1" name="Google Shape;1491;ga5a12a9d32_0_1434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2" name="Google Shape;1492;ga5a12a9d32_0_1434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3" name="Google Shape;1493;ga5a12a9d32_0_1434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4" name="Google Shape;1494;ga5a12a9d32_0_1434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5" name="Google Shape;1495;ga5a12a9d32_0_1434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6" name="Google Shape;1496;ga5a12a9d32_0_1434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7" name="Google Shape;1497;ga5a12a9d32_0_1434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8" name="Google Shape;1498;ga5a12a9d32_0_1434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9" name="Google Shape;1499;ga5a12a9d32_0_1434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0" name="Google Shape;1500;ga5a12a9d32_0_1434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1" name="Google Shape;1501;ga5a12a9d32_0_1434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2" name="Google Shape;1502;ga5a12a9d32_0_1434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3" name="Google Shape;1503;ga5a12a9d32_0_1434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4" name="Google Shape;1504;ga5a12a9d32_0_1434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5" name="Google Shape;1505;ga5a12a9d32_0_1434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6" name="Google Shape;1506;ga5a12a9d32_0_1434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7" name="Google Shape;1507;ga5a12a9d32_0_1434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8" name="Google Shape;1508;ga5a12a9d32_0_1434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9" name="Google Shape;1509;ga5a12a9d32_0_1434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0" name="Google Shape;1510;ga5a12a9d32_0_1434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1" name="Google Shape;1511;ga5a12a9d32_0_1434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2" name="Google Shape;1512;ga5a12a9d32_0_1434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3" name="Google Shape;1513;ga5a12a9d32_0_1434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4" name="Google Shape;1514;ga5a12a9d32_0_1434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5" name="Google Shape;1515;ga5a12a9d32_0_1434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6" name="Google Shape;1516;ga5a12a9d32_0_1434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517" name="Google Shape;1517;ga5a12a9d32_0_1434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a5a12a9d32_0_156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20" name="Google Shape;1520;ga5a12a9d32_0_1561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21" name="Google Shape;1521;ga5a12a9d32_0_1561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2" name="Google Shape;1522;ga5a12a9d32_0_1561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3" name="Google Shape;1523;ga5a12a9d32_0_1561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4" name="Google Shape;1524;ga5a12a9d32_0_1561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5" name="Google Shape;1525;ga5a12a9d32_0_1561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6" name="Google Shape;1526;ga5a12a9d32_0_156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7" name="Google Shape;1527;ga5a12a9d32_0_156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8" name="Google Shape;1528;ga5a12a9d32_0_1561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9" name="Google Shape;1529;ga5a12a9d32_0_1561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0" name="Google Shape;1530;ga5a12a9d32_0_1561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1" name="Google Shape;1531;ga5a12a9d32_0_1561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2" name="Google Shape;1532;ga5a12a9d32_0_1561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3" name="Google Shape;1533;ga5a12a9d32_0_1561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4" name="Google Shape;1534;ga5a12a9d32_0_1561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5" name="Google Shape;1535;ga5a12a9d32_0_1561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6" name="Google Shape;1536;ga5a12a9d32_0_156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7" name="Google Shape;1537;ga5a12a9d32_0_156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8" name="Google Shape;1538;ga5a12a9d32_0_1561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9" name="Google Shape;1539;ga5a12a9d32_0_1561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0" name="Google Shape;1540;ga5a12a9d32_0_1561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1" name="Google Shape;1541;ga5a12a9d32_0_1561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2" name="Google Shape;1542;ga5a12a9d32_0_1561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3" name="Google Shape;1543;ga5a12a9d32_0_1561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4" name="Google Shape;1544;ga5a12a9d32_0_1561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5" name="Google Shape;1545;ga5a12a9d32_0_1561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6" name="Google Shape;1546;ga5a12a9d32_0_156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7" name="Google Shape;1547;ga5a12a9d32_0_156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8" name="Google Shape;1548;ga5a12a9d32_0_1561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9" name="Google Shape;1549;ga5a12a9d32_0_1561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0" name="Google Shape;1550;ga5a12a9d32_0_1561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1" name="Google Shape;1551;ga5a12a9d32_0_1561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2" name="Google Shape;1552;ga5a12a9d32_0_1561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3" name="Google Shape;1553;ga5a12a9d32_0_1561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4" name="Google Shape;1554;ga5a12a9d32_0_1561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5" name="Google Shape;1555;ga5a12a9d32_0_1561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6" name="Google Shape;1556;ga5a12a9d32_0_156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7" name="Google Shape;1557;ga5a12a9d32_0_156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8" name="Google Shape;1558;ga5a12a9d32_0_1561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9" name="Google Shape;1559;ga5a12a9d32_0_1561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0" name="Google Shape;1560;ga5a12a9d32_0_1561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1" name="Google Shape;1561;ga5a12a9d32_0_1561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2" name="Google Shape;1562;ga5a12a9d32_0_1561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3" name="Google Shape;1563;ga5a12a9d32_0_1561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4" name="Google Shape;1564;ga5a12a9d32_0_1561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5" name="Google Shape;1565;ga5a12a9d32_0_1561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6" name="Google Shape;1566;ga5a12a9d32_0_156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7" name="Google Shape;1567;ga5a12a9d32_0_156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8" name="Google Shape;1568;ga5a12a9d32_0_1561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9" name="Google Shape;1569;ga5a12a9d32_0_1561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0" name="Google Shape;1570;ga5a12a9d32_0_1561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1" name="Google Shape;1571;ga5a12a9d32_0_1561"/>
            <p:cNvSpPr/>
            <p:nvPr/>
          </p:nvSpPr>
          <p:spPr>
            <a:xfrm>
              <a:off x="1562100" y="1514475"/>
              <a:ext cx="9563103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2" name="Google Shape;1572;ga5a12a9d32_0_1561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3" name="Google Shape;1573;ga5a12a9d32_0_1561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4" name="Google Shape;1574;ga5a12a9d32_0_1561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5" name="Google Shape;1575;ga5a12a9d32_0_1561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6" name="Google Shape;1576;ga5a12a9d32_0_156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7" name="Google Shape;1577;ga5a12a9d32_0_156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8" name="Google Shape;1578;ga5a12a9d32_0_1561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9" name="Google Shape;1579;ga5a12a9d32_0_1561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0" name="Google Shape;1580;ga5a12a9d32_0_1561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1" name="Google Shape;1581;ga5a12a9d32_0_1561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2" name="Google Shape;1582;ga5a12a9d32_0_1561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3" name="Google Shape;1583;ga5a12a9d32_0_1561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4" name="Google Shape;1584;ga5a12a9d32_0_1561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5" name="Google Shape;1585;ga5a12a9d32_0_1561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6" name="Google Shape;1586;ga5a12a9d32_0_156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7" name="Google Shape;1587;ga5a12a9d32_0_156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8" name="Google Shape;1588;ga5a12a9d32_0_1561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9" name="Google Shape;1589;ga5a12a9d32_0_1561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0" name="Google Shape;1590;ga5a12a9d32_0_1561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1" name="Google Shape;1591;ga5a12a9d32_0_1561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2" name="Google Shape;1592;ga5a12a9d32_0_1561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3" name="Google Shape;1593;ga5a12a9d32_0_1561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4" name="Google Shape;1594;ga5a12a9d32_0_1561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595" name="Google Shape;1595;ga5a12a9d32_0_1561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596" name="Google Shape;1596;ga5a12a9d32_0_156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7" name="Google Shape;1597;ga5a12a9d32_0_1561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8" name="Google Shape;1598;ga5a12a9d32_0_156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a5a12a9d32_0_164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01" name="Google Shape;1601;ga5a12a9d32_0_1642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02" name="Google Shape;1602;ga5a12a9d32_0_1642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3" name="Google Shape;1603;ga5a12a9d32_0_1642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4" name="Google Shape;1604;ga5a12a9d32_0_1642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5" name="Google Shape;1605;ga5a12a9d32_0_1642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6" name="Google Shape;1606;ga5a12a9d32_0_1642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7" name="Google Shape;1607;ga5a12a9d32_0_1642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8" name="Google Shape;1608;ga5a12a9d32_0_164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9" name="Google Shape;1609;ga5a12a9d32_0_164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0" name="Google Shape;1610;ga5a12a9d32_0_1642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1" name="Google Shape;1611;ga5a12a9d32_0_1642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2" name="Google Shape;1612;ga5a12a9d32_0_1642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3" name="Google Shape;1613;ga5a12a9d32_0_1642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4" name="Google Shape;1614;ga5a12a9d32_0_1642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5" name="Google Shape;1615;ga5a12a9d32_0_1642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6" name="Google Shape;1616;ga5a12a9d32_0_1642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7" name="Google Shape;1617;ga5a12a9d32_0_1642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8" name="Google Shape;1618;ga5a12a9d32_0_164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9" name="Google Shape;1619;ga5a12a9d32_0_164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0" name="Google Shape;1620;ga5a12a9d32_0_1642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1" name="Google Shape;1621;ga5a12a9d32_0_1642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2" name="Google Shape;1622;ga5a12a9d32_0_1642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3" name="Google Shape;1623;ga5a12a9d32_0_1642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4" name="Google Shape;1624;ga5a12a9d32_0_1642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5" name="Google Shape;1625;ga5a12a9d32_0_1642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6" name="Google Shape;1626;ga5a12a9d32_0_1642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7" name="Google Shape;1627;ga5a12a9d32_0_1642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8" name="Google Shape;1628;ga5a12a9d32_0_164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9" name="Google Shape;1629;ga5a12a9d32_0_164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0" name="Google Shape;1630;ga5a12a9d32_0_1642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1" name="Google Shape;1631;ga5a12a9d32_0_1642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2" name="Google Shape;1632;ga5a12a9d32_0_1642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3" name="Google Shape;1633;ga5a12a9d32_0_1642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4" name="Google Shape;1634;ga5a12a9d32_0_1642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5" name="Google Shape;1635;ga5a12a9d32_0_1642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6" name="Google Shape;1636;ga5a12a9d32_0_1642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7" name="Google Shape;1637;ga5a12a9d32_0_1642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8" name="Google Shape;1638;ga5a12a9d32_0_164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9" name="Google Shape;1639;ga5a12a9d32_0_164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0" name="Google Shape;1640;ga5a12a9d32_0_1642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1" name="Google Shape;1641;ga5a12a9d32_0_1642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2" name="Google Shape;1642;ga5a12a9d32_0_1642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3" name="Google Shape;1643;ga5a12a9d32_0_1642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4" name="Google Shape;1644;ga5a12a9d32_0_1642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5" name="Google Shape;1645;ga5a12a9d32_0_1642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6" name="Google Shape;1646;ga5a12a9d32_0_1642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7" name="Google Shape;1647;ga5a12a9d32_0_1642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8" name="Google Shape;1648;ga5a12a9d32_0_164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9" name="Google Shape;1649;ga5a12a9d32_0_164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0" name="Google Shape;1650;ga5a12a9d32_0_1642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1" name="Google Shape;1651;ga5a12a9d32_0_1642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2" name="Google Shape;1652;ga5a12a9d32_0_1642"/>
            <p:cNvSpPr/>
            <p:nvPr/>
          </p:nvSpPr>
          <p:spPr>
            <a:xfrm>
              <a:off x="1562100" y="1514475"/>
              <a:ext cx="9563103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3" name="Google Shape;1653;ga5a12a9d32_0_1642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4" name="Google Shape;1654;ga5a12a9d32_0_1642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5" name="Google Shape;1655;ga5a12a9d32_0_1642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6" name="Google Shape;1656;ga5a12a9d32_0_1642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7" name="Google Shape;1657;ga5a12a9d32_0_1642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8" name="Google Shape;1658;ga5a12a9d32_0_164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9" name="Google Shape;1659;ga5a12a9d32_0_164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0" name="Google Shape;1660;ga5a12a9d32_0_1642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1" name="Google Shape;1661;ga5a12a9d32_0_1642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2" name="Google Shape;1662;ga5a12a9d32_0_1642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3" name="Google Shape;1663;ga5a12a9d32_0_1642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4" name="Google Shape;1664;ga5a12a9d32_0_1642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5" name="Google Shape;1665;ga5a12a9d32_0_1642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6" name="Google Shape;1666;ga5a12a9d32_0_1642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7" name="Google Shape;1667;ga5a12a9d32_0_1642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8" name="Google Shape;1668;ga5a12a9d32_0_164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9" name="Google Shape;1669;ga5a12a9d32_0_164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0" name="Google Shape;1670;ga5a12a9d32_0_1642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1" name="Google Shape;1671;ga5a12a9d32_0_1642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2" name="Google Shape;1672;ga5a12a9d32_0_1642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3" name="Google Shape;1673;ga5a12a9d32_0_1642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4" name="Google Shape;1674;ga5a12a9d32_0_1642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5" name="Google Shape;1675;ga5a12a9d32_0_1642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676" name="Google Shape;1676;ga5a12a9d32_0_1642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9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677" name="Google Shape;1677;ga5a12a9d32_0_1642"/>
          <p:cNvSpPr txBox="1">
            <a:spLocks noGrp="1"/>
          </p:cNvSpPr>
          <p:nvPr>
            <p:ph type="body" idx="2"/>
          </p:nvPr>
        </p:nvSpPr>
        <p:spPr>
          <a:xfrm>
            <a:off x="6246815" y="1905000"/>
            <a:ext cx="44196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678" name="Google Shape;1678;ga5a12a9d32_0_1642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9" name="Google Shape;1679;ga5a12a9d32_0_164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0" name="Google Shape;1680;ga5a12a9d32_0_164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a5a12a9d32_0_1724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sz="4400" b="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83" name="Google Shape;1683;ga5a12a9d32_0_1724" descr="Gráfico de linhas"/>
          <p:cNvGrpSpPr/>
          <p:nvPr/>
        </p:nvGrpSpPr>
        <p:grpSpPr>
          <a:xfrm>
            <a:off x="1584701" y="4724369"/>
            <a:ext cx="8632761" cy="64006"/>
            <a:chOff x="-4110038" y="2703513"/>
            <a:chExt cx="17394239" cy="160336"/>
          </a:xfrm>
        </p:grpSpPr>
        <p:sp>
          <p:nvSpPr>
            <p:cNvPr id="1684" name="Google Shape;1684;ga5a12a9d32_0_1724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5" name="Google Shape;1685;ga5a12a9d32_0_1724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6" name="Google Shape;1686;ga5a12a9d32_0_1724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7" name="Google Shape;1687;ga5a12a9d32_0_1724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8" name="Google Shape;1688;ga5a12a9d32_0_1724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9" name="Google Shape;1689;ga5a12a9d32_0_1724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0" name="Google Shape;1690;ga5a12a9d32_0_1724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1" name="Google Shape;1691;ga5a12a9d32_0_1724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2" name="Google Shape;1692;ga5a12a9d32_0_1724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3" name="Google Shape;1693;ga5a12a9d32_0_1724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4" name="Google Shape;1694;ga5a12a9d32_0_1724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5" name="Google Shape;1695;ga5a12a9d32_0_1724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6" name="Google Shape;1696;ga5a12a9d32_0_1724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7" name="Google Shape;1697;ga5a12a9d32_0_1724"/>
            <p:cNvSpPr/>
            <p:nvPr/>
          </p:nvSpPr>
          <p:spPr>
            <a:xfrm>
              <a:off x="715962" y="2809875"/>
              <a:ext cx="1911349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8" name="Google Shape;1698;ga5a12a9d32_0_1724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9" name="Google Shape;1699;ga5a12a9d32_0_1724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0" name="Google Shape;1700;ga5a12a9d32_0_1724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1" name="Google Shape;1701;ga5a12a9d32_0_1724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2" name="Google Shape;1702;ga5a12a9d32_0_1724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3" name="Google Shape;1703;ga5a12a9d32_0_1724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4" name="Google Shape;1704;ga5a12a9d32_0_1724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5" name="Google Shape;1705;ga5a12a9d32_0_1724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6" name="Google Shape;1706;ga5a12a9d32_0_1724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7" name="Google Shape;1707;ga5a12a9d32_0_1724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8" name="Google Shape;1708;ga5a12a9d32_0_1724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9" name="Google Shape;1709;ga5a12a9d32_0_1724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0" name="Google Shape;1710;ga5a12a9d32_0_1724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1" name="Google Shape;1711;ga5a12a9d32_0_1724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2" name="Google Shape;1712;ga5a12a9d32_0_1724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3" name="Google Shape;1713;ga5a12a9d32_0_1724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4" name="Google Shape;1714;ga5a12a9d32_0_1724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5" name="Google Shape;1715;ga5a12a9d32_0_1724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6" name="Google Shape;1716;ga5a12a9d32_0_1724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7" name="Google Shape;1717;ga5a12a9d32_0_1724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8" name="Google Shape;1718;ga5a12a9d32_0_1724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9" name="Google Shape;1719;ga5a12a9d32_0_1724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0" name="Google Shape;1720;ga5a12a9d32_0_1724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1" name="Google Shape;1721;ga5a12a9d32_0_1724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2" name="Google Shape;1722;ga5a12a9d32_0_1724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3" name="Google Shape;1723;ga5a12a9d32_0_1724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4" name="Google Shape;1724;ga5a12a9d32_0_1724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5" name="Google Shape;1725;ga5a12a9d32_0_1724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6" name="Google Shape;1726;ga5a12a9d32_0_1724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7" name="Google Shape;1727;ga5a12a9d32_0_1724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8" name="Google Shape;1728;ga5a12a9d32_0_1724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9" name="Google Shape;1729;ga5a12a9d32_0_1724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0" name="Google Shape;1730;ga5a12a9d32_0_1724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1" name="Google Shape;1731;ga5a12a9d32_0_1724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2" name="Google Shape;1732;ga5a12a9d32_0_1724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3" name="Google Shape;1733;ga5a12a9d32_0_1724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4" name="Google Shape;1734;ga5a12a9d32_0_1724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5" name="Google Shape;1735;ga5a12a9d32_0_1724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6" name="Google Shape;1736;ga5a12a9d32_0_1724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7" name="Google Shape;1737;ga5a12a9d32_0_1724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8" name="Google Shape;1738;ga5a12a9d32_0_1724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9" name="Google Shape;1739;ga5a12a9d32_0_1724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0" name="Google Shape;1740;ga5a12a9d32_0_1724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1" name="Google Shape;1741;ga5a12a9d32_0_1724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2" name="Google Shape;1742;ga5a12a9d32_0_1724"/>
            <p:cNvSpPr/>
            <p:nvPr/>
          </p:nvSpPr>
          <p:spPr>
            <a:xfrm>
              <a:off x="-4110038" y="2703513"/>
              <a:ext cx="16486192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3" name="Google Shape;1743;ga5a12a9d32_0_1724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4" name="Google Shape;1744;ga5a12a9d32_0_1724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5" name="Google Shape;1745;ga5a12a9d32_0_1724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6" name="Google Shape;1746;ga5a12a9d32_0_1724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7" name="Google Shape;1747;ga5a12a9d32_0_1724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8" name="Google Shape;1748;ga5a12a9d32_0_1724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9" name="Google Shape;1749;ga5a12a9d32_0_1724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0" name="Google Shape;1750;ga5a12a9d32_0_1724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1" name="Google Shape;1751;ga5a12a9d32_0_1724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2" name="Google Shape;1752;ga5a12a9d32_0_1724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3" name="Google Shape;1753;ga5a12a9d32_0_1724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4" name="Google Shape;1754;ga5a12a9d32_0_1724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5" name="Google Shape;1755;ga5a12a9d32_0_1724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6" name="Google Shape;1756;ga5a12a9d32_0_1724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7" name="Google Shape;1757;ga5a12a9d32_0_1724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8" name="Google Shape;1758;ga5a12a9d32_0_1724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9" name="Google Shape;1759;ga5a12a9d32_0_1724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0" name="Google Shape;1760;ga5a12a9d32_0_1724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1" name="Google Shape;1761;ga5a12a9d32_0_1724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2" name="Google Shape;1762;ga5a12a9d32_0_1724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3" name="Google Shape;1763;ga5a12a9d32_0_1724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4" name="Google Shape;1764;ga5a12a9d32_0_1724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5" name="Google Shape;1765;ga5a12a9d32_0_1724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6" name="Google Shape;1766;ga5a12a9d32_0_1724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7" name="Google Shape;1767;ga5a12a9d32_0_1724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8" name="Google Shape;1768;ga5a12a9d32_0_1724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9" name="Google Shape;1769;ga5a12a9d32_0_1724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0" name="Google Shape;1770;ga5a12a9d32_0_1724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1" name="Google Shape;1771;ga5a12a9d32_0_1724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2" name="Google Shape;1772;ga5a12a9d32_0_1724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3" name="Google Shape;1773;ga5a12a9d32_0_1724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4" name="Google Shape;1774;ga5a12a9d32_0_1724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5" name="Google Shape;1775;ga5a12a9d32_0_1724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6" name="Google Shape;1776;ga5a12a9d32_0_1724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7" name="Google Shape;1777;ga5a12a9d32_0_1724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8" name="Google Shape;1778;ga5a12a9d32_0_1724"/>
            <p:cNvSpPr/>
            <p:nvPr/>
          </p:nvSpPr>
          <p:spPr>
            <a:xfrm>
              <a:off x="187325" y="2714625"/>
              <a:ext cx="1925637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9" name="Google Shape;1779;ga5a12a9d32_0_1724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0" name="Google Shape;1780;ga5a12a9d32_0_1724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1" name="Google Shape;1781;ga5a12a9d32_0_1724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2" name="Google Shape;1782;ga5a12a9d32_0_1724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3" name="Google Shape;1783;ga5a12a9d32_0_1724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4" name="Google Shape;1784;ga5a12a9d32_0_1724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5" name="Google Shape;1785;ga5a12a9d32_0_1724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6" name="Google Shape;1786;ga5a12a9d32_0_1724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7" name="Google Shape;1787;ga5a12a9d32_0_1724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8" name="Google Shape;1788;ga5a12a9d32_0_1724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9" name="Google Shape;1789;ga5a12a9d32_0_1724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0" name="Google Shape;1790;ga5a12a9d32_0_1724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1" name="Google Shape;1791;ga5a12a9d32_0_1724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2" name="Google Shape;1792;ga5a12a9d32_0_1724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3" name="Google Shape;1793;ga5a12a9d32_0_1724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4" name="Google Shape;1794;ga5a12a9d32_0_1724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5" name="Google Shape;1795;ga5a12a9d32_0_1724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6" name="Google Shape;1796;ga5a12a9d32_0_1724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7" name="Google Shape;1797;ga5a12a9d32_0_1724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8" name="Google Shape;1798;ga5a12a9d32_0_1724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9" name="Google Shape;1799;ga5a12a9d32_0_1724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0" name="Google Shape;1800;ga5a12a9d32_0_1724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1" name="Google Shape;1801;ga5a12a9d32_0_1724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2" name="Google Shape;1802;ga5a12a9d32_0_1724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3" name="Google Shape;1803;ga5a12a9d32_0_1724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4" name="Google Shape;1804;ga5a12a9d32_0_1724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5" name="Google Shape;1805;ga5a12a9d32_0_1724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6" name="Google Shape;1806;ga5a12a9d32_0_1724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07" name="Google Shape;1807;ga5a12a9d32_0_1724"/>
          <p:cNvSpPr txBox="1">
            <a:spLocks noGrp="1"/>
          </p:cNvSpPr>
          <p:nvPr>
            <p:ph type="body" idx="1"/>
          </p:nvPr>
        </p:nvSpPr>
        <p:spPr>
          <a:xfrm>
            <a:off x="1522413" y="5102525"/>
            <a:ext cx="91440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8" name="Google Shape;1808;ga5a12a9d32_0_1724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9" name="Google Shape;1809;ga5a12a9d32_0_172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0" name="Google Shape;1810;ga5a12a9d32_0_172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a5a12a9d32_0_185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13" name="Google Shape;1813;ga5a12a9d32_0_1854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814" name="Google Shape;1814;ga5a12a9d32_0_1854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5" name="Google Shape;1815;ga5a12a9d32_0_1854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6" name="Google Shape;1816;ga5a12a9d32_0_1854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7" name="Google Shape;1817;ga5a12a9d32_0_1854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8" name="Google Shape;1818;ga5a12a9d32_0_1854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9" name="Google Shape;1819;ga5a12a9d32_0_1854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0" name="Google Shape;1820;ga5a12a9d32_0_1854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1" name="Google Shape;1821;ga5a12a9d32_0_1854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2" name="Google Shape;1822;ga5a12a9d32_0_185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3" name="Google Shape;1823;ga5a12a9d32_0_185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4" name="Google Shape;1824;ga5a12a9d32_0_1854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5" name="Google Shape;1825;ga5a12a9d32_0_1854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6" name="Google Shape;1826;ga5a12a9d32_0_1854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7" name="Google Shape;1827;ga5a12a9d32_0_1854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8" name="Google Shape;1828;ga5a12a9d32_0_1854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9" name="Google Shape;1829;ga5a12a9d32_0_1854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0" name="Google Shape;1830;ga5a12a9d32_0_1854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1" name="Google Shape;1831;ga5a12a9d32_0_1854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2" name="Google Shape;1832;ga5a12a9d32_0_185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3" name="Google Shape;1833;ga5a12a9d32_0_185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4" name="Google Shape;1834;ga5a12a9d32_0_1854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5" name="Google Shape;1835;ga5a12a9d32_0_1854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6" name="Google Shape;1836;ga5a12a9d32_0_1854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7" name="Google Shape;1837;ga5a12a9d32_0_1854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8" name="Google Shape;1838;ga5a12a9d32_0_1854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9" name="Google Shape;1839;ga5a12a9d32_0_1854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0" name="Google Shape;1840;ga5a12a9d32_0_1854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1" name="Google Shape;1841;ga5a12a9d32_0_1854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2" name="Google Shape;1842;ga5a12a9d32_0_185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3" name="Google Shape;1843;ga5a12a9d32_0_185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4" name="Google Shape;1844;ga5a12a9d32_0_1854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5" name="Google Shape;1845;ga5a12a9d32_0_1854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6" name="Google Shape;1846;ga5a12a9d32_0_1854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7" name="Google Shape;1847;ga5a12a9d32_0_1854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8" name="Google Shape;1848;ga5a12a9d32_0_1854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9" name="Google Shape;1849;ga5a12a9d32_0_1854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0" name="Google Shape;1850;ga5a12a9d32_0_1854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1" name="Google Shape;1851;ga5a12a9d32_0_1854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2" name="Google Shape;1852;ga5a12a9d32_0_185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3" name="Google Shape;1853;ga5a12a9d32_0_185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4" name="Google Shape;1854;ga5a12a9d32_0_1854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5" name="Google Shape;1855;ga5a12a9d32_0_1854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6" name="Google Shape;1856;ga5a12a9d32_0_1854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7" name="Google Shape;1857;ga5a12a9d32_0_1854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8" name="Google Shape;1858;ga5a12a9d32_0_1854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9" name="Google Shape;1859;ga5a12a9d32_0_1854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0" name="Google Shape;1860;ga5a12a9d32_0_1854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1" name="Google Shape;1861;ga5a12a9d32_0_1854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2" name="Google Shape;1862;ga5a12a9d32_0_185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3" name="Google Shape;1863;ga5a12a9d32_0_185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4" name="Google Shape;1864;ga5a12a9d32_0_1854"/>
            <p:cNvSpPr/>
            <p:nvPr/>
          </p:nvSpPr>
          <p:spPr>
            <a:xfrm>
              <a:off x="1562100" y="1514475"/>
              <a:ext cx="9563103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5" name="Google Shape;1865;ga5a12a9d32_0_1854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6" name="Google Shape;1866;ga5a12a9d32_0_1854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7" name="Google Shape;1867;ga5a12a9d32_0_1854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8" name="Google Shape;1868;ga5a12a9d32_0_1854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9" name="Google Shape;1869;ga5a12a9d32_0_1854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0" name="Google Shape;1870;ga5a12a9d32_0_1854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1" name="Google Shape;1871;ga5a12a9d32_0_1854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2" name="Google Shape;1872;ga5a12a9d32_0_185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3" name="Google Shape;1873;ga5a12a9d32_0_185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4" name="Google Shape;1874;ga5a12a9d32_0_1854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5" name="Google Shape;1875;ga5a12a9d32_0_1854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6" name="Google Shape;1876;ga5a12a9d32_0_1854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7" name="Google Shape;1877;ga5a12a9d32_0_1854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8" name="Google Shape;1878;ga5a12a9d32_0_1854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9" name="Google Shape;1879;ga5a12a9d32_0_1854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0" name="Google Shape;1880;ga5a12a9d32_0_1854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1" name="Google Shape;1881;ga5a12a9d32_0_1854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2" name="Google Shape;1882;ga5a12a9d32_0_185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3" name="Google Shape;1883;ga5a12a9d32_0_185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4" name="Google Shape;1884;ga5a12a9d32_0_1854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5" name="Google Shape;1885;ga5a12a9d32_0_1854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6" name="Google Shape;1886;ga5a12a9d32_0_1854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7" name="Google Shape;1887;ga5a12a9d32_0_1854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88" name="Google Shape;1888;ga5a12a9d32_0_1854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9" name="Google Shape;1889;ga5a12a9d32_0_1854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1890" name="Google Shape;1890;ga5a12a9d32_0_1854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91" name="Google Shape;1891;ga5a12a9d32_0_1854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2" name="Google Shape;1892;ga5a12a9d32_0_185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3" name="Google Shape;1893;ga5a12a9d32_0_185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894" name="Google Shape;1894;ga5a12a9d32_0_1854"/>
          <p:cNvSpPr txBox="1">
            <a:spLocks noGrp="1"/>
          </p:cNvSpPr>
          <p:nvPr>
            <p:ph type="body" idx="4"/>
          </p:nvPr>
        </p:nvSpPr>
        <p:spPr>
          <a:xfrm>
            <a:off x="6249860" y="2819400"/>
            <a:ext cx="4416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a5a12a9d32_0_193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97" name="Google Shape;1897;ga5a12a9d32_0_1938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898" name="Google Shape;1898;ga5a12a9d32_0_1938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9" name="Google Shape;1899;ga5a12a9d32_0_1938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0" name="Google Shape;1900;ga5a12a9d32_0_193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1" name="Google Shape;1901;ga5a12a9d32_0_193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2" name="Google Shape;1902;ga5a12a9d32_0_193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3" name="Google Shape;1903;ga5a12a9d32_0_1938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4" name="Google Shape;1904;ga5a12a9d32_0_1938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5" name="Google Shape;1905;ga5a12a9d32_0_1938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6" name="Google Shape;1906;ga5a12a9d32_0_193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7" name="Google Shape;1907;ga5a12a9d32_0_1938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8" name="Google Shape;1908;ga5a12a9d32_0_1938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9" name="Google Shape;1909;ga5a12a9d32_0_1938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0" name="Google Shape;1910;ga5a12a9d32_0_193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1" name="Google Shape;1911;ga5a12a9d32_0_193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2" name="Google Shape;1912;ga5a12a9d32_0_193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3" name="Google Shape;1913;ga5a12a9d32_0_1938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4" name="Google Shape;1914;ga5a12a9d32_0_1938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5" name="Google Shape;1915;ga5a12a9d32_0_1938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6" name="Google Shape;1916;ga5a12a9d32_0_193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7" name="Google Shape;1917;ga5a12a9d32_0_1938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8" name="Google Shape;1918;ga5a12a9d32_0_1938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9" name="Google Shape;1919;ga5a12a9d32_0_1938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0" name="Google Shape;1920;ga5a12a9d32_0_193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1" name="Google Shape;1921;ga5a12a9d32_0_193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2" name="Google Shape;1922;ga5a12a9d32_0_193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3" name="Google Shape;1923;ga5a12a9d32_0_1938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4" name="Google Shape;1924;ga5a12a9d32_0_1938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5" name="Google Shape;1925;ga5a12a9d32_0_1938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6" name="Google Shape;1926;ga5a12a9d32_0_193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7" name="Google Shape;1927;ga5a12a9d32_0_1938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8" name="Google Shape;1928;ga5a12a9d32_0_1938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9" name="Google Shape;1929;ga5a12a9d32_0_1938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0" name="Google Shape;1930;ga5a12a9d32_0_193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1" name="Google Shape;1931;ga5a12a9d32_0_193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2" name="Google Shape;1932;ga5a12a9d32_0_193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3" name="Google Shape;1933;ga5a12a9d32_0_1938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4" name="Google Shape;1934;ga5a12a9d32_0_1938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5" name="Google Shape;1935;ga5a12a9d32_0_1938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6" name="Google Shape;1936;ga5a12a9d32_0_193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7" name="Google Shape;1937;ga5a12a9d32_0_1938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8" name="Google Shape;1938;ga5a12a9d32_0_1938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9" name="Google Shape;1939;ga5a12a9d32_0_1938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0" name="Google Shape;1940;ga5a12a9d32_0_193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1" name="Google Shape;1941;ga5a12a9d32_0_193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2" name="Google Shape;1942;ga5a12a9d32_0_193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3" name="Google Shape;1943;ga5a12a9d32_0_1938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4" name="Google Shape;1944;ga5a12a9d32_0_1938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5" name="Google Shape;1945;ga5a12a9d32_0_1938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6" name="Google Shape;1946;ga5a12a9d32_0_193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7" name="Google Shape;1947;ga5a12a9d32_0_1938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8" name="Google Shape;1948;ga5a12a9d32_0_1938"/>
            <p:cNvSpPr/>
            <p:nvPr/>
          </p:nvSpPr>
          <p:spPr>
            <a:xfrm>
              <a:off x="1562100" y="1514475"/>
              <a:ext cx="9563103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9" name="Google Shape;1949;ga5a12a9d32_0_1938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0" name="Google Shape;1950;ga5a12a9d32_0_193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1" name="Google Shape;1951;ga5a12a9d32_0_193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2" name="Google Shape;1952;ga5a12a9d32_0_193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3" name="Google Shape;1953;ga5a12a9d32_0_1938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4" name="Google Shape;1954;ga5a12a9d32_0_1938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5" name="Google Shape;1955;ga5a12a9d32_0_1938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6" name="Google Shape;1956;ga5a12a9d32_0_193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7" name="Google Shape;1957;ga5a12a9d32_0_1938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8" name="Google Shape;1958;ga5a12a9d32_0_1938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9" name="Google Shape;1959;ga5a12a9d32_0_1938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0" name="Google Shape;1960;ga5a12a9d32_0_193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1" name="Google Shape;1961;ga5a12a9d32_0_193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2" name="Google Shape;1962;ga5a12a9d32_0_193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3" name="Google Shape;1963;ga5a12a9d32_0_1938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4" name="Google Shape;1964;ga5a12a9d32_0_193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5" name="Google Shape;1965;ga5a12a9d32_0_1938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6" name="Google Shape;1966;ga5a12a9d32_0_193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7" name="Google Shape;1967;ga5a12a9d32_0_1938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8" name="Google Shape;1968;ga5a12a9d32_0_1938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9" name="Google Shape;1969;ga5a12a9d32_0_1938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0" name="Google Shape;1970;ga5a12a9d32_0_193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1" name="Google Shape;1971;ga5a12a9d32_0_193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972" name="Google Shape;1972;ga5a12a9d32_0_193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3" name="Google Shape;1973;ga5a12a9d32_0_193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ga5a12a9d32_0_193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a5a12a9d32_0_201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7" name="Google Shape;1977;ga5a12a9d32_0_201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8" name="Google Shape;1978;ga5a12a9d32_0_201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ga5a12a9d32_0_202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1" name="Google Shape;1981;ga5a12a9d32_0_2022"/>
          <p:cNvSpPr txBox="1">
            <a:spLocks noGrp="1"/>
          </p:cNvSpPr>
          <p:nvPr>
            <p:ph type="body" idx="1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82" name="Google Shape;1982;ga5a12a9d32_0_2022"/>
          <p:cNvSpPr txBox="1">
            <a:spLocks noGrp="1"/>
          </p:cNvSpPr>
          <p:nvPr>
            <p:ph type="body" idx="2"/>
          </p:nvPr>
        </p:nvSpPr>
        <p:spPr>
          <a:xfrm>
            <a:off x="4710022" y="1905000"/>
            <a:ext cx="5669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grpSp>
        <p:nvGrpSpPr>
          <p:cNvPr id="1983" name="Google Shape;1983;ga5a12a9d32_0_2022" descr="Gráfico de caixas"/>
          <p:cNvGrpSpPr/>
          <p:nvPr/>
        </p:nvGrpSpPr>
        <p:grpSpPr>
          <a:xfrm>
            <a:off x="4417828" y="1630812"/>
            <a:ext cx="6291050" cy="4575904"/>
            <a:chOff x="4417828" y="1630812"/>
            <a:chExt cx="6291050" cy="4575904"/>
          </a:xfrm>
        </p:grpSpPr>
        <p:grpSp>
          <p:nvGrpSpPr>
            <p:cNvPr id="1984" name="Google Shape;1984;ga5a12a9d32_0_2022"/>
            <p:cNvGrpSpPr/>
            <p:nvPr/>
          </p:nvGrpSpPr>
          <p:grpSpPr>
            <a:xfrm>
              <a:off x="5414578" y="1630812"/>
              <a:ext cx="5294300" cy="4114736"/>
              <a:chOff x="3310642" y="716537"/>
              <a:chExt cx="5294300" cy="4114736"/>
            </a:xfrm>
          </p:grpSpPr>
          <p:grpSp>
            <p:nvGrpSpPr>
              <p:cNvPr id="1985" name="Google Shape;1985;ga5a12a9d32_0_2022"/>
              <p:cNvGrpSpPr/>
              <p:nvPr/>
            </p:nvGrpSpPr>
            <p:grpSpPr>
              <a:xfrm flipH="1">
                <a:off x="3310642" y="737903"/>
                <a:ext cx="5294300" cy="54861"/>
                <a:chOff x="1522413" y="1514475"/>
                <a:chExt cx="10569575" cy="64008"/>
              </a:xfrm>
            </p:grpSpPr>
            <p:sp>
              <p:nvSpPr>
                <p:cNvPr id="1986" name="Google Shape;1986;ga5a12a9d32_0_202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87" name="Google Shape;1987;ga5a12a9d32_0_202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88" name="Google Shape;1988;ga5a12a9d32_0_202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89" name="Google Shape;1989;ga5a12a9d32_0_202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90" name="Google Shape;1990;ga5a12a9d32_0_202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91" name="Google Shape;1991;ga5a12a9d32_0_202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92" name="Google Shape;1992;ga5a12a9d32_0_202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93" name="Google Shape;1993;ga5a12a9d32_0_202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94" name="Google Shape;1994;ga5a12a9d32_0_202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95" name="Google Shape;1995;ga5a12a9d32_0_202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96" name="Google Shape;1996;ga5a12a9d32_0_202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97" name="Google Shape;1997;ga5a12a9d32_0_202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98" name="Google Shape;1998;ga5a12a9d32_0_202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99" name="Google Shape;1999;ga5a12a9d32_0_202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00" name="Google Shape;2000;ga5a12a9d32_0_202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01" name="Google Shape;2001;ga5a12a9d32_0_202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02" name="Google Shape;2002;ga5a12a9d32_0_202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03" name="Google Shape;2003;ga5a12a9d32_0_202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04" name="Google Shape;2004;ga5a12a9d32_0_202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05" name="Google Shape;2005;ga5a12a9d32_0_202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06" name="Google Shape;2006;ga5a12a9d32_0_202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07" name="Google Shape;2007;ga5a12a9d32_0_202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08" name="Google Shape;2008;ga5a12a9d32_0_202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09" name="Google Shape;2009;ga5a12a9d32_0_202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10" name="Google Shape;2010;ga5a12a9d32_0_202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11" name="Google Shape;2011;ga5a12a9d32_0_202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12" name="Google Shape;2012;ga5a12a9d32_0_202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13" name="Google Shape;2013;ga5a12a9d32_0_202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14" name="Google Shape;2014;ga5a12a9d32_0_202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15" name="Google Shape;2015;ga5a12a9d32_0_202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16" name="Google Shape;2016;ga5a12a9d32_0_202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17" name="Google Shape;2017;ga5a12a9d32_0_202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18" name="Google Shape;2018;ga5a12a9d32_0_202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19" name="Google Shape;2019;ga5a12a9d32_0_202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20" name="Google Shape;2020;ga5a12a9d32_0_202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21" name="Google Shape;2021;ga5a12a9d32_0_202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22" name="Google Shape;2022;ga5a12a9d32_0_202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23" name="Google Shape;2023;ga5a12a9d32_0_202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24" name="Google Shape;2024;ga5a12a9d32_0_202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25" name="Google Shape;2025;ga5a12a9d32_0_202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26" name="Google Shape;2026;ga5a12a9d32_0_202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27" name="Google Shape;2027;ga5a12a9d32_0_202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28" name="Google Shape;2028;ga5a12a9d32_0_202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29" name="Google Shape;2029;ga5a12a9d32_0_202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30" name="Google Shape;2030;ga5a12a9d32_0_202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31" name="Google Shape;2031;ga5a12a9d32_0_202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32" name="Google Shape;2032;ga5a12a9d32_0_202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33" name="Google Shape;2033;ga5a12a9d32_0_202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34" name="Google Shape;2034;ga5a12a9d32_0_202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35" name="Google Shape;2035;ga5a12a9d32_0_202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36" name="Google Shape;2036;ga5a12a9d32_0_2022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37" name="Google Shape;2037;ga5a12a9d32_0_202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38" name="Google Shape;2038;ga5a12a9d32_0_202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39" name="Google Shape;2039;ga5a12a9d32_0_202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40" name="Google Shape;2040;ga5a12a9d32_0_202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41" name="Google Shape;2041;ga5a12a9d32_0_202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42" name="Google Shape;2042;ga5a12a9d32_0_202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43" name="Google Shape;2043;ga5a12a9d32_0_202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44" name="Google Shape;2044;ga5a12a9d32_0_202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45" name="Google Shape;2045;ga5a12a9d32_0_202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46" name="Google Shape;2046;ga5a12a9d32_0_202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47" name="Google Shape;2047;ga5a12a9d32_0_202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48" name="Google Shape;2048;ga5a12a9d32_0_202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49" name="Google Shape;2049;ga5a12a9d32_0_202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50" name="Google Shape;2050;ga5a12a9d32_0_202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51" name="Google Shape;2051;ga5a12a9d32_0_202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52" name="Google Shape;2052;ga5a12a9d32_0_202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53" name="Google Shape;2053;ga5a12a9d32_0_202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54" name="Google Shape;2054;ga5a12a9d32_0_202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55" name="Google Shape;2055;ga5a12a9d32_0_202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56" name="Google Shape;2056;ga5a12a9d32_0_202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57" name="Google Shape;2057;ga5a12a9d32_0_202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58" name="Google Shape;2058;ga5a12a9d32_0_202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59" name="Google Shape;2059;ga5a12a9d32_0_202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2060" name="Google Shape;2060;ga5a12a9d32_0_2022"/>
              <p:cNvGrpSpPr/>
              <p:nvPr/>
            </p:nvGrpSpPr>
            <p:grpSpPr>
              <a:xfrm rot="-5400000" flipH="1">
                <a:off x="6492217" y="2755617"/>
                <a:ext cx="4114736" cy="36574"/>
                <a:chOff x="1522413" y="1514475"/>
                <a:chExt cx="10569575" cy="64008"/>
              </a:xfrm>
            </p:grpSpPr>
            <p:sp>
              <p:nvSpPr>
                <p:cNvPr id="2061" name="Google Shape;2061;ga5a12a9d32_0_202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62" name="Google Shape;2062;ga5a12a9d32_0_202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63" name="Google Shape;2063;ga5a12a9d32_0_202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64" name="Google Shape;2064;ga5a12a9d32_0_202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65" name="Google Shape;2065;ga5a12a9d32_0_202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66" name="Google Shape;2066;ga5a12a9d32_0_202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67" name="Google Shape;2067;ga5a12a9d32_0_202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68" name="Google Shape;2068;ga5a12a9d32_0_202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69" name="Google Shape;2069;ga5a12a9d32_0_202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0" name="Google Shape;2070;ga5a12a9d32_0_202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1" name="Google Shape;2071;ga5a12a9d32_0_202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2" name="Google Shape;2072;ga5a12a9d32_0_202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3" name="Google Shape;2073;ga5a12a9d32_0_202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4" name="Google Shape;2074;ga5a12a9d32_0_202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5" name="Google Shape;2075;ga5a12a9d32_0_202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6" name="Google Shape;2076;ga5a12a9d32_0_202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7" name="Google Shape;2077;ga5a12a9d32_0_202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8" name="Google Shape;2078;ga5a12a9d32_0_202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9" name="Google Shape;2079;ga5a12a9d32_0_202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80" name="Google Shape;2080;ga5a12a9d32_0_202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81" name="Google Shape;2081;ga5a12a9d32_0_202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82" name="Google Shape;2082;ga5a12a9d32_0_202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83" name="Google Shape;2083;ga5a12a9d32_0_202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84" name="Google Shape;2084;ga5a12a9d32_0_202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85" name="Google Shape;2085;ga5a12a9d32_0_202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86" name="Google Shape;2086;ga5a12a9d32_0_202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87" name="Google Shape;2087;ga5a12a9d32_0_202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88" name="Google Shape;2088;ga5a12a9d32_0_202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89" name="Google Shape;2089;ga5a12a9d32_0_202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90" name="Google Shape;2090;ga5a12a9d32_0_202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91" name="Google Shape;2091;ga5a12a9d32_0_202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92" name="Google Shape;2092;ga5a12a9d32_0_202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93" name="Google Shape;2093;ga5a12a9d32_0_202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94" name="Google Shape;2094;ga5a12a9d32_0_202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95" name="Google Shape;2095;ga5a12a9d32_0_202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96" name="Google Shape;2096;ga5a12a9d32_0_202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97" name="Google Shape;2097;ga5a12a9d32_0_202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98" name="Google Shape;2098;ga5a12a9d32_0_202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99" name="Google Shape;2099;ga5a12a9d32_0_202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00" name="Google Shape;2100;ga5a12a9d32_0_202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01" name="Google Shape;2101;ga5a12a9d32_0_202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02" name="Google Shape;2102;ga5a12a9d32_0_202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03" name="Google Shape;2103;ga5a12a9d32_0_202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04" name="Google Shape;2104;ga5a12a9d32_0_202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05" name="Google Shape;2105;ga5a12a9d32_0_202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06" name="Google Shape;2106;ga5a12a9d32_0_202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07" name="Google Shape;2107;ga5a12a9d32_0_202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08" name="Google Shape;2108;ga5a12a9d32_0_202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09" name="Google Shape;2109;ga5a12a9d32_0_202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10" name="Google Shape;2110;ga5a12a9d32_0_202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11" name="Google Shape;2111;ga5a12a9d32_0_2022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12" name="Google Shape;2112;ga5a12a9d32_0_202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13" name="Google Shape;2113;ga5a12a9d32_0_202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14" name="Google Shape;2114;ga5a12a9d32_0_202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15" name="Google Shape;2115;ga5a12a9d32_0_202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16" name="Google Shape;2116;ga5a12a9d32_0_202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17" name="Google Shape;2117;ga5a12a9d32_0_202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18" name="Google Shape;2118;ga5a12a9d32_0_202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19" name="Google Shape;2119;ga5a12a9d32_0_202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20" name="Google Shape;2120;ga5a12a9d32_0_202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21" name="Google Shape;2121;ga5a12a9d32_0_202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22" name="Google Shape;2122;ga5a12a9d32_0_202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23" name="Google Shape;2123;ga5a12a9d32_0_202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24" name="Google Shape;2124;ga5a12a9d32_0_202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25" name="Google Shape;2125;ga5a12a9d32_0_202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26" name="Google Shape;2126;ga5a12a9d32_0_202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27" name="Google Shape;2127;ga5a12a9d32_0_202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28" name="Google Shape;2128;ga5a12a9d32_0_202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29" name="Google Shape;2129;ga5a12a9d32_0_202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30" name="Google Shape;2130;ga5a12a9d32_0_202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31" name="Google Shape;2131;ga5a12a9d32_0_202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32" name="Google Shape;2132;ga5a12a9d32_0_202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33" name="Google Shape;2133;ga5a12a9d32_0_202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34" name="Google Shape;2134;ga5a12a9d32_0_202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2135" name="Google Shape;2135;ga5a12a9d32_0_2022"/>
            <p:cNvGrpSpPr/>
            <p:nvPr/>
          </p:nvGrpSpPr>
          <p:grpSpPr>
            <a:xfrm rot="10800000">
              <a:off x="4417828" y="2091980"/>
              <a:ext cx="5294300" cy="4114736"/>
              <a:chOff x="3310642" y="716537"/>
              <a:chExt cx="5294300" cy="4114736"/>
            </a:xfrm>
          </p:grpSpPr>
          <p:grpSp>
            <p:nvGrpSpPr>
              <p:cNvPr id="2136" name="Google Shape;2136;ga5a12a9d32_0_2022"/>
              <p:cNvGrpSpPr/>
              <p:nvPr/>
            </p:nvGrpSpPr>
            <p:grpSpPr>
              <a:xfrm flipH="1">
                <a:off x="3310642" y="737903"/>
                <a:ext cx="5294300" cy="54861"/>
                <a:chOff x="1522413" y="1514475"/>
                <a:chExt cx="10569575" cy="64008"/>
              </a:xfrm>
            </p:grpSpPr>
            <p:sp>
              <p:nvSpPr>
                <p:cNvPr id="2137" name="Google Shape;2137;ga5a12a9d32_0_202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38" name="Google Shape;2138;ga5a12a9d32_0_202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39" name="Google Shape;2139;ga5a12a9d32_0_202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40" name="Google Shape;2140;ga5a12a9d32_0_202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41" name="Google Shape;2141;ga5a12a9d32_0_202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42" name="Google Shape;2142;ga5a12a9d32_0_202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43" name="Google Shape;2143;ga5a12a9d32_0_202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44" name="Google Shape;2144;ga5a12a9d32_0_202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45" name="Google Shape;2145;ga5a12a9d32_0_202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46" name="Google Shape;2146;ga5a12a9d32_0_202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47" name="Google Shape;2147;ga5a12a9d32_0_202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48" name="Google Shape;2148;ga5a12a9d32_0_202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49" name="Google Shape;2149;ga5a12a9d32_0_202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50" name="Google Shape;2150;ga5a12a9d32_0_202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51" name="Google Shape;2151;ga5a12a9d32_0_202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52" name="Google Shape;2152;ga5a12a9d32_0_202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53" name="Google Shape;2153;ga5a12a9d32_0_202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54" name="Google Shape;2154;ga5a12a9d32_0_202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55" name="Google Shape;2155;ga5a12a9d32_0_202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56" name="Google Shape;2156;ga5a12a9d32_0_202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57" name="Google Shape;2157;ga5a12a9d32_0_202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58" name="Google Shape;2158;ga5a12a9d32_0_202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59" name="Google Shape;2159;ga5a12a9d32_0_202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60" name="Google Shape;2160;ga5a12a9d32_0_202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61" name="Google Shape;2161;ga5a12a9d32_0_202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62" name="Google Shape;2162;ga5a12a9d32_0_202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63" name="Google Shape;2163;ga5a12a9d32_0_202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64" name="Google Shape;2164;ga5a12a9d32_0_202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65" name="Google Shape;2165;ga5a12a9d32_0_202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66" name="Google Shape;2166;ga5a12a9d32_0_202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67" name="Google Shape;2167;ga5a12a9d32_0_202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68" name="Google Shape;2168;ga5a12a9d32_0_202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69" name="Google Shape;2169;ga5a12a9d32_0_202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70" name="Google Shape;2170;ga5a12a9d32_0_202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71" name="Google Shape;2171;ga5a12a9d32_0_202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72" name="Google Shape;2172;ga5a12a9d32_0_202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73" name="Google Shape;2173;ga5a12a9d32_0_202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74" name="Google Shape;2174;ga5a12a9d32_0_202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75" name="Google Shape;2175;ga5a12a9d32_0_202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76" name="Google Shape;2176;ga5a12a9d32_0_202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77" name="Google Shape;2177;ga5a12a9d32_0_202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78" name="Google Shape;2178;ga5a12a9d32_0_202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79" name="Google Shape;2179;ga5a12a9d32_0_202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80" name="Google Shape;2180;ga5a12a9d32_0_202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81" name="Google Shape;2181;ga5a12a9d32_0_202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82" name="Google Shape;2182;ga5a12a9d32_0_202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83" name="Google Shape;2183;ga5a12a9d32_0_202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84" name="Google Shape;2184;ga5a12a9d32_0_202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85" name="Google Shape;2185;ga5a12a9d32_0_202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86" name="Google Shape;2186;ga5a12a9d32_0_202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87" name="Google Shape;2187;ga5a12a9d32_0_2022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88" name="Google Shape;2188;ga5a12a9d32_0_202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89" name="Google Shape;2189;ga5a12a9d32_0_202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90" name="Google Shape;2190;ga5a12a9d32_0_202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91" name="Google Shape;2191;ga5a12a9d32_0_202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92" name="Google Shape;2192;ga5a12a9d32_0_202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93" name="Google Shape;2193;ga5a12a9d32_0_202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94" name="Google Shape;2194;ga5a12a9d32_0_202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95" name="Google Shape;2195;ga5a12a9d32_0_202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96" name="Google Shape;2196;ga5a12a9d32_0_202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97" name="Google Shape;2197;ga5a12a9d32_0_202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98" name="Google Shape;2198;ga5a12a9d32_0_202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99" name="Google Shape;2199;ga5a12a9d32_0_202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00" name="Google Shape;2200;ga5a12a9d32_0_202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01" name="Google Shape;2201;ga5a12a9d32_0_202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02" name="Google Shape;2202;ga5a12a9d32_0_202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03" name="Google Shape;2203;ga5a12a9d32_0_202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04" name="Google Shape;2204;ga5a12a9d32_0_202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05" name="Google Shape;2205;ga5a12a9d32_0_202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06" name="Google Shape;2206;ga5a12a9d32_0_202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07" name="Google Shape;2207;ga5a12a9d32_0_202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08" name="Google Shape;2208;ga5a12a9d32_0_202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09" name="Google Shape;2209;ga5a12a9d32_0_202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10" name="Google Shape;2210;ga5a12a9d32_0_202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2211" name="Google Shape;2211;ga5a12a9d32_0_2022"/>
              <p:cNvGrpSpPr/>
              <p:nvPr/>
            </p:nvGrpSpPr>
            <p:grpSpPr>
              <a:xfrm rot="-5400000" flipH="1">
                <a:off x="6492217" y="2755617"/>
                <a:ext cx="4114736" cy="36574"/>
                <a:chOff x="1522413" y="1514475"/>
                <a:chExt cx="10569575" cy="64008"/>
              </a:xfrm>
            </p:grpSpPr>
            <p:sp>
              <p:nvSpPr>
                <p:cNvPr id="2212" name="Google Shape;2212;ga5a12a9d32_0_202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13" name="Google Shape;2213;ga5a12a9d32_0_202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14" name="Google Shape;2214;ga5a12a9d32_0_202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15" name="Google Shape;2215;ga5a12a9d32_0_202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16" name="Google Shape;2216;ga5a12a9d32_0_202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17" name="Google Shape;2217;ga5a12a9d32_0_202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18" name="Google Shape;2218;ga5a12a9d32_0_202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19" name="Google Shape;2219;ga5a12a9d32_0_202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20" name="Google Shape;2220;ga5a12a9d32_0_202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21" name="Google Shape;2221;ga5a12a9d32_0_202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22" name="Google Shape;2222;ga5a12a9d32_0_202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23" name="Google Shape;2223;ga5a12a9d32_0_202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24" name="Google Shape;2224;ga5a12a9d32_0_202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25" name="Google Shape;2225;ga5a12a9d32_0_202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26" name="Google Shape;2226;ga5a12a9d32_0_202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27" name="Google Shape;2227;ga5a12a9d32_0_202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28" name="Google Shape;2228;ga5a12a9d32_0_202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29" name="Google Shape;2229;ga5a12a9d32_0_202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30" name="Google Shape;2230;ga5a12a9d32_0_202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31" name="Google Shape;2231;ga5a12a9d32_0_202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32" name="Google Shape;2232;ga5a12a9d32_0_202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33" name="Google Shape;2233;ga5a12a9d32_0_202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34" name="Google Shape;2234;ga5a12a9d32_0_202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35" name="Google Shape;2235;ga5a12a9d32_0_202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36" name="Google Shape;2236;ga5a12a9d32_0_202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37" name="Google Shape;2237;ga5a12a9d32_0_202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38" name="Google Shape;2238;ga5a12a9d32_0_202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39" name="Google Shape;2239;ga5a12a9d32_0_202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40" name="Google Shape;2240;ga5a12a9d32_0_202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41" name="Google Shape;2241;ga5a12a9d32_0_202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42" name="Google Shape;2242;ga5a12a9d32_0_202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43" name="Google Shape;2243;ga5a12a9d32_0_202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44" name="Google Shape;2244;ga5a12a9d32_0_202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45" name="Google Shape;2245;ga5a12a9d32_0_202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46" name="Google Shape;2246;ga5a12a9d32_0_202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47" name="Google Shape;2247;ga5a12a9d32_0_202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48" name="Google Shape;2248;ga5a12a9d32_0_202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49" name="Google Shape;2249;ga5a12a9d32_0_202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0" name="Google Shape;2250;ga5a12a9d32_0_202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1" name="Google Shape;2251;ga5a12a9d32_0_202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2" name="Google Shape;2252;ga5a12a9d32_0_202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3" name="Google Shape;2253;ga5a12a9d32_0_202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4" name="Google Shape;2254;ga5a12a9d32_0_202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5" name="Google Shape;2255;ga5a12a9d32_0_202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6" name="Google Shape;2256;ga5a12a9d32_0_202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7" name="Google Shape;2257;ga5a12a9d32_0_202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8" name="Google Shape;2258;ga5a12a9d32_0_202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9" name="Google Shape;2259;ga5a12a9d32_0_202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60" name="Google Shape;2260;ga5a12a9d32_0_202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61" name="Google Shape;2261;ga5a12a9d32_0_202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62" name="Google Shape;2262;ga5a12a9d32_0_2022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63" name="Google Shape;2263;ga5a12a9d32_0_202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64" name="Google Shape;2264;ga5a12a9d32_0_202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65" name="Google Shape;2265;ga5a12a9d32_0_202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66" name="Google Shape;2266;ga5a12a9d32_0_202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67" name="Google Shape;2267;ga5a12a9d32_0_202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68" name="Google Shape;2268;ga5a12a9d32_0_202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69" name="Google Shape;2269;ga5a12a9d32_0_202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70" name="Google Shape;2270;ga5a12a9d32_0_202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71" name="Google Shape;2271;ga5a12a9d32_0_202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72" name="Google Shape;2272;ga5a12a9d32_0_202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73" name="Google Shape;2273;ga5a12a9d32_0_202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74" name="Google Shape;2274;ga5a12a9d32_0_202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75" name="Google Shape;2275;ga5a12a9d32_0_202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76" name="Google Shape;2276;ga5a12a9d32_0_202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77" name="Google Shape;2277;ga5a12a9d32_0_202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78" name="Google Shape;2278;ga5a12a9d32_0_202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79" name="Google Shape;2279;ga5a12a9d32_0_202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80" name="Google Shape;2280;ga5a12a9d32_0_202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81" name="Google Shape;2281;ga5a12a9d32_0_202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82" name="Google Shape;2282;ga5a12a9d32_0_202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83" name="Google Shape;2283;ga5a12a9d32_0_202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84" name="Google Shape;2284;ga5a12a9d32_0_202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85" name="Google Shape;2285;ga5a12a9d32_0_202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2286" name="Google Shape;2286;ga5a12a9d32_0_2022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7" name="Google Shape;2287;ga5a12a9d32_0_202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8" name="Google Shape;2288;ga5a12a9d32_0_202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25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25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a5a12a9d32_0_233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1" name="Google Shape;2291;ga5a12a9d32_0_2332" descr="Um espaço reservado vazio para adicionar uma imagem. Clique no espaço reservado e selecione a imagem que você deseja adicionar."/>
          <p:cNvSpPr>
            <a:spLocks noGrp="1"/>
          </p:cNvSpPr>
          <p:nvPr>
            <p:ph type="pic" idx="2"/>
          </p:nvPr>
        </p:nvSpPr>
        <p:spPr>
          <a:xfrm>
            <a:off x="1745838" y="1884311"/>
            <a:ext cx="5669400" cy="404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4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grpSp>
        <p:nvGrpSpPr>
          <p:cNvPr id="2292" name="Google Shape;2292;ga5a12a9d32_0_2332" descr="Gráfico de caixas"/>
          <p:cNvGrpSpPr/>
          <p:nvPr/>
        </p:nvGrpSpPr>
        <p:grpSpPr>
          <a:xfrm flipH="1">
            <a:off x="1447489" y="1630812"/>
            <a:ext cx="6291050" cy="4575904"/>
            <a:chOff x="4417828" y="1630812"/>
            <a:chExt cx="6291050" cy="4575904"/>
          </a:xfrm>
        </p:grpSpPr>
        <p:grpSp>
          <p:nvGrpSpPr>
            <p:cNvPr id="2293" name="Google Shape;2293;ga5a12a9d32_0_2332"/>
            <p:cNvGrpSpPr/>
            <p:nvPr/>
          </p:nvGrpSpPr>
          <p:grpSpPr>
            <a:xfrm>
              <a:off x="5414578" y="1630812"/>
              <a:ext cx="5294300" cy="4114736"/>
              <a:chOff x="3310642" y="716537"/>
              <a:chExt cx="5294300" cy="4114736"/>
            </a:xfrm>
          </p:grpSpPr>
          <p:grpSp>
            <p:nvGrpSpPr>
              <p:cNvPr id="2294" name="Google Shape;2294;ga5a12a9d32_0_2332"/>
              <p:cNvGrpSpPr/>
              <p:nvPr/>
            </p:nvGrpSpPr>
            <p:grpSpPr>
              <a:xfrm flipH="1">
                <a:off x="3310642" y="737903"/>
                <a:ext cx="5294300" cy="54861"/>
                <a:chOff x="1522413" y="1514475"/>
                <a:chExt cx="10569575" cy="64008"/>
              </a:xfrm>
            </p:grpSpPr>
            <p:sp>
              <p:nvSpPr>
                <p:cNvPr id="2295" name="Google Shape;2295;ga5a12a9d32_0_233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96" name="Google Shape;2296;ga5a12a9d32_0_233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97" name="Google Shape;2297;ga5a12a9d32_0_233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98" name="Google Shape;2298;ga5a12a9d32_0_233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99" name="Google Shape;2299;ga5a12a9d32_0_233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00" name="Google Shape;2300;ga5a12a9d32_0_233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01" name="Google Shape;2301;ga5a12a9d32_0_233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02" name="Google Shape;2302;ga5a12a9d32_0_233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03" name="Google Shape;2303;ga5a12a9d32_0_233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04" name="Google Shape;2304;ga5a12a9d32_0_233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05" name="Google Shape;2305;ga5a12a9d32_0_233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06" name="Google Shape;2306;ga5a12a9d32_0_233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07" name="Google Shape;2307;ga5a12a9d32_0_233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08" name="Google Shape;2308;ga5a12a9d32_0_233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09" name="Google Shape;2309;ga5a12a9d32_0_233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0" name="Google Shape;2310;ga5a12a9d32_0_233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1" name="Google Shape;2311;ga5a12a9d32_0_233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2" name="Google Shape;2312;ga5a12a9d32_0_233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3" name="Google Shape;2313;ga5a12a9d32_0_233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4" name="Google Shape;2314;ga5a12a9d32_0_233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5" name="Google Shape;2315;ga5a12a9d32_0_233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6" name="Google Shape;2316;ga5a12a9d32_0_233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7" name="Google Shape;2317;ga5a12a9d32_0_233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8" name="Google Shape;2318;ga5a12a9d32_0_233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9" name="Google Shape;2319;ga5a12a9d32_0_233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0" name="Google Shape;2320;ga5a12a9d32_0_233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1" name="Google Shape;2321;ga5a12a9d32_0_233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2" name="Google Shape;2322;ga5a12a9d32_0_233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3" name="Google Shape;2323;ga5a12a9d32_0_233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4" name="Google Shape;2324;ga5a12a9d32_0_233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5" name="Google Shape;2325;ga5a12a9d32_0_233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6" name="Google Shape;2326;ga5a12a9d32_0_233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7" name="Google Shape;2327;ga5a12a9d32_0_233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8" name="Google Shape;2328;ga5a12a9d32_0_233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9" name="Google Shape;2329;ga5a12a9d32_0_233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0" name="Google Shape;2330;ga5a12a9d32_0_233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1" name="Google Shape;2331;ga5a12a9d32_0_233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2" name="Google Shape;2332;ga5a12a9d32_0_233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3" name="Google Shape;2333;ga5a12a9d32_0_233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4" name="Google Shape;2334;ga5a12a9d32_0_233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5" name="Google Shape;2335;ga5a12a9d32_0_233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6" name="Google Shape;2336;ga5a12a9d32_0_233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7" name="Google Shape;2337;ga5a12a9d32_0_233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8" name="Google Shape;2338;ga5a12a9d32_0_233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9" name="Google Shape;2339;ga5a12a9d32_0_233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0" name="Google Shape;2340;ga5a12a9d32_0_23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1" name="Google Shape;2341;ga5a12a9d32_0_233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2" name="Google Shape;2342;ga5a12a9d32_0_233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3" name="Google Shape;2343;ga5a12a9d32_0_233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4" name="Google Shape;2344;ga5a12a9d32_0_233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5" name="Google Shape;2345;ga5a12a9d32_0_2332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6" name="Google Shape;2346;ga5a12a9d32_0_233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7" name="Google Shape;2347;ga5a12a9d32_0_233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8" name="Google Shape;2348;ga5a12a9d32_0_233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9" name="Google Shape;2349;ga5a12a9d32_0_233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0" name="Google Shape;2350;ga5a12a9d32_0_233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1" name="Google Shape;2351;ga5a12a9d32_0_233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2" name="Google Shape;2352;ga5a12a9d32_0_233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3" name="Google Shape;2353;ga5a12a9d32_0_233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4" name="Google Shape;2354;ga5a12a9d32_0_233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5" name="Google Shape;2355;ga5a12a9d32_0_233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6" name="Google Shape;2356;ga5a12a9d32_0_233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7" name="Google Shape;2357;ga5a12a9d32_0_233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8" name="Google Shape;2358;ga5a12a9d32_0_233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9" name="Google Shape;2359;ga5a12a9d32_0_233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60" name="Google Shape;2360;ga5a12a9d32_0_233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61" name="Google Shape;2361;ga5a12a9d32_0_233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62" name="Google Shape;2362;ga5a12a9d32_0_233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63" name="Google Shape;2363;ga5a12a9d32_0_233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64" name="Google Shape;2364;ga5a12a9d32_0_233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65" name="Google Shape;2365;ga5a12a9d32_0_233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66" name="Google Shape;2366;ga5a12a9d32_0_233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67" name="Google Shape;2367;ga5a12a9d32_0_233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68" name="Google Shape;2368;ga5a12a9d32_0_233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2369" name="Google Shape;2369;ga5a12a9d32_0_2332"/>
              <p:cNvGrpSpPr/>
              <p:nvPr/>
            </p:nvGrpSpPr>
            <p:grpSpPr>
              <a:xfrm rot="-5400000" flipH="1">
                <a:off x="6492217" y="2755617"/>
                <a:ext cx="4114736" cy="36574"/>
                <a:chOff x="1522413" y="1514475"/>
                <a:chExt cx="10569575" cy="64008"/>
              </a:xfrm>
            </p:grpSpPr>
            <p:sp>
              <p:nvSpPr>
                <p:cNvPr id="2370" name="Google Shape;2370;ga5a12a9d32_0_233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71" name="Google Shape;2371;ga5a12a9d32_0_233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72" name="Google Shape;2372;ga5a12a9d32_0_233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73" name="Google Shape;2373;ga5a12a9d32_0_233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74" name="Google Shape;2374;ga5a12a9d32_0_233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75" name="Google Shape;2375;ga5a12a9d32_0_233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76" name="Google Shape;2376;ga5a12a9d32_0_233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77" name="Google Shape;2377;ga5a12a9d32_0_233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78" name="Google Shape;2378;ga5a12a9d32_0_233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79" name="Google Shape;2379;ga5a12a9d32_0_233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0" name="Google Shape;2380;ga5a12a9d32_0_233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1" name="Google Shape;2381;ga5a12a9d32_0_233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2" name="Google Shape;2382;ga5a12a9d32_0_233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3" name="Google Shape;2383;ga5a12a9d32_0_233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4" name="Google Shape;2384;ga5a12a9d32_0_233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5" name="Google Shape;2385;ga5a12a9d32_0_233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6" name="Google Shape;2386;ga5a12a9d32_0_233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7" name="Google Shape;2387;ga5a12a9d32_0_233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8" name="Google Shape;2388;ga5a12a9d32_0_233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9" name="Google Shape;2389;ga5a12a9d32_0_233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0" name="Google Shape;2390;ga5a12a9d32_0_233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1" name="Google Shape;2391;ga5a12a9d32_0_233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2" name="Google Shape;2392;ga5a12a9d32_0_233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3" name="Google Shape;2393;ga5a12a9d32_0_233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4" name="Google Shape;2394;ga5a12a9d32_0_233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5" name="Google Shape;2395;ga5a12a9d32_0_233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6" name="Google Shape;2396;ga5a12a9d32_0_233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7" name="Google Shape;2397;ga5a12a9d32_0_233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8" name="Google Shape;2398;ga5a12a9d32_0_233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9" name="Google Shape;2399;ga5a12a9d32_0_233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0" name="Google Shape;2400;ga5a12a9d32_0_233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1" name="Google Shape;2401;ga5a12a9d32_0_233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2" name="Google Shape;2402;ga5a12a9d32_0_233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3" name="Google Shape;2403;ga5a12a9d32_0_233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4" name="Google Shape;2404;ga5a12a9d32_0_233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5" name="Google Shape;2405;ga5a12a9d32_0_233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6" name="Google Shape;2406;ga5a12a9d32_0_233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7" name="Google Shape;2407;ga5a12a9d32_0_233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8" name="Google Shape;2408;ga5a12a9d32_0_233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9" name="Google Shape;2409;ga5a12a9d32_0_233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0" name="Google Shape;2410;ga5a12a9d32_0_233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1" name="Google Shape;2411;ga5a12a9d32_0_233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2" name="Google Shape;2412;ga5a12a9d32_0_233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3" name="Google Shape;2413;ga5a12a9d32_0_233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4" name="Google Shape;2414;ga5a12a9d32_0_233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5" name="Google Shape;2415;ga5a12a9d32_0_23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6" name="Google Shape;2416;ga5a12a9d32_0_233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7" name="Google Shape;2417;ga5a12a9d32_0_233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8" name="Google Shape;2418;ga5a12a9d32_0_233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9" name="Google Shape;2419;ga5a12a9d32_0_233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0" name="Google Shape;2420;ga5a12a9d32_0_2332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1" name="Google Shape;2421;ga5a12a9d32_0_233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2" name="Google Shape;2422;ga5a12a9d32_0_233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3" name="Google Shape;2423;ga5a12a9d32_0_233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4" name="Google Shape;2424;ga5a12a9d32_0_233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5" name="Google Shape;2425;ga5a12a9d32_0_233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6" name="Google Shape;2426;ga5a12a9d32_0_233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7" name="Google Shape;2427;ga5a12a9d32_0_233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8" name="Google Shape;2428;ga5a12a9d32_0_233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9" name="Google Shape;2429;ga5a12a9d32_0_233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0" name="Google Shape;2430;ga5a12a9d32_0_233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1" name="Google Shape;2431;ga5a12a9d32_0_233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2" name="Google Shape;2432;ga5a12a9d32_0_233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3" name="Google Shape;2433;ga5a12a9d32_0_233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4" name="Google Shape;2434;ga5a12a9d32_0_233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5" name="Google Shape;2435;ga5a12a9d32_0_233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6" name="Google Shape;2436;ga5a12a9d32_0_233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7" name="Google Shape;2437;ga5a12a9d32_0_233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8" name="Google Shape;2438;ga5a12a9d32_0_233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9" name="Google Shape;2439;ga5a12a9d32_0_233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40" name="Google Shape;2440;ga5a12a9d32_0_233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41" name="Google Shape;2441;ga5a12a9d32_0_233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42" name="Google Shape;2442;ga5a12a9d32_0_233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43" name="Google Shape;2443;ga5a12a9d32_0_233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2444" name="Google Shape;2444;ga5a12a9d32_0_2332"/>
            <p:cNvGrpSpPr/>
            <p:nvPr/>
          </p:nvGrpSpPr>
          <p:grpSpPr>
            <a:xfrm rot="10800000">
              <a:off x="4417828" y="2091980"/>
              <a:ext cx="5294300" cy="4114736"/>
              <a:chOff x="3310642" y="716537"/>
              <a:chExt cx="5294300" cy="4114736"/>
            </a:xfrm>
          </p:grpSpPr>
          <p:grpSp>
            <p:nvGrpSpPr>
              <p:cNvPr id="2445" name="Google Shape;2445;ga5a12a9d32_0_2332"/>
              <p:cNvGrpSpPr/>
              <p:nvPr/>
            </p:nvGrpSpPr>
            <p:grpSpPr>
              <a:xfrm flipH="1">
                <a:off x="3310642" y="737903"/>
                <a:ext cx="5294300" cy="54861"/>
                <a:chOff x="1522413" y="1514475"/>
                <a:chExt cx="10569575" cy="64008"/>
              </a:xfrm>
            </p:grpSpPr>
            <p:sp>
              <p:nvSpPr>
                <p:cNvPr id="2446" name="Google Shape;2446;ga5a12a9d32_0_233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47" name="Google Shape;2447;ga5a12a9d32_0_233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48" name="Google Shape;2448;ga5a12a9d32_0_233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49" name="Google Shape;2449;ga5a12a9d32_0_233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0" name="Google Shape;2450;ga5a12a9d32_0_233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1" name="Google Shape;2451;ga5a12a9d32_0_233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2" name="Google Shape;2452;ga5a12a9d32_0_233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3" name="Google Shape;2453;ga5a12a9d32_0_233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4" name="Google Shape;2454;ga5a12a9d32_0_233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5" name="Google Shape;2455;ga5a12a9d32_0_233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6" name="Google Shape;2456;ga5a12a9d32_0_233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7" name="Google Shape;2457;ga5a12a9d32_0_233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8" name="Google Shape;2458;ga5a12a9d32_0_233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9" name="Google Shape;2459;ga5a12a9d32_0_233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0" name="Google Shape;2460;ga5a12a9d32_0_233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1" name="Google Shape;2461;ga5a12a9d32_0_233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2" name="Google Shape;2462;ga5a12a9d32_0_233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3" name="Google Shape;2463;ga5a12a9d32_0_233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4" name="Google Shape;2464;ga5a12a9d32_0_233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5" name="Google Shape;2465;ga5a12a9d32_0_233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6" name="Google Shape;2466;ga5a12a9d32_0_233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7" name="Google Shape;2467;ga5a12a9d32_0_233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8" name="Google Shape;2468;ga5a12a9d32_0_233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9" name="Google Shape;2469;ga5a12a9d32_0_233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0" name="Google Shape;2470;ga5a12a9d32_0_233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1" name="Google Shape;2471;ga5a12a9d32_0_233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2" name="Google Shape;2472;ga5a12a9d32_0_233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3" name="Google Shape;2473;ga5a12a9d32_0_233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4" name="Google Shape;2474;ga5a12a9d32_0_233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5" name="Google Shape;2475;ga5a12a9d32_0_233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6" name="Google Shape;2476;ga5a12a9d32_0_233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7" name="Google Shape;2477;ga5a12a9d32_0_233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8" name="Google Shape;2478;ga5a12a9d32_0_233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9" name="Google Shape;2479;ga5a12a9d32_0_233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0" name="Google Shape;2480;ga5a12a9d32_0_233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1" name="Google Shape;2481;ga5a12a9d32_0_233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2" name="Google Shape;2482;ga5a12a9d32_0_233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3" name="Google Shape;2483;ga5a12a9d32_0_233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4" name="Google Shape;2484;ga5a12a9d32_0_233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5" name="Google Shape;2485;ga5a12a9d32_0_233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6" name="Google Shape;2486;ga5a12a9d32_0_233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7" name="Google Shape;2487;ga5a12a9d32_0_233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8" name="Google Shape;2488;ga5a12a9d32_0_233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9" name="Google Shape;2489;ga5a12a9d32_0_233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0" name="Google Shape;2490;ga5a12a9d32_0_233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1" name="Google Shape;2491;ga5a12a9d32_0_23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2" name="Google Shape;2492;ga5a12a9d32_0_233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3" name="Google Shape;2493;ga5a12a9d32_0_233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4" name="Google Shape;2494;ga5a12a9d32_0_233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5" name="Google Shape;2495;ga5a12a9d32_0_233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6" name="Google Shape;2496;ga5a12a9d32_0_2332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7" name="Google Shape;2497;ga5a12a9d32_0_233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8" name="Google Shape;2498;ga5a12a9d32_0_233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9" name="Google Shape;2499;ga5a12a9d32_0_233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0" name="Google Shape;2500;ga5a12a9d32_0_233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1" name="Google Shape;2501;ga5a12a9d32_0_233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2" name="Google Shape;2502;ga5a12a9d32_0_233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3" name="Google Shape;2503;ga5a12a9d32_0_233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4" name="Google Shape;2504;ga5a12a9d32_0_233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5" name="Google Shape;2505;ga5a12a9d32_0_233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6" name="Google Shape;2506;ga5a12a9d32_0_233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7" name="Google Shape;2507;ga5a12a9d32_0_233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8" name="Google Shape;2508;ga5a12a9d32_0_233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9" name="Google Shape;2509;ga5a12a9d32_0_233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0" name="Google Shape;2510;ga5a12a9d32_0_233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1" name="Google Shape;2511;ga5a12a9d32_0_233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2" name="Google Shape;2512;ga5a12a9d32_0_233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3" name="Google Shape;2513;ga5a12a9d32_0_233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4" name="Google Shape;2514;ga5a12a9d32_0_233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5" name="Google Shape;2515;ga5a12a9d32_0_233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6" name="Google Shape;2516;ga5a12a9d32_0_233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7" name="Google Shape;2517;ga5a12a9d32_0_233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8" name="Google Shape;2518;ga5a12a9d32_0_233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9" name="Google Shape;2519;ga5a12a9d32_0_233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2520" name="Google Shape;2520;ga5a12a9d32_0_2332"/>
              <p:cNvGrpSpPr/>
              <p:nvPr/>
            </p:nvGrpSpPr>
            <p:grpSpPr>
              <a:xfrm rot="-5400000" flipH="1">
                <a:off x="6492217" y="2755617"/>
                <a:ext cx="4114736" cy="36574"/>
                <a:chOff x="1522413" y="1514475"/>
                <a:chExt cx="10569575" cy="64008"/>
              </a:xfrm>
            </p:grpSpPr>
            <p:sp>
              <p:nvSpPr>
                <p:cNvPr id="2521" name="Google Shape;2521;ga5a12a9d32_0_233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22" name="Google Shape;2522;ga5a12a9d32_0_233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23" name="Google Shape;2523;ga5a12a9d32_0_233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24" name="Google Shape;2524;ga5a12a9d32_0_233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25" name="Google Shape;2525;ga5a12a9d32_0_233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26" name="Google Shape;2526;ga5a12a9d32_0_233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27" name="Google Shape;2527;ga5a12a9d32_0_233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28" name="Google Shape;2528;ga5a12a9d32_0_233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29" name="Google Shape;2529;ga5a12a9d32_0_233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0" name="Google Shape;2530;ga5a12a9d32_0_233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1" name="Google Shape;2531;ga5a12a9d32_0_233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2" name="Google Shape;2532;ga5a12a9d32_0_233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3" name="Google Shape;2533;ga5a12a9d32_0_233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4" name="Google Shape;2534;ga5a12a9d32_0_233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5" name="Google Shape;2535;ga5a12a9d32_0_233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6" name="Google Shape;2536;ga5a12a9d32_0_233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7" name="Google Shape;2537;ga5a12a9d32_0_233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8" name="Google Shape;2538;ga5a12a9d32_0_233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9" name="Google Shape;2539;ga5a12a9d32_0_233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0" name="Google Shape;2540;ga5a12a9d32_0_233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1" name="Google Shape;2541;ga5a12a9d32_0_233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2" name="Google Shape;2542;ga5a12a9d32_0_233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3" name="Google Shape;2543;ga5a12a9d32_0_233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4" name="Google Shape;2544;ga5a12a9d32_0_233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5" name="Google Shape;2545;ga5a12a9d32_0_233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6" name="Google Shape;2546;ga5a12a9d32_0_233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7" name="Google Shape;2547;ga5a12a9d32_0_233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8" name="Google Shape;2548;ga5a12a9d32_0_233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9" name="Google Shape;2549;ga5a12a9d32_0_233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0" name="Google Shape;2550;ga5a12a9d32_0_233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1" name="Google Shape;2551;ga5a12a9d32_0_233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2" name="Google Shape;2552;ga5a12a9d32_0_233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3" name="Google Shape;2553;ga5a12a9d32_0_233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4" name="Google Shape;2554;ga5a12a9d32_0_233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5" name="Google Shape;2555;ga5a12a9d32_0_233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6" name="Google Shape;2556;ga5a12a9d32_0_233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7" name="Google Shape;2557;ga5a12a9d32_0_233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8" name="Google Shape;2558;ga5a12a9d32_0_233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9" name="Google Shape;2559;ga5a12a9d32_0_233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0" name="Google Shape;2560;ga5a12a9d32_0_233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1" name="Google Shape;2561;ga5a12a9d32_0_233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2" name="Google Shape;2562;ga5a12a9d32_0_233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3" name="Google Shape;2563;ga5a12a9d32_0_233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4" name="Google Shape;2564;ga5a12a9d32_0_233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5" name="Google Shape;2565;ga5a12a9d32_0_233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6" name="Google Shape;2566;ga5a12a9d32_0_23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7" name="Google Shape;2567;ga5a12a9d32_0_233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8" name="Google Shape;2568;ga5a12a9d32_0_233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9" name="Google Shape;2569;ga5a12a9d32_0_233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0" name="Google Shape;2570;ga5a12a9d32_0_233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1" name="Google Shape;2571;ga5a12a9d32_0_2332"/>
                <p:cNvSpPr/>
                <p:nvPr/>
              </p:nvSpPr>
              <p:spPr>
                <a:xfrm>
                  <a:off x="1562100" y="1514475"/>
                  <a:ext cx="9563103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2" name="Google Shape;2572;ga5a12a9d32_0_233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3" name="Google Shape;2573;ga5a12a9d32_0_233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4" name="Google Shape;2574;ga5a12a9d32_0_233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5" name="Google Shape;2575;ga5a12a9d32_0_233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6" name="Google Shape;2576;ga5a12a9d32_0_233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7" name="Google Shape;2577;ga5a12a9d32_0_233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8" name="Google Shape;2578;ga5a12a9d32_0_233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9" name="Google Shape;2579;ga5a12a9d32_0_233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0" name="Google Shape;2580;ga5a12a9d32_0_233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1" name="Google Shape;2581;ga5a12a9d32_0_233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2" name="Google Shape;2582;ga5a12a9d32_0_233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3" name="Google Shape;2583;ga5a12a9d32_0_233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4" name="Google Shape;2584;ga5a12a9d32_0_233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5" name="Google Shape;2585;ga5a12a9d32_0_233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6" name="Google Shape;2586;ga5a12a9d32_0_233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7" name="Google Shape;2587;ga5a12a9d32_0_233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8" name="Google Shape;2588;ga5a12a9d32_0_233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9" name="Google Shape;2589;ga5a12a9d32_0_233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90" name="Google Shape;2590;ga5a12a9d32_0_233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91" name="Google Shape;2591;ga5a12a9d32_0_233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92" name="Google Shape;2592;ga5a12a9d32_0_233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93" name="Google Shape;2593;ga5a12a9d32_0_233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94" name="Google Shape;2594;ga5a12a9d32_0_233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2595" name="Google Shape;2595;ga5a12a9d32_0_2332"/>
          <p:cNvSpPr txBox="1">
            <a:spLocks noGrp="1"/>
          </p:cNvSpPr>
          <p:nvPr>
            <p:ph type="body" idx="1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96" name="Google Shape;2596;ga5a12a9d32_0_2332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7" name="Google Shape;2597;ga5a12a9d32_0_233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8" name="Google Shape;2598;ga5a12a9d32_0_233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a5a12a9d32_0_264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01" name="Google Shape;2601;ga5a12a9d32_0_2642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602" name="Google Shape;2602;ga5a12a9d32_0_2642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3" name="Google Shape;2603;ga5a12a9d32_0_2642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4" name="Google Shape;2604;ga5a12a9d32_0_2642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5" name="Google Shape;2605;ga5a12a9d32_0_2642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6" name="Google Shape;2606;ga5a12a9d32_0_2642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7" name="Google Shape;2607;ga5a12a9d32_0_2642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8" name="Google Shape;2608;ga5a12a9d32_0_264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9" name="Google Shape;2609;ga5a12a9d32_0_264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0" name="Google Shape;2610;ga5a12a9d32_0_2642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1" name="Google Shape;2611;ga5a12a9d32_0_2642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2" name="Google Shape;2612;ga5a12a9d32_0_2642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3" name="Google Shape;2613;ga5a12a9d32_0_2642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4" name="Google Shape;2614;ga5a12a9d32_0_2642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5" name="Google Shape;2615;ga5a12a9d32_0_2642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6" name="Google Shape;2616;ga5a12a9d32_0_2642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7" name="Google Shape;2617;ga5a12a9d32_0_2642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8" name="Google Shape;2618;ga5a12a9d32_0_264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9" name="Google Shape;2619;ga5a12a9d32_0_264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0" name="Google Shape;2620;ga5a12a9d32_0_2642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1" name="Google Shape;2621;ga5a12a9d32_0_2642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2" name="Google Shape;2622;ga5a12a9d32_0_2642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3" name="Google Shape;2623;ga5a12a9d32_0_2642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4" name="Google Shape;2624;ga5a12a9d32_0_2642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5" name="Google Shape;2625;ga5a12a9d32_0_2642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6" name="Google Shape;2626;ga5a12a9d32_0_2642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7" name="Google Shape;2627;ga5a12a9d32_0_2642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8" name="Google Shape;2628;ga5a12a9d32_0_264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9" name="Google Shape;2629;ga5a12a9d32_0_264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0" name="Google Shape;2630;ga5a12a9d32_0_2642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1" name="Google Shape;2631;ga5a12a9d32_0_2642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2" name="Google Shape;2632;ga5a12a9d32_0_2642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3" name="Google Shape;2633;ga5a12a9d32_0_2642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4" name="Google Shape;2634;ga5a12a9d32_0_2642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5" name="Google Shape;2635;ga5a12a9d32_0_2642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6" name="Google Shape;2636;ga5a12a9d32_0_2642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7" name="Google Shape;2637;ga5a12a9d32_0_2642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8" name="Google Shape;2638;ga5a12a9d32_0_264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9" name="Google Shape;2639;ga5a12a9d32_0_264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0" name="Google Shape;2640;ga5a12a9d32_0_2642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1" name="Google Shape;2641;ga5a12a9d32_0_2642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2" name="Google Shape;2642;ga5a12a9d32_0_2642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3" name="Google Shape;2643;ga5a12a9d32_0_2642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4" name="Google Shape;2644;ga5a12a9d32_0_2642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5" name="Google Shape;2645;ga5a12a9d32_0_2642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6" name="Google Shape;2646;ga5a12a9d32_0_2642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7" name="Google Shape;2647;ga5a12a9d32_0_2642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8" name="Google Shape;2648;ga5a12a9d32_0_264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9" name="Google Shape;2649;ga5a12a9d32_0_264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0" name="Google Shape;2650;ga5a12a9d32_0_2642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1" name="Google Shape;2651;ga5a12a9d32_0_2642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2" name="Google Shape;2652;ga5a12a9d32_0_2642"/>
            <p:cNvSpPr/>
            <p:nvPr/>
          </p:nvSpPr>
          <p:spPr>
            <a:xfrm>
              <a:off x="1562100" y="1514475"/>
              <a:ext cx="9563103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3" name="Google Shape;2653;ga5a12a9d32_0_2642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4" name="Google Shape;2654;ga5a12a9d32_0_2642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5" name="Google Shape;2655;ga5a12a9d32_0_2642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6" name="Google Shape;2656;ga5a12a9d32_0_2642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7" name="Google Shape;2657;ga5a12a9d32_0_2642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8" name="Google Shape;2658;ga5a12a9d32_0_264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9" name="Google Shape;2659;ga5a12a9d32_0_264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0" name="Google Shape;2660;ga5a12a9d32_0_2642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1" name="Google Shape;2661;ga5a12a9d32_0_2642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2" name="Google Shape;2662;ga5a12a9d32_0_2642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3" name="Google Shape;2663;ga5a12a9d32_0_2642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4" name="Google Shape;2664;ga5a12a9d32_0_2642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5" name="Google Shape;2665;ga5a12a9d32_0_2642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6" name="Google Shape;2666;ga5a12a9d32_0_2642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7" name="Google Shape;2667;ga5a12a9d32_0_2642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8" name="Google Shape;2668;ga5a12a9d32_0_264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9" name="Google Shape;2669;ga5a12a9d32_0_264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0" name="Google Shape;2670;ga5a12a9d32_0_2642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1" name="Google Shape;2671;ga5a12a9d32_0_2642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2" name="Google Shape;2672;ga5a12a9d32_0_2642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3" name="Google Shape;2673;ga5a12a9d32_0_2642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4" name="Google Shape;2674;ga5a12a9d32_0_2642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5" name="Google Shape;2675;ga5a12a9d32_0_2642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676" name="Google Shape;2676;ga5a12a9d32_0_2642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677" name="Google Shape;2677;ga5a12a9d32_0_2642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8" name="Google Shape;2678;ga5a12a9d32_0_264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9" name="Google Shape;2679;ga5a12a9d32_0_264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a5a12a9d32_0_2723"/>
          <p:cNvSpPr txBox="1">
            <a:spLocks noGrp="1"/>
          </p:cNvSpPr>
          <p:nvPr>
            <p:ph type="title"/>
          </p:nvPr>
        </p:nvSpPr>
        <p:spPr>
          <a:xfrm rot="5400000">
            <a:off x="8096612" y="2539639"/>
            <a:ext cx="5901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82" name="Google Shape;2682;ga5a12a9d32_0_2723" descr="Gráfico de linhas"/>
          <p:cNvGrpSpPr/>
          <p:nvPr/>
        </p:nvGrpSpPr>
        <p:grpSpPr>
          <a:xfrm rot="5400000">
            <a:off x="6864615" y="3472336"/>
            <a:ext cx="6491833" cy="64008"/>
            <a:chOff x="1522413" y="1514475"/>
            <a:chExt cx="10569575" cy="64008"/>
          </a:xfrm>
        </p:grpSpPr>
        <p:sp>
          <p:nvSpPr>
            <p:cNvPr id="2683" name="Google Shape;2683;ga5a12a9d32_0_2723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4" name="Google Shape;2684;ga5a12a9d32_0_2723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5" name="Google Shape;2685;ga5a12a9d32_0_2723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6" name="Google Shape;2686;ga5a12a9d32_0_2723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7" name="Google Shape;2687;ga5a12a9d32_0_2723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8" name="Google Shape;2688;ga5a12a9d32_0_2723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9" name="Google Shape;2689;ga5a12a9d32_0_2723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0" name="Google Shape;2690;ga5a12a9d32_0_2723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1" name="Google Shape;2691;ga5a12a9d32_0_2723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2" name="Google Shape;2692;ga5a12a9d32_0_2723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3" name="Google Shape;2693;ga5a12a9d32_0_2723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4" name="Google Shape;2694;ga5a12a9d32_0_2723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5" name="Google Shape;2695;ga5a12a9d32_0_2723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6" name="Google Shape;2696;ga5a12a9d32_0_2723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7" name="Google Shape;2697;ga5a12a9d32_0_2723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8" name="Google Shape;2698;ga5a12a9d32_0_2723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9" name="Google Shape;2699;ga5a12a9d32_0_2723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0" name="Google Shape;2700;ga5a12a9d32_0_2723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1" name="Google Shape;2701;ga5a12a9d32_0_2723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2" name="Google Shape;2702;ga5a12a9d32_0_2723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3" name="Google Shape;2703;ga5a12a9d32_0_2723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4" name="Google Shape;2704;ga5a12a9d32_0_2723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5" name="Google Shape;2705;ga5a12a9d32_0_2723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6" name="Google Shape;2706;ga5a12a9d32_0_2723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7" name="Google Shape;2707;ga5a12a9d32_0_2723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8" name="Google Shape;2708;ga5a12a9d32_0_2723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9" name="Google Shape;2709;ga5a12a9d32_0_2723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0" name="Google Shape;2710;ga5a12a9d32_0_2723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1" name="Google Shape;2711;ga5a12a9d32_0_2723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2" name="Google Shape;2712;ga5a12a9d32_0_2723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3" name="Google Shape;2713;ga5a12a9d32_0_2723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4" name="Google Shape;2714;ga5a12a9d32_0_2723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5" name="Google Shape;2715;ga5a12a9d32_0_2723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6" name="Google Shape;2716;ga5a12a9d32_0_2723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7" name="Google Shape;2717;ga5a12a9d32_0_2723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8" name="Google Shape;2718;ga5a12a9d32_0_2723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9" name="Google Shape;2719;ga5a12a9d32_0_2723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0" name="Google Shape;2720;ga5a12a9d32_0_2723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1" name="Google Shape;2721;ga5a12a9d32_0_2723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2" name="Google Shape;2722;ga5a12a9d32_0_2723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3" name="Google Shape;2723;ga5a12a9d32_0_2723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4" name="Google Shape;2724;ga5a12a9d32_0_2723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5" name="Google Shape;2725;ga5a12a9d32_0_2723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6" name="Google Shape;2726;ga5a12a9d32_0_2723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7" name="Google Shape;2727;ga5a12a9d32_0_2723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8" name="Google Shape;2728;ga5a12a9d32_0_2723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9" name="Google Shape;2729;ga5a12a9d32_0_2723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0" name="Google Shape;2730;ga5a12a9d32_0_2723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1" name="Google Shape;2731;ga5a12a9d32_0_2723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2" name="Google Shape;2732;ga5a12a9d32_0_2723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3" name="Google Shape;2733;ga5a12a9d32_0_2723"/>
            <p:cNvSpPr/>
            <p:nvPr/>
          </p:nvSpPr>
          <p:spPr>
            <a:xfrm>
              <a:off x="1562100" y="1514475"/>
              <a:ext cx="9563103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4" name="Google Shape;2734;ga5a12a9d32_0_2723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5" name="Google Shape;2735;ga5a12a9d32_0_2723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6" name="Google Shape;2736;ga5a12a9d32_0_2723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7" name="Google Shape;2737;ga5a12a9d32_0_2723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8" name="Google Shape;2738;ga5a12a9d32_0_2723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9" name="Google Shape;2739;ga5a12a9d32_0_2723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0" name="Google Shape;2740;ga5a12a9d32_0_2723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1" name="Google Shape;2741;ga5a12a9d32_0_2723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2" name="Google Shape;2742;ga5a12a9d32_0_2723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3" name="Google Shape;2743;ga5a12a9d32_0_2723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4" name="Google Shape;2744;ga5a12a9d32_0_2723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5" name="Google Shape;2745;ga5a12a9d32_0_2723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6" name="Google Shape;2746;ga5a12a9d32_0_2723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7" name="Google Shape;2747;ga5a12a9d32_0_2723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8" name="Google Shape;2748;ga5a12a9d32_0_2723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9" name="Google Shape;2749;ga5a12a9d32_0_2723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0" name="Google Shape;2750;ga5a12a9d32_0_2723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1" name="Google Shape;2751;ga5a12a9d32_0_2723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2" name="Google Shape;2752;ga5a12a9d32_0_2723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3" name="Google Shape;2753;ga5a12a9d32_0_2723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4" name="Google Shape;2754;ga5a12a9d32_0_2723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5" name="Google Shape;2755;ga5a12a9d32_0_2723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6" name="Google Shape;2756;ga5a12a9d32_0_2723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757" name="Google Shape;2757;ga5a12a9d32_0_2723"/>
          <p:cNvSpPr txBox="1">
            <a:spLocks noGrp="1"/>
          </p:cNvSpPr>
          <p:nvPr>
            <p:ph type="body" idx="1"/>
          </p:nvPr>
        </p:nvSpPr>
        <p:spPr>
          <a:xfrm rot="5400000">
            <a:off x="2230713" y="-1344887"/>
            <a:ext cx="58986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marL="320040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2758" name="Google Shape;2758;ga5a12a9d32_0_2723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9" name="Google Shape;2759;ga5a12a9d32_0_2723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0" name="Google Shape;2760;ga5a12a9d32_0_2723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26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26" name="Google Shape;226;p2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0" name="Google Shape;300;p26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1" name="Google Shape;301;p26"/>
          <p:cNvSpPr txBox="1">
            <a:spLocks noGrp="1"/>
          </p:cNvSpPr>
          <p:nvPr>
            <p:ph type="body" idx="2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302" name="Google Shape;302;p26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6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7" name="Google Shape;307;p27" descr="Gráfico de linhas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308" name="Google Shape;308;p27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27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27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27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27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27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27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27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27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27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3" name="Google Shape;353;p27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Google Shape;354;p27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27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27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27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27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27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27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27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31" name="Google Shape;431;p27"/>
          <p:cNvSpPr txBox="1"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2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7" name="Google Shape;437;p28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438" name="Google Shape;438;p28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28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2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28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12" name="Google Shape;512;p28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3" name="Google Shape;513;p28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14" name="Google Shape;514;p28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18" name="Google Shape;518;p28"/>
          <p:cNvSpPr txBox="1">
            <a:spLocks noGrp="1"/>
          </p:cNvSpPr>
          <p:nvPr>
            <p:ph type="body" idx="4"/>
          </p:nvPr>
        </p:nvSpPr>
        <p:spPr>
          <a:xfrm>
            <a:off x="6249860" y="2819400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21" name="Google Shape;521;p29" descr="Gráfico de linhas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522" name="Google Shape;522;p29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29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29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29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29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29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29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29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29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29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29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29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29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29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29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29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96" name="Google Shape;596;p2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2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3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31"/>
          <p:cNvSpPr txBox="1">
            <a:spLocks noGrp="1"/>
          </p:cNvSpPr>
          <p:nvPr>
            <p:ph type="body" idx="1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06" name="Google Shape;606;p31"/>
          <p:cNvSpPr txBox="1">
            <a:spLocks noGrp="1"/>
          </p:cNvSpPr>
          <p:nvPr>
            <p:ph type="body" idx="2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grpSp>
        <p:nvGrpSpPr>
          <p:cNvPr id="607" name="Google Shape;607;p31" descr="Gráfico de caixas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08" name="Google Shape;608;p31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609" name="Google Shape;609;p31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610" name="Google Shape;610;p31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3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3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3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31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3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3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31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3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3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3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3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31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3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3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3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3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31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3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3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3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3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31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3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3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3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3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31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3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3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3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3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31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3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3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3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3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31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3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3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3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31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3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3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3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3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31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3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3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3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3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31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3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3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3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3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31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3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3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3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3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31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3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3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3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3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31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Google Shape;681;p3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Google Shape;682;p3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3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84" name="Google Shape;684;p31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85" name="Google Shape;685;p31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3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3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3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3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31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3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3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3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3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31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3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3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3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3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31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3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3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3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3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31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3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3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3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3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31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3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3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3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3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31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3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3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3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3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31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3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3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3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3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31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3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3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3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31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3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3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3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3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31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3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3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3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3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31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3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3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3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3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31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3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3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3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3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31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3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Google Shape;752;p3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Google Shape;753;p3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Google Shape;754;p3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31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Google Shape;756;p3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Google Shape;757;p3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Google Shape;758;p3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9" name="Google Shape;759;p31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760" name="Google Shape;760;p31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61" name="Google Shape;761;p31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3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3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3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3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Google Shape;766;p31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Google Shape;767;p3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3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3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3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31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3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3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3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3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31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3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3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3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3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31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3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3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3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3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31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3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3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3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3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31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3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3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3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3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31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3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3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3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3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31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3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3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Google Shape;804;p3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Google Shape;805;p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31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3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3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3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3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31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3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3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3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3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31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3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3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3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3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31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3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3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3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3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31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3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Google Shape;828;p3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Google Shape;829;p3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3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31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Google Shape;832;p3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Google Shape;833;p3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3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35" name="Google Shape;835;p31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36" name="Google Shape;836;p31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31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31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31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31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31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31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31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31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31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31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31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31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31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31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31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31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31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31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31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31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31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31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31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31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31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31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31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31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31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31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31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31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31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31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31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31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31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31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31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31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31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31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Google Shape;879;p31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Google Shape;880;p31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Google Shape;881;p31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Google Shape;882;p31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Google Shape;883;p31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Google Shape;884;p31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Google Shape;885;p31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Google Shape;886;p31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31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31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31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31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31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31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31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31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31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31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31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31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31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31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31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31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3" name="Google Shape;903;p31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4" name="Google Shape;904;p31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Google Shape;905;p31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Google Shape;906;p31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7" name="Google Shape;907;p31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8" name="Google Shape;908;p31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9" name="Google Shape;909;p31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0" name="Google Shape;910;p3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1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3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32" descr="Um espaço reservado vazio para adicionar uma imagem. Clique no espaço reservado e selecione a imagem que você deseja adicionar."/>
          <p:cNvSpPr>
            <a:spLocks noGrp="1"/>
          </p:cNvSpPr>
          <p:nvPr>
            <p:ph type="pic" idx="2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4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grpSp>
        <p:nvGrpSpPr>
          <p:cNvPr id="916" name="Google Shape;916;p32" descr="Gráfico de caixas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7" name="Google Shape;917;p32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8" name="Google Shape;918;p32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9" name="Google Shape;919;p3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3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3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3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3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3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3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3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3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3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3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3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3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3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3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3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3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3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3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3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3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3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3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3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3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3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3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3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3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3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3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3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3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3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3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3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3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3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3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3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3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3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3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3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3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3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3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3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3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3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3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3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3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3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3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3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3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3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3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3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3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3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3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3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3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3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3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3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3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3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3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3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3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3" name="Google Shape;993;p32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4" name="Google Shape;994;p3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3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3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3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3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3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3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3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3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3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3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3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3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3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3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3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3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3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3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3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3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3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3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3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3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3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3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3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3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3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3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3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3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3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3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3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3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3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3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3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3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3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3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3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3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3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3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3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3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3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3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3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3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3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3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3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3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3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3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3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3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3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3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3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3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3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3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3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3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3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3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Google Shape;1066;p3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3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8" name="Google Shape;1068;p32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9" name="Google Shape;1069;p32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70" name="Google Shape;1070;p3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3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3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3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3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3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3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3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3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3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3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3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3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3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3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3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3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3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3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3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3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3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3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3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3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3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3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3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3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3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3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3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3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3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3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3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3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3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3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3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3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3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3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3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3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3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3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3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3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3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3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3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3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3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3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3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3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3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3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3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3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3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3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3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3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3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3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3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3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3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3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3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3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4" name="Google Shape;1144;p32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5" name="Google Shape;1145;p32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32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32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32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32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32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32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32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32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32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32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32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32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32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32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32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32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32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32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32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32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32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32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32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32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32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32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32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32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32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32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32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32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32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32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32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32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32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32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32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32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32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32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32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32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32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32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32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32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32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32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32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32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32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32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32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32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32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32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32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32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32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32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32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32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32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32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32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32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32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32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32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7" name="Google Shape;1217;p32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8" name="Google Shape;1218;p32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9" name="Google Shape;1219;p32"/>
          <p:cNvSpPr txBox="1">
            <a:spLocks noGrp="1"/>
          </p:cNvSpPr>
          <p:nvPr>
            <p:ph type="body" idx="1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0" name="Google Shape;1220;p32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3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3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a5a12a9d32_0_142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7" name="Google Shape;1387;ga5a12a9d32_0_1428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88" name="Google Shape;1388;ga5a12a9d32_0_142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89" name="Google Shape;1389;ga5a12a9d32_0_142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90" name="Google Shape;1390;ga5a12a9d32_0_142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53fe375af2_0_0"/>
          <p:cNvSpPr txBox="1">
            <a:spLocks noGrp="1"/>
          </p:cNvSpPr>
          <p:nvPr>
            <p:ph type="ctrTitle"/>
          </p:nvPr>
        </p:nvSpPr>
        <p:spPr>
          <a:xfrm>
            <a:off x="405780" y="1905000"/>
            <a:ext cx="113052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nsolas"/>
              <a:buNone/>
            </a:pPr>
            <a:r>
              <a:rPr lang="pt-BR" sz="4000" i="1"/>
              <a:t>Timeliner: uma heurística para compactar e organizar eventos em linhas de tempo</a:t>
            </a:r>
            <a:endParaRPr/>
          </a:p>
        </p:txBody>
      </p:sp>
      <p:sp>
        <p:nvSpPr>
          <p:cNvPr id="2767" name="Google Shape;2767;g53fe375af2_0_0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/>
              <a:t>Bruno Selau Gonçalves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/>
              <a:t>Orientador: João Batista Oliveira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a5a12a9d32_0_1421"/>
          <p:cNvSpPr txBox="1">
            <a:spLocks noGrp="1"/>
          </p:cNvSpPr>
          <p:nvPr>
            <p:ph type="title"/>
          </p:nvPr>
        </p:nvSpPr>
        <p:spPr>
          <a:xfrm>
            <a:off x="1125860" y="260648"/>
            <a:ext cx="113052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pt-BR" dirty="0" err="1"/>
              <a:t>Graph</a:t>
            </a:r>
            <a:r>
              <a:rPr lang="pt-BR" dirty="0"/>
              <a:t> </a:t>
            </a:r>
            <a:r>
              <a:rPr lang="pt-BR" dirty="0" err="1"/>
              <a:t>coloring</a:t>
            </a:r>
            <a:r>
              <a:rPr lang="pt-BR" dirty="0"/>
              <a:t> </a:t>
            </a:r>
            <a:r>
              <a:rPr lang="pt-BR" dirty="0" err="1"/>
              <a:t>conditions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existence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solutions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timetable</a:t>
            </a:r>
            <a:r>
              <a:rPr lang="pt-BR" dirty="0"/>
              <a:t> problem.</a:t>
            </a:r>
            <a:r>
              <a:rPr lang="pt-BR" b="1" i="1" dirty="0"/>
              <a:t> </a:t>
            </a:r>
            <a:endParaRPr lang="pt-BR" dirty="0"/>
          </a:p>
        </p:txBody>
      </p:sp>
      <p:sp>
        <p:nvSpPr>
          <p:cNvPr id="2891" name="Google Shape;2891;ga5a12a9d32_0_1421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indent="-274320">
              <a:lnSpc>
                <a:spcPct val="80000"/>
              </a:lnSpc>
              <a:spcBef>
                <a:spcPts val="0"/>
              </a:spcBef>
              <a:buSzPts val="2400"/>
            </a:pPr>
            <a:r>
              <a:rPr lang="pt-BR" dirty="0"/>
              <a:t>Este artigo que foi publicado na ACM (</a:t>
            </a:r>
            <a:r>
              <a:rPr lang="pt-BR" dirty="0" err="1"/>
              <a:t>Association</a:t>
            </a:r>
            <a:r>
              <a:rPr lang="pt-BR" dirty="0"/>
              <a:t> for </a:t>
            </a:r>
            <a:r>
              <a:rPr lang="pt-BR" dirty="0" err="1"/>
              <a:t>Computing</a:t>
            </a:r>
            <a:r>
              <a:rPr lang="pt-BR" dirty="0"/>
              <a:t> </a:t>
            </a:r>
            <a:r>
              <a:rPr lang="pt-BR" dirty="0" err="1"/>
              <a:t>Machinery</a:t>
            </a:r>
            <a:r>
              <a:rPr lang="pt-BR" dirty="0"/>
              <a:t>), falando sobre o problema do cronograma do professor. No artigo de </a:t>
            </a:r>
            <a:r>
              <a:rPr lang="pt-BR" dirty="0" err="1"/>
              <a:t>Neufeld</a:t>
            </a:r>
            <a:r>
              <a:rPr lang="pt-BR" dirty="0"/>
              <a:t> e </a:t>
            </a:r>
            <a:r>
              <a:rPr lang="pt-BR" dirty="0" err="1"/>
              <a:t>Tartar</a:t>
            </a:r>
            <a:r>
              <a:rPr lang="pt-BR" dirty="0"/>
              <a:t> , é descrito o problema do cronograma do professor e como este pode ser resolvido a partir da coloração de grafos. </a:t>
            </a:r>
          </a:p>
          <a:p>
            <a:pPr marL="274320" indent="-274320">
              <a:lnSpc>
                <a:spcPct val="80000"/>
              </a:lnSpc>
              <a:spcBef>
                <a:spcPts val="0"/>
              </a:spcBef>
              <a:buSzPts val="2400"/>
            </a:pPr>
            <a:endParaRPr lang="pt-BR" dirty="0"/>
          </a:p>
          <a:p>
            <a:pPr marL="274320" indent="-274320">
              <a:lnSpc>
                <a:spcPct val="80000"/>
              </a:lnSpc>
              <a:spcBef>
                <a:spcPts val="0"/>
              </a:spcBef>
              <a:buSzPts val="2400"/>
            </a:pPr>
            <a:r>
              <a:rPr lang="pt-BR" dirty="0"/>
              <a:t>O artigo mostra que o cronograma de um professor é uma linha do tempo assim como as que tratamos neste projeto, mas no caso deste problema os eventos possuem diversos casos de restrição, sendo então um caso mais complexo.</a:t>
            </a:r>
            <a:endParaRPr lang="pt-BR"/>
          </a:p>
          <a:p>
            <a:pPr marL="0" lvl="0" indent="0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sp>
        <p:nvSpPr>
          <p:cNvPr id="2892" name="Google Shape;2892;ga5a12a9d32_0_1421"/>
          <p:cNvSpPr txBox="1"/>
          <p:nvPr/>
        </p:nvSpPr>
        <p:spPr>
          <a:xfrm>
            <a:off x="235497" y="6066546"/>
            <a:ext cx="11953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dirty="0">
                <a:solidFill>
                  <a:schemeClr val="bg1"/>
                </a:solidFill>
              </a:rPr>
              <a:t>[2] </a:t>
            </a:r>
            <a:r>
              <a:rPr lang="pt-BR" sz="1800" dirty="0" err="1">
                <a:solidFill>
                  <a:schemeClr val="bg1"/>
                </a:solidFill>
              </a:rPr>
              <a:t>Neufeld</a:t>
            </a:r>
            <a:r>
              <a:rPr lang="pt-BR" sz="1800" dirty="0">
                <a:solidFill>
                  <a:schemeClr val="bg1"/>
                </a:solidFill>
              </a:rPr>
              <a:t>,  G.  </a:t>
            </a:r>
            <a:r>
              <a:rPr lang="pt-BR" sz="1800" dirty="0" err="1">
                <a:solidFill>
                  <a:schemeClr val="bg1"/>
                </a:solidFill>
              </a:rPr>
              <a:t>and</a:t>
            </a:r>
            <a:r>
              <a:rPr lang="pt-BR" sz="1800" dirty="0">
                <a:solidFill>
                  <a:schemeClr val="bg1"/>
                </a:solidFill>
              </a:rPr>
              <a:t>  </a:t>
            </a:r>
            <a:r>
              <a:rPr lang="pt-BR" sz="1800" dirty="0" err="1">
                <a:solidFill>
                  <a:schemeClr val="bg1"/>
                </a:solidFill>
              </a:rPr>
              <a:t>Tartar</a:t>
            </a:r>
            <a:r>
              <a:rPr lang="pt-BR" sz="1800" dirty="0">
                <a:solidFill>
                  <a:schemeClr val="bg1"/>
                </a:solidFill>
              </a:rPr>
              <a:t>,  J.  (1974).    </a:t>
            </a:r>
            <a:r>
              <a:rPr lang="pt-BR" sz="1800" dirty="0" err="1">
                <a:solidFill>
                  <a:schemeClr val="bg1"/>
                </a:solidFill>
              </a:rPr>
              <a:t>Graph</a:t>
            </a:r>
            <a:r>
              <a:rPr lang="pt-BR" sz="1800" dirty="0">
                <a:solidFill>
                  <a:schemeClr val="bg1"/>
                </a:solidFill>
              </a:rPr>
              <a:t>  </a:t>
            </a:r>
            <a:r>
              <a:rPr lang="pt-BR" sz="1800" dirty="0" err="1">
                <a:solidFill>
                  <a:schemeClr val="bg1"/>
                </a:solidFill>
              </a:rPr>
              <a:t>coloring</a:t>
            </a:r>
            <a:r>
              <a:rPr lang="pt-BR" sz="1800" dirty="0">
                <a:solidFill>
                  <a:schemeClr val="bg1"/>
                </a:solidFill>
              </a:rPr>
              <a:t>  </a:t>
            </a:r>
            <a:r>
              <a:rPr lang="pt-BR" sz="1800" dirty="0" err="1">
                <a:solidFill>
                  <a:schemeClr val="bg1"/>
                </a:solidFill>
              </a:rPr>
              <a:t>conditions</a:t>
            </a:r>
            <a:r>
              <a:rPr lang="pt-BR" sz="1800" dirty="0">
                <a:solidFill>
                  <a:schemeClr val="bg1"/>
                </a:solidFill>
              </a:rPr>
              <a:t>  for  </a:t>
            </a:r>
            <a:r>
              <a:rPr lang="pt-BR" sz="1800" dirty="0" err="1">
                <a:solidFill>
                  <a:schemeClr val="bg1"/>
                </a:solidFill>
              </a:rPr>
              <a:t>the</a:t>
            </a:r>
            <a:r>
              <a:rPr lang="pt-BR" sz="1800" dirty="0">
                <a:solidFill>
                  <a:schemeClr val="bg1"/>
                </a:solidFill>
              </a:rPr>
              <a:t>  </a:t>
            </a:r>
            <a:r>
              <a:rPr lang="pt-BR" sz="1800" dirty="0" err="1">
                <a:solidFill>
                  <a:schemeClr val="bg1"/>
                </a:solidFill>
              </a:rPr>
              <a:t>existenceof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solutionsto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the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timetable</a:t>
            </a:r>
            <a:r>
              <a:rPr lang="pt-BR" sz="1800" dirty="0">
                <a:solidFill>
                  <a:schemeClr val="bg1"/>
                </a:solidFill>
              </a:rPr>
              <a:t> problem. Communications </a:t>
            </a:r>
            <a:r>
              <a:rPr lang="pt-BR" sz="1800" dirty="0" err="1">
                <a:solidFill>
                  <a:schemeClr val="bg1"/>
                </a:solidFill>
              </a:rPr>
              <a:t>of</a:t>
            </a:r>
            <a:r>
              <a:rPr lang="pt-BR" sz="1800" dirty="0">
                <a:solidFill>
                  <a:schemeClr val="bg1"/>
                </a:solidFill>
              </a:rPr>
              <a:t> </a:t>
            </a:r>
            <a:r>
              <a:rPr lang="pt-BR" sz="1800" dirty="0" err="1">
                <a:solidFill>
                  <a:schemeClr val="bg1"/>
                </a:solidFill>
              </a:rPr>
              <a:t>the</a:t>
            </a:r>
            <a:r>
              <a:rPr lang="pt-BR" sz="1800" dirty="0">
                <a:solidFill>
                  <a:schemeClr val="bg1"/>
                </a:solidFill>
              </a:rPr>
              <a:t> ACM, 17:450–453.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ga5a12a9d32_0_1407"/>
          <p:cNvSpPr txBox="1">
            <a:spLocks noGrp="1"/>
          </p:cNvSpPr>
          <p:nvPr>
            <p:ph type="title"/>
          </p:nvPr>
        </p:nvSpPr>
        <p:spPr>
          <a:xfrm>
            <a:off x="671822" y="404664"/>
            <a:ext cx="114942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i="1"/>
              <a:t>An upper bound for the chromatic number of a graph and its application to timetabling problems</a:t>
            </a:r>
            <a:endParaRPr i="1"/>
          </a:p>
        </p:txBody>
      </p:sp>
      <p:sp>
        <p:nvSpPr>
          <p:cNvPr id="2863" name="Google Shape;2863;ga5a12a9d32_0_1407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pt-BR" sz="2220"/>
              <a:t>Propõe que os vértices de maior grau são mais difíceis de se colorir. Isto ocorre pois maior grau significa possuir mais ligações, e com mais ligações torna-se menor o conjunto de cores disponíveis. Ao colorir primeiro os vértices de maior grau eliminaremos primeiro as maiores dificuldades. 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pt-BR" sz="2220"/>
              <a:t>Propõe um novo algoritmo guloso conhecido como </a:t>
            </a:r>
            <a:r>
              <a:rPr lang="pt-BR" sz="2220" i="1" u="sng"/>
              <a:t>largest-first</a:t>
            </a:r>
            <a:r>
              <a:rPr lang="pt-BR" sz="2220"/>
              <a:t>, pois os vértices de maior grau são coloridos primeiro.</a:t>
            </a:r>
            <a:endParaRPr/>
          </a:p>
          <a:p>
            <a:pPr marL="274320" lvl="0" indent="-27432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220"/>
              <a:buChar char="▪"/>
            </a:pPr>
            <a:r>
              <a:rPr lang="pt-BR" sz="2220"/>
              <a:t>O algoritmo ordena os vértices por grau de forma decrescente e associa a cor 1 ao vértice de maior grau e ao próximo vértice da lista não adjacente a ele, e sucessivamente para cada vértice não adjacente aos vértices da cor 1. Repete-se o processo para a cor 2, ignorando os vértices ligados e já coloridos e assim sucessivamente.</a:t>
            </a:r>
            <a:endParaRPr/>
          </a:p>
        </p:txBody>
      </p:sp>
      <p:sp>
        <p:nvSpPr>
          <p:cNvPr id="2864" name="Google Shape;2864;ga5a12a9d32_0_1407"/>
          <p:cNvSpPr txBox="1"/>
          <p:nvPr/>
        </p:nvSpPr>
        <p:spPr>
          <a:xfrm>
            <a:off x="235496" y="6017770"/>
            <a:ext cx="119532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[4] </a:t>
            </a:r>
            <a:r>
              <a:rPr lang="pt-BR" sz="1800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Welsh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D. J.; </a:t>
            </a:r>
            <a:r>
              <a:rPr lang="pt-BR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Powell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M. B.</a:t>
            </a:r>
            <a:r>
              <a:rPr lang="pt-BR" sz="18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r>
              <a:rPr lang="pt-BR" sz="1800" i="1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upper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bound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for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chromatic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number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of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a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graph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and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its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application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timetabling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problems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 The Computer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Journal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Oxford </a:t>
            </a:r>
            <a:r>
              <a:rPr lang="pt-BR" sz="1800" b="0" i="1" u="none" strike="noStrike" cap="none" dirty="0" err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University</a:t>
            </a:r>
            <a:r>
              <a:rPr lang="pt-BR" sz="1800" b="0" i="1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Press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 v. 10,</a:t>
            </a:r>
            <a:r>
              <a:rPr lang="pt-BR" dirty="0"/>
              <a:t> </a:t>
            </a:r>
            <a:r>
              <a:rPr lang="pt-BR" sz="18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n. 1, p. 85–86, 1967.</a:t>
            </a:r>
            <a:endParaRPr sz="18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AF0B78DA-8DF4-4559-8D8B-032E81483845}"/>
              </a:ext>
            </a:extLst>
          </p:cNvPr>
          <p:cNvSpPr/>
          <p:nvPr/>
        </p:nvSpPr>
        <p:spPr>
          <a:xfrm>
            <a:off x="4379635" y="-28573"/>
            <a:ext cx="7794679" cy="6927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Google Shape;2816;ga5a12a9d32_0_2">
            <a:extLst>
              <a:ext uri="{FF2B5EF4-FFF2-40B4-BE49-F238E27FC236}">
                <a16:creationId xmlns:a16="http://schemas.microsoft.com/office/drawing/2014/main" id="{A827A75E-29A9-4A84-91F0-8E116F61E441}"/>
              </a:ext>
            </a:extLst>
          </p:cNvPr>
          <p:cNvSpPr txBox="1">
            <a:spLocks/>
          </p:cNvSpPr>
          <p:nvPr/>
        </p:nvSpPr>
        <p:spPr>
          <a:xfrm>
            <a:off x="237197" y="2598457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i="1"/>
              <a:t>LF(Largest-First)</a:t>
            </a:r>
          </a:p>
        </p:txBody>
      </p:sp>
      <p:pic>
        <p:nvPicPr>
          <p:cNvPr id="4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9F9E7DE1-81AA-4652-9A86-EB4BB6547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746" y="685975"/>
            <a:ext cx="7385156" cy="588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9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ga5a12a9d32_0_1414"/>
          <p:cNvSpPr txBox="1">
            <a:spLocks noGrp="1"/>
          </p:cNvSpPr>
          <p:nvPr>
            <p:ph type="title"/>
          </p:nvPr>
        </p:nvSpPr>
        <p:spPr>
          <a:xfrm>
            <a:off x="1522414" y="261759"/>
            <a:ext cx="10332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pt-BR" dirty="0"/>
              <a:t>Um algoritmo heurístico aplicado ao problema de corte unidimensional</a:t>
            </a:r>
          </a:p>
        </p:txBody>
      </p:sp>
      <p:sp>
        <p:nvSpPr>
          <p:cNvPr id="2877" name="Google Shape;2877;ga5a12a9d32_0_1414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indent="-274320">
              <a:lnSpc>
                <a:spcPct val="80000"/>
              </a:lnSpc>
              <a:spcBef>
                <a:spcPts val="0"/>
              </a:spcBef>
              <a:buSzPts val="2400"/>
            </a:pPr>
            <a:r>
              <a:rPr lang="pt-BR" dirty="0"/>
              <a:t>Neste artigo é utilizada a meta heurística </a:t>
            </a:r>
            <a:r>
              <a:rPr lang="pt-BR" i="1" dirty="0"/>
              <a:t>GRASP </a:t>
            </a:r>
            <a:r>
              <a:rPr lang="pt-BR" dirty="0"/>
              <a:t>para gerar uma solução inicial de boa qualidade e a meta-heurística </a:t>
            </a:r>
            <a:r>
              <a:rPr lang="pt-BR" i="1" dirty="0"/>
              <a:t>ILS</a:t>
            </a:r>
            <a:r>
              <a:rPr lang="pt-BR" dirty="0"/>
              <a:t> como busca local.</a:t>
            </a:r>
            <a:endParaRPr dirty="0"/>
          </a:p>
          <a:p>
            <a:pPr marL="274320" indent="-274320">
              <a:lnSpc>
                <a:spcPct val="80000"/>
              </a:lnSpc>
              <a:buSzPts val="2400"/>
            </a:pPr>
            <a:r>
              <a:rPr lang="pt-BR" dirty="0"/>
              <a:t>O Método Randômico Não Ascendente (MRNA) é usado como refinamento, esta heurística se comporta como um algoritmo genético. </a:t>
            </a:r>
          </a:p>
          <a:p>
            <a:pPr marL="274320" indent="-274320">
              <a:lnSpc>
                <a:spcPct val="80000"/>
              </a:lnSpc>
              <a:buSzPts val="2400"/>
            </a:pPr>
            <a:r>
              <a:rPr lang="pt-BR" dirty="0"/>
              <a:t>O MRNA escolhe aleatoriamente uma solução vizinha, aceitando somente se o número de conflitos não for aumentado. O procedimento termina depois que um determinado número de iterações sem melhora (</a:t>
            </a:r>
            <a:r>
              <a:rPr lang="pt-BR" dirty="0" err="1"/>
              <a:t>maxit</a:t>
            </a:r>
            <a:r>
              <a:rPr lang="pt-BR" dirty="0"/>
              <a:t>) é alcançado.</a:t>
            </a:r>
            <a:endParaRPr/>
          </a:p>
        </p:txBody>
      </p:sp>
      <p:sp>
        <p:nvSpPr>
          <p:cNvPr id="2878" name="Google Shape;2878;ga5a12a9d32_0_1414"/>
          <p:cNvSpPr txBox="1"/>
          <p:nvPr/>
        </p:nvSpPr>
        <p:spPr>
          <a:xfrm>
            <a:off x="235497" y="6172200"/>
            <a:ext cx="119532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pt-BR" sz="1800" dirty="0">
                <a:solidFill>
                  <a:schemeClr val="bg1"/>
                </a:solidFill>
                <a:ea typeface="Corbel"/>
                <a:sym typeface="Corbel"/>
              </a:rPr>
              <a:t>[5] Landes,  F.B.  </a:t>
            </a:r>
            <a:r>
              <a:rPr lang="pt-BR" sz="1800" dirty="0" err="1">
                <a:solidFill>
                  <a:schemeClr val="bg1"/>
                </a:solidFill>
                <a:ea typeface="Corbel"/>
                <a:sym typeface="Corbel"/>
              </a:rPr>
              <a:t>Semaan</a:t>
            </a:r>
            <a:r>
              <a:rPr lang="pt-BR" sz="1800" dirty="0">
                <a:solidFill>
                  <a:schemeClr val="bg1"/>
                </a:solidFill>
                <a:ea typeface="Corbel"/>
                <a:sym typeface="Corbel"/>
              </a:rPr>
              <a:t>,  G.S.S.  Penna</a:t>
            </a:r>
            <a:r>
              <a:rPr lang="pt-BR" sz="1800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</a:t>
            </a:r>
            <a:r>
              <a:rPr lang="pt-BR" sz="1800" dirty="0">
                <a:solidFill>
                  <a:schemeClr val="bg1"/>
                </a:solidFill>
                <a:ea typeface="Corbel"/>
                <a:sym typeface="Corbel"/>
              </a:rPr>
              <a:t>  P.H.V</a:t>
            </a:r>
            <a:r>
              <a:rPr lang="pt-BR" sz="1800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</a:t>
            </a:r>
            <a:r>
              <a:rPr lang="pt-BR" sz="1800" dirty="0">
                <a:solidFill>
                  <a:schemeClr val="bg1"/>
                </a:solidFill>
                <a:ea typeface="Corbel"/>
                <a:sym typeface="Corbel"/>
              </a:rPr>
              <a:t> </a:t>
            </a:r>
            <a:r>
              <a:rPr lang="pt-BR" sz="1800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(</a:t>
            </a:r>
            <a:r>
              <a:rPr lang="pt-BR" sz="1800" dirty="0">
                <a:solidFill>
                  <a:schemeClr val="bg1"/>
                </a:solidFill>
                <a:ea typeface="Corbel"/>
                <a:sym typeface="Corbel"/>
              </a:rPr>
              <a:t>2017</a:t>
            </a:r>
            <a:r>
              <a:rPr lang="pt-BR" sz="1800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).</a:t>
            </a:r>
            <a:r>
              <a:rPr lang="pt-BR" sz="1800" dirty="0">
                <a:solidFill>
                  <a:schemeClr val="bg1"/>
                </a:solidFill>
                <a:ea typeface="Corbel"/>
                <a:sym typeface="Corbel"/>
              </a:rPr>
              <a:t>Um  algoritmo  heurístico aplicado ao problema de corte unidimensional</a:t>
            </a:r>
            <a:r>
              <a:rPr lang="pt-BR" sz="1800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</a:t>
            </a:r>
            <a:r>
              <a:rPr lang="pt-BR" sz="1800" dirty="0">
                <a:solidFill>
                  <a:schemeClr val="bg1"/>
                </a:solidFill>
                <a:ea typeface="Corbel"/>
                <a:sym typeface="Corbel"/>
              </a:rPr>
              <a:t>  XLIX Simpósio Brasileiro de Pesquisa Operacional</a:t>
            </a:r>
            <a:r>
              <a:rPr lang="pt-BR" sz="1800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AF0B78DA-8DF4-4559-8D8B-032E81483845}"/>
              </a:ext>
            </a:extLst>
          </p:cNvPr>
          <p:cNvSpPr/>
          <p:nvPr/>
        </p:nvSpPr>
        <p:spPr>
          <a:xfrm>
            <a:off x="4379635" y="-28573"/>
            <a:ext cx="7794679" cy="6927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Google Shape;2816;ga5a12a9d32_0_2">
            <a:extLst>
              <a:ext uri="{FF2B5EF4-FFF2-40B4-BE49-F238E27FC236}">
                <a16:creationId xmlns:a16="http://schemas.microsoft.com/office/drawing/2014/main" id="{A827A75E-29A9-4A84-91F0-8E116F61E441}"/>
              </a:ext>
            </a:extLst>
          </p:cNvPr>
          <p:cNvSpPr txBox="1">
            <a:spLocks/>
          </p:cNvSpPr>
          <p:nvPr/>
        </p:nvSpPr>
        <p:spPr>
          <a:xfrm>
            <a:off x="57543" y="2930296"/>
            <a:ext cx="4224248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i="1" dirty="0"/>
              <a:t>MRNA</a:t>
            </a:r>
            <a:endParaRPr lang="pt-BR" dirty="0"/>
          </a:p>
          <a:p>
            <a:pPr algn="ctr"/>
            <a:r>
              <a:rPr lang="pt-BR" i="1" dirty="0"/>
              <a:t>(</a:t>
            </a:r>
            <a:r>
              <a:rPr lang="pt-BR" dirty="0"/>
              <a:t>Método Randômico </a:t>
            </a:r>
          </a:p>
          <a:p>
            <a:pPr algn="ctr"/>
            <a:r>
              <a:rPr lang="pt-BR" dirty="0"/>
              <a:t>Não Ascendente</a:t>
            </a:r>
            <a:r>
              <a:rPr lang="pt-BR" i="1" dirty="0"/>
              <a:t>)</a:t>
            </a:r>
            <a:endParaRPr lang="pt-BR" dirty="0"/>
          </a:p>
        </p:txBody>
      </p:sp>
      <p:pic>
        <p:nvPicPr>
          <p:cNvPr id="4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D188621B-49A1-4D54-9504-422BC91DC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927" y="1915291"/>
            <a:ext cx="7537172" cy="32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2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BAB942-ABFD-47A9-9439-6335C9C2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i="1"/>
              <a:t>Timeliner</a:t>
            </a:r>
          </a:p>
        </p:txBody>
      </p:sp>
    </p:spTree>
    <p:extLst>
      <p:ext uri="{BB962C8B-B14F-4D97-AF65-F5344CB8AC3E}">
        <p14:creationId xmlns:p14="http://schemas.microsoft.com/office/powerpoint/2010/main" val="5887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p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Hipótese</a:t>
            </a:r>
            <a:endParaRPr/>
          </a:p>
        </p:txBody>
      </p:sp>
      <p:sp>
        <p:nvSpPr>
          <p:cNvPr id="2904" name="Google Shape;2904;p8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indent="-274320">
              <a:spcBef>
                <a:spcPts val="0"/>
              </a:spcBef>
              <a:buSzPts val="2400"/>
            </a:pPr>
            <a:r>
              <a:rPr lang="pt-BR" dirty="0">
                <a:latin typeface="Arial"/>
                <a:ea typeface="Arial"/>
                <a:cs typeface="Arial"/>
                <a:sym typeface="Arial"/>
              </a:rPr>
              <a:t>Em um </a:t>
            </a:r>
            <a:r>
              <a:rPr lang="pt-BR" i="1" err="1"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pt-BR" dirty="0">
                <a:latin typeface="Arial"/>
                <a:ea typeface="Arial"/>
                <a:cs typeface="Arial"/>
                <a:sym typeface="Arial"/>
              </a:rPr>
              <a:t> com muitas intersecções os e</a:t>
            </a:r>
            <a:r>
              <a:rPr lang="pt-BR" b="0" i="0" dirty="0">
                <a:latin typeface="Arial"/>
                <a:ea typeface="Arial"/>
                <a:cs typeface="Arial"/>
                <a:sym typeface="Arial"/>
              </a:rPr>
              <a:t>ventos maiores </a:t>
            </a:r>
            <a:r>
              <a:rPr lang="pt-BR" b="0" i="0">
                <a:latin typeface="Arial"/>
                <a:ea typeface="Arial"/>
                <a:cs typeface="Arial"/>
                <a:sym typeface="Arial"/>
              </a:rPr>
              <a:t>são mais difíceis de se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organizar</a:t>
            </a:r>
            <a:endParaRPr lang="pt-BR" dirty="0">
              <a:ea typeface="Arial"/>
              <a:cs typeface="Arial"/>
            </a:endParaRPr>
          </a:p>
          <a:p>
            <a:pPr marL="0" indent="0">
              <a:spcBef>
                <a:spcPts val="0"/>
              </a:spcBef>
              <a:buSzPts val="2400"/>
              <a:buNone/>
            </a:pPr>
            <a:endParaRPr lang="pt-BR" dirty="0">
              <a:latin typeface="Arial"/>
              <a:ea typeface="Arial"/>
              <a:cs typeface="Arial"/>
            </a:endParaRPr>
          </a:p>
          <a:p>
            <a:pPr lvl="1">
              <a:spcBef>
                <a:spcPts val="0"/>
              </a:spcBef>
              <a:buSzPts val="2400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Ocupão</a:t>
            </a:r>
            <a:r>
              <a:rPr lang="pt-BR" b="0" i="0">
                <a:latin typeface="Arial"/>
                <a:ea typeface="Arial"/>
                <a:cs typeface="Arial"/>
                <a:sym typeface="Arial"/>
              </a:rPr>
              <a:t> grande parte de uma linha no gr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á</a:t>
            </a:r>
            <a:r>
              <a:rPr lang="pt-BR" b="0" i="0">
                <a:latin typeface="Arial"/>
                <a:ea typeface="Arial"/>
                <a:cs typeface="Arial"/>
                <a:sym typeface="Arial"/>
              </a:rPr>
              <a:t>fico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558800" lvl="1" indent="0">
              <a:spcBef>
                <a:spcPts val="0"/>
              </a:spcBef>
              <a:buSzPts val="2400"/>
              <a:buNone/>
            </a:pPr>
            <a:endParaRPr lang="pt-BR" dirty="0">
              <a:latin typeface="Arial"/>
              <a:ea typeface="Arial"/>
              <a:cs typeface="Arial"/>
            </a:endParaRPr>
          </a:p>
          <a:p>
            <a:pPr lvl="1">
              <a:spcBef>
                <a:spcPts val="0"/>
              </a:spcBef>
              <a:buSzPts val="2400"/>
            </a:pPr>
            <a:r>
              <a:rPr lang="pt-BR">
                <a:latin typeface="Arial"/>
                <a:ea typeface="Arial"/>
                <a:cs typeface="Arial"/>
              </a:rPr>
              <a:t>Possuem mais conflitos;</a:t>
            </a:r>
            <a:endParaRPr lang="pt-BR" dirty="0">
              <a:latin typeface="Arial"/>
              <a:ea typeface="Arial"/>
              <a:cs typeface="Arial"/>
            </a:endParaRPr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74320" indent="-274320">
              <a:buSzPts val="2400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Então, ficxar primeiro</a:t>
            </a:r>
            <a:r>
              <a:rPr lang="pt-BR" b="0" i="0">
                <a:latin typeface="Arial"/>
                <a:ea typeface="Arial"/>
                <a:cs typeface="Arial"/>
                <a:sym typeface="Arial"/>
              </a:rPr>
              <a:t> os maiores eventos, logo, os menores devem </a:t>
            </a:r>
            <a:r>
              <a:rPr lang="pt-BR" b="0" i="0" dirty="0">
                <a:latin typeface="Arial"/>
                <a:ea typeface="Arial"/>
                <a:cs typeface="Arial"/>
                <a:sym typeface="Arial"/>
              </a:rPr>
              <a:t>se adaptar nos lugares restantes.</a:t>
            </a:r>
            <a:endParaRPr dirty="0"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pt-BR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AF0B78DA-8DF4-4559-8D8B-032E81483845}"/>
              </a:ext>
            </a:extLst>
          </p:cNvPr>
          <p:cNvSpPr/>
          <p:nvPr/>
        </p:nvSpPr>
        <p:spPr>
          <a:xfrm>
            <a:off x="4379635" y="-28573"/>
            <a:ext cx="7794679" cy="6927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Google Shape;2816;ga5a12a9d32_0_2">
            <a:extLst>
              <a:ext uri="{FF2B5EF4-FFF2-40B4-BE49-F238E27FC236}">
                <a16:creationId xmlns:a16="http://schemas.microsoft.com/office/drawing/2014/main" id="{A827A75E-29A9-4A84-91F0-8E116F61E441}"/>
              </a:ext>
            </a:extLst>
          </p:cNvPr>
          <p:cNvSpPr txBox="1">
            <a:spLocks/>
          </p:cNvSpPr>
          <p:nvPr/>
        </p:nvSpPr>
        <p:spPr>
          <a:xfrm>
            <a:off x="237197" y="2598457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i="1"/>
              <a:t>Timeliner</a:t>
            </a:r>
            <a:endParaRPr lang="pt-BR"/>
          </a:p>
        </p:txBody>
      </p:sp>
      <p:pic>
        <p:nvPicPr>
          <p:cNvPr id="5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E843BD97-87EF-4920-B329-16D4F7DEA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551" y="431008"/>
            <a:ext cx="7633907" cy="59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5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p1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3059" name="Google Shape;3059;p12"/>
          <p:cNvSpPr txBox="1">
            <a:spLocks noGrp="1"/>
          </p:cNvSpPr>
          <p:nvPr>
            <p:ph type="body" idx="1"/>
          </p:nvPr>
        </p:nvSpPr>
        <p:spPr>
          <a:xfrm>
            <a:off x="1522414" y="1628800"/>
            <a:ext cx="9144000" cy="49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3060" name="Google Shape;3060;p12" descr="Uma imagem contendo desen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4488" y="4020410"/>
            <a:ext cx="2310288" cy="231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1" name="Google Shape;3061;p12" descr="Uma imagem contendo desenho, placar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765" y="1628800"/>
            <a:ext cx="6192688" cy="183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2" name="Google Shape;3062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65422" y="5175554"/>
            <a:ext cx="4906208" cy="117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3" name="Google Shape;3063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24147" y="1560813"/>
            <a:ext cx="4247483" cy="169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13F509-CF40-47C4-89E0-1950EF10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/>
              <a:t>Redução entre problemas</a:t>
            </a:r>
          </a:p>
        </p:txBody>
      </p:sp>
    </p:spTree>
    <p:extLst>
      <p:ext uri="{BB962C8B-B14F-4D97-AF65-F5344CB8AC3E}">
        <p14:creationId xmlns:p14="http://schemas.microsoft.com/office/powerpoint/2010/main" val="211334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2"/>
          <p:cNvSpPr txBox="1">
            <a:spLocks noGrp="1"/>
          </p:cNvSpPr>
          <p:nvPr>
            <p:ph type="title"/>
          </p:nvPr>
        </p:nvSpPr>
        <p:spPr>
          <a:xfrm>
            <a:off x="1522414" y="261759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2774" name="Google Shape;2774;p2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Otimização combinatória;</a:t>
            </a:r>
            <a:endParaRPr/>
          </a:p>
          <a:p>
            <a:pPr marL="274320" lvl="0" indent="-27432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Problema das </a:t>
            </a:r>
            <a:r>
              <a:rPr lang="pt-BR" i="1" u="sng"/>
              <a:t>timelines</a:t>
            </a:r>
            <a:r>
              <a:rPr lang="pt-BR" i="1"/>
              <a:t>;</a:t>
            </a:r>
            <a:endParaRPr/>
          </a:p>
          <a:p>
            <a:pPr marL="274320" lvl="0" indent="-27432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Encontrar uma mínima coloração é classificado como </a:t>
            </a:r>
            <a:r>
              <a:rPr lang="pt-BR" u="sng"/>
              <a:t>NP-Difícil</a:t>
            </a:r>
            <a:r>
              <a:rPr lang="pt-BR"/>
              <a:t>;</a:t>
            </a:r>
            <a:endParaRPr/>
          </a:p>
          <a:p>
            <a:pPr marL="274320" lvl="0" indent="-27432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Encontrar o  </a:t>
            </a:r>
            <a:r>
              <a:rPr lang="pt-BR" u="sng"/>
              <a:t>número cromático</a:t>
            </a:r>
            <a:r>
              <a:rPr lang="pt-BR"/>
              <a:t> através de </a:t>
            </a:r>
            <a:r>
              <a:rPr lang="pt-BR" i="1" u="sng"/>
              <a:t>backtracking</a:t>
            </a:r>
            <a:r>
              <a:rPr lang="pt-BR"/>
              <a:t> é uma tarefa exponencial;</a:t>
            </a:r>
            <a:endParaRPr/>
          </a:p>
          <a:p>
            <a:pPr marL="274320" lvl="0" indent="-27432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/>
              <a:t>Heurística </a:t>
            </a:r>
            <a:r>
              <a:rPr lang="pt-BR" u="sng"/>
              <a:t>gulosa</a:t>
            </a:r>
            <a:r>
              <a:rPr lang="pt-BR"/>
              <a:t>;</a:t>
            </a:r>
            <a:endParaRPr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a5a12a9d32_1_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Coloração de grafos</a:t>
            </a:r>
            <a:endParaRPr/>
          </a:p>
        </p:txBody>
      </p:sp>
      <p:sp>
        <p:nvSpPr>
          <p:cNvPr id="2970" name="Google Shape;2970;ga5a12a9d32_1_2"/>
          <p:cNvSpPr txBox="1">
            <a:spLocks noGrp="1"/>
          </p:cNvSpPr>
          <p:nvPr>
            <p:ph type="body" idx="1"/>
          </p:nvPr>
        </p:nvSpPr>
        <p:spPr>
          <a:xfrm>
            <a:off x="1522413" y="1918827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Redução do problema do número cromático para o problema da </a:t>
            </a:r>
            <a:r>
              <a:rPr lang="pt-BR" i="1"/>
              <a:t>timeline</a:t>
            </a:r>
            <a:r>
              <a:rPr lang="pt-BR"/>
              <a:t>;</a:t>
            </a:r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t-BR"/>
              <a:t>Sabendo que um grafo pode ser representado como G= (V, A),onde V é o conjunto de vértices e A o conjunto das  aresta;</a:t>
            </a:r>
            <a:endParaRPr/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indent="-274320">
              <a:spcBef>
                <a:spcPts val="0"/>
              </a:spcBef>
            </a:pPr>
            <a:r>
              <a:rPr lang="pt-BR"/>
              <a:t>Um grafo colorido corretamente, conforme o problema do número cromático, deve satisfazer a seguint regra:</a:t>
            </a:r>
          </a:p>
          <a:p>
            <a:pPr lvl="1">
              <a:spcBef>
                <a:spcPts val="0"/>
              </a:spcBef>
            </a:pPr>
            <a:r>
              <a:rPr lang="pt-BR"/>
              <a:t> Dois vértices adjacentes não podem compartilhar a mesma cor, ou seja, dois vértices ligados por uma aresta devem possuir cores (ou rótulos) diferentes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a5a12a9d32_1_1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Coloração de grafos</a:t>
            </a:r>
            <a:endParaRPr/>
          </a:p>
        </p:txBody>
      </p:sp>
      <p:sp>
        <p:nvSpPr>
          <p:cNvPr id="2976" name="Google Shape;2976;ga5a12a9d32_1_11"/>
          <p:cNvSpPr/>
          <p:nvPr/>
        </p:nvSpPr>
        <p:spPr>
          <a:xfrm>
            <a:off x="9076021" y="5015388"/>
            <a:ext cx="360000" cy="360000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77" name="Google Shape;2977;ga5a12a9d32_1_11"/>
          <p:cNvSpPr txBox="1"/>
          <p:nvPr/>
        </p:nvSpPr>
        <p:spPr>
          <a:xfrm>
            <a:off x="9104898" y="5003817"/>
            <a:ext cx="3375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2978" name="Google Shape;2978;ga5a12a9d32_1_11"/>
          <p:cNvSpPr/>
          <p:nvPr/>
        </p:nvSpPr>
        <p:spPr>
          <a:xfrm>
            <a:off x="7031351" y="4892147"/>
            <a:ext cx="360000" cy="36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79" name="Google Shape;2979;ga5a12a9d32_1_11"/>
          <p:cNvSpPr txBox="1"/>
          <p:nvPr/>
        </p:nvSpPr>
        <p:spPr>
          <a:xfrm>
            <a:off x="7114896" y="4859801"/>
            <a:ext cx="7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/>
          </a:p>
        </p:txBody>
      </p:sp>
      <p:sp>
        <p:nvSpPr>
          <p:cNvPr id="2980" name="Google Shape;2980;ga5a12a9d32_1_11"/>
          <p:cNvSpPr/>
          <p:nvPr/>
        </p:nvSpPr>
        <p:spPr>
          <a:xfrm>
            <a:off x="8362136" y="2521018"/>
            <a:ext cx="360000" cy="36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81" name="Google Shape;2981;ga5a12a9d32_1_11"/>
          <p:cNvSpPr txBox="1"/>
          <p:nvPr/>
        </p:nvSpPr>
        <p:spPr>
          <a:xfrm>
            <a:off x="8434144" y="2483537"/>
            <a:ext cx="72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2982" name="Google Shape;2982;ga5a12a9d32_1_11"/>
          <p:cNvSpPr/>
          <p:nvPr/>
        </p:nvSpPr>
        <p:spPr>
          <a:xfrm>
            <a:off x="7030498" y="2568970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83" name="Google Shape;2983;ga5a12a9d32_1_11"/>
          <p:cNvSpPr txBox="1"/>
          <p:nvPr/>
        </p:nvSpPr>
        <p:spPr>
          <a:xfrm>
            <a:off x="7065992" y="2602580"/>
            <a:ext cx="327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endParaRPr/>
          </a:p>
        </p:txBody>
      </p:sp>
      <p:sp>
        <p:nvSpPr>
          <p:cNvPr id="2984" name="Google Shape;2984;ga5a12a9d32_1_11"/>
          <p:cNvSpPr/>
          <p:nvPr/>
        </p:nvSpPr>
        <p:spPr>
          <a:xfrm>
            <a:off x="7899859" y="4034983"/>
            <a:ext cx="360000" cy="360000"/>
          </a:xfrm>
          <a:prstGeom prst="ellipse">
            <a:avLst/>
          </a:prstGeom>
          <a:solidFill>
            <a:srgbClr val="CD2323"/>
          </a:solidFill>
          <a:ln w="12700" cap="flat" cmpd="sng">
            <a:solidFill>
              <a:srgbClr val="CD23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85" name="Google Shape;2985;ga5a12a9d32_1_11"/>
          <p:cNvSpPr txBox="1"/>
          <p:nvPr/>
        </p:nvSpPr>
        <p:spPr>
          <a:xfrm>
            <a:off x="7930088" y="3995705"/>
            <a:ext cx="36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/>
          </a:p>
        </p:txBody>
      </p:sp>
      <p:sp>
        <p:nvSpPr>
          <p:cNvPr id="2986" name="Google Shape;2986;ga5a12a9d32_1_11"/>
          <p:cNvSpPr/>
          <p:nvPr/>
        </p:nvSpPr>
        <p:spPr>
          <a:xfrm>
            <a:off x="9874304" y="2521018"/>
            <a:ext cx="360000" cy="360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87" name="Google Shape;2987;ga5a12a9d32_1_11"/>
          <p:cNvSpPr txBox="1"/>
          <p:nvPr/>
        </p:nvSpPr>
        <p:spPr>
          <a:xfrm>
            <a:off x="9933183" y="2477848"/>
            <a:ext cx="12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2988" name="Google Shape;2988;ga5a12a9d32_1_11"/>
          <p:cNvSpPr/>
          <p:nvPr/>
        </p:nvSpPr>
        <p:spPr>
          <a:xfrm>
            <a:off x="10306352" y="3995705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89" name="Google Shape;2989;ga5a12a9d32_1_11"/>
          <p:cNvSpPr txBox="1"/>
          <p:nvPr/>
        </p:nvSpPr>
        <p:spPr>
          <a:xfrm>
            <a:off x="10339437" y="3972563"/>
            <a:ext cx="327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/>
          </a:p>
        </p:txBody>
      </p:sp>
      <p:cxnSp>
        <p:nvCxnSpPr>
          <p:cNvPr id="2990" name="Google Shape;2990;ga5a12a9d32_1_11"/>
          <p:cNvCxnSpPr>
            <a:endCxn id="2976" idx="0"/>
          </p:cNvCxnSpPr>
          <p:nvPr/>
        </p:nvCxnSpPr>
        <p:spPr>
          <a:xfrm>
            <a:off x="8542021" y="2915688"/>
            <a:ext cx="714000" cy="2099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1" name="Google Shape;2991;ga5a12a9d32_1_11"/>
          <p:cNvCxnSpPr>
            <a:endCxn id="2977" idx="0"/>
          </p:cNvCxnSpPr>
          <p:nvPr/>
        </p:nvCxnSpPr>
        <p:spPr>
          <a:xfrm flipH="1">
            <a:off x="9273648" y="2881017"/>
            <a:ext cx="744600" cy="2122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2" name="Google Shape;2992;ga5a12a9d32_1_11"/>
          <p:cNvCxnSpPr>
            <a:stCxn id="2976" idx="6"/>
            <a:endCxn id="2988" idx="3"/>
          </p:cNvCxnSpPr>
          <p:nvPr/>
        </p:nvCxnSpPr>
        <p:spPr>
          <a:xfrm rot="10800000" flipH="1">
            <a:off x="9436021" y="4302888"/>
            <a:ext cx="923100" cy="892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3" name="Google Shape;2993;ga5a12a9d32_1_11"/>
          <p:cNvCxnSpPr>
            <a:stCxn id="2976" idx="2"/>
            <a:endCxn id="2984" idx="5"/>
          </p:cNvCxnSpPr>
          <p:nvPr/>
        </p:nvCxnSpPr>
        <p:spPr>
          <a:xfrm rot="10800000">
            <a:off x="8207221" y="4342188"/>
            <a:ext cx="868800" cy="853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4" name="Google Shape;2994;ga5a12a9d32_1_11"/>
          <p:cNvCxnSpPr>
            <a:stCxn id="2980" idx="3"/>
            <a:endCxn id="2985" idx="0"/>
          </p:cNvCxnSpPr>
          <p:nvPr/>
        </p:nvCxnSpPr>
        <p:spPr>
          <a:xfrm flipH="1">
            <a:off x="8110057" y="2828297"/>
            <a:ext cx="304800" cy="1167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5" name="Google Shape;2995;ga5a12a9d32_1_11"/>
          <p:cNvCxnSpPr>
            <a:stCxn id="2980" idx="5"/>
          </p:cNvCxnSpPr>
          <p:nvPr/>
        </p:nvCxnSpPr>
        <p:spPr>
          <a:xfrm>
            <a:off x="8669415" y="2828297"/>
            <a:ext cx="1670100" cy="13359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6" name="Google Shape;2996;ga5a12a9d32_1_11"/>
          <p:cNvCxnSpPr>
            <a:stCxn id="2986" idx="2"/>
            <a:endCxn id="2984" idx="6"/>
          </p:cNvCxnSpPr>
          <p:nvPr/>
        </p:nvCxnSpPr>
        <p:spPr>
          <a:xfrm flipH="1">
            <a:off x="8260004" y="2701018"/>
            <a:ext cx="1614300" cy="1514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7" name="Google Shape;2997;ga5a12a9d32_1_11"/>
          <p:cNvCxnSpPr>
            <a:stCxn id="2986" idx="5"/>
          </p:cNvCxnSpPr>
          <p:nvPr/>
        </p:nvCxnSpPr>
        <p:spPr>
          <a:xfrm>
            <a:off x="10181583" y="2828297"/>
            <a:ext cx="321300" cy="1144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8" name="Google Shape;2998;ga5a12a9d32_1_11"/>
          <p:cNvCxnSpPr>
            <a:stCxn id="2982" idx="4"/>
            <a:endCxn id="2978" idx="0"/>
          </p:cNvCxnSpPr>
          <p:nvPr/>
        </p:nvCxnSpPr>
        <p:spPr>
          <a:xfrm>
            <a:off x="7210498" y="2928970"/>
            <a:ext cx="900" cy="1963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9" name="Google Shape;2999;ga5a12a9d32_1_11"/>
          <p:cNvCxnSpPr>
            <a:stCxn id="2989" idx="1"/>
            <a:endCxn id="2985" idx="3"/>
          </p:cNvCxnSpPr>
          <p:nvPr/>
        </p:nvCxnSpPr>
        <p:spPr>
          <a:xfrm flipH="1">
            <a:off x="8290137" y="4164113"/>
            <a:ext cx="2049300" cy="16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976;ga5a12a9d32_1_11">
            <a:extLst>
              <a:ext uri="{FF2B5EF4-FFF2-40B4-BE49-F238E27FC236}">
                <a16:creationId xmlns:a16="http://schemas.microsoft.com/office/drawing/2014/main" id="{3353AB75-43B8-467E-93D9-597BFB782147}"/>
              </a:ext>
            </a:extLst>
          </p:cNvPr>
          <p:cNvSpPr/>
          <p:nvPr/>
        </p:nvSpPr>
        <p:spPr>
          <a:xfrm>
            <a:off x="3299458" y="5015388"/>
            <a:ext cx="360000" cy="360000"/>
          </a:xfrm>
          <a:prstGeom prst="ellipse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" name="Google Shape;2977;ga5a12a9d32_1_11">
            <a:extLst>
              <a:ext uri="{FF2B5EF4-FFF2-40B4-BE49-F238E27FC236}">
                <a16:creationId xmlns:a16="http://schemas.microsoft.com/office/drawing/2014/main" id="{44479191-E5C9-4EE9-9AB2-C1DC22A03D4B}"/>
              </a:ext>
            </a:extLst>
          </p:cNvPr>
          <p:cNvSpPr txBox="1"/>
          <p:nvPr/>
        </p:nvSpPr>
        <p:spPr>
          <a:xfrm>
            <a:off x="3314515" y="4989991"/>
            <a:ext cx="3375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cap="none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0" name="Google Shape;2978;ga5a12a9d32_1_11">
            <a:extLst>
              <a:ext uri="{FF2B5EF4-FFF2-40B4-BE49-F238E27FC236}">
                <a16:creationId xmlns:a16="http://schemas.microsoft.com/office/drawing/2014/main" id="{3F11E316-04F4-44CC-B44A-FAC1194A2B3E}"/>
              </a:ext>
            </a:extLst>
          </p:cNvPr>
          <p:cNvSpPr/>
          <p:nvPr/>
        </p:nvSpPr>
        <p:spPr>
          <a:xfrm>
            <a:off x="1254788" y="4892147"/>
            <a:ext cx="360000" cy="360000"/>
          </a:xfrm>
          <a:prstGeom prst="ellipse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Google Shape;2979;ga5a12a9d32_1_11">
            <a:extLst>
              <a:ext uri="{FF2B5EF4-FFF2-40B4-BE49-F238E27FC236}">
                <a16:creationId xmlns:a16="http://schemas.microsoft.com/office/drawing/2014/main" id="{E1A40E16-A6EC-4847-82DB-586B8FEBC5ED}"/>
              </a:ext>
            </a:extLst>
          </p:cNvPr>
          <p:cNvSpPr txBox="1"/>
          <p:nvPr/>
        </p:nvSpPr>
        <p:spPr>
          <a:xfrm>
            <a:off x="1324513" y="4873627"/>
            <a:ext cx="7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/>
          </a:p>
        </p:txBody>
      </p:sp>
      <p:sp>
        <p:nvSpPr>
          <p:cNvPr id="32" name="Google Shape;2980;ga5a12a9d32_1_11">
            <a:extLst>
              <a:ext uri="{FF2B5EF4-FFF2-40B4-BE49-F238E27FC236}">
                <a16:creationId xmlns:a16="http://schemas.microsoft.com/office/drawing/2014/main" id="{8F4B7829-D70E-4C0E-865E-D1599FF3D8AA}"/>
              </a:ext>
            </a:extLst>
          </p:cNvPr>
          <p:cNvSpPr/>
          <p:nvPr/>
        </p:nvSpPr>
        <p:spPr>
          <a:xfrm>
            <a:off x="2585573" y="2521018"/>
            <a:ext cx="360000" cy="360000"/>
          </a:xfrm>
          <a:prstGeom prst="ellipse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Google Shape;2981;ga5a12a9d32_1_11">
            <a:extLst>
              <a:ext uri="{FF2B5EF4-FFF2-40B4-BE49-F238E27FC236}">
                <a16:creationId xmlns:a16="http://schemas.microsoft.com/office/drawing/2014/main" id="{2211DA37-C749-4321-9C80-02C0777E6169}"/>
              </a:ext>
            </a:extLst>
          </p:cNvPr>
          <p:cNvSpPr txBox="1"/>
          <p:nvPr/>
        </p:nvSpPr>
        <p:spPr>
          <a:xfrm>
            <a:off x="2657581" y="2483537"/>
            <a:ext cx="720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34" name="Google Shape;2982;ga5a12a9d32_1_11">
            <a:extLst>
              <a:ext uri="{FF2B5EF4-FFF2-40B4-BE49-F238E27FC236}">
                <a16:creationId xmlns:a16="http://schemas.microsoft.com/office/drawing/2014/main" id="{4B227B0E-BA79-4B56-A77F-70D83893D5E4}"/>
              </a:ext>
            </a:extLst>
          </p:cNvPr>
          <p:cNvSpPr/>
          <p:nvPr/>
        </p:nvSpPr>
        <p:spPr>
          <a:xfrm>
            <a:off x="1253935" y="2568970"/>
            <a:ext cx="360000" cy="360000"/>
          </a:xfrm>
          <a:prstGeom prst="ellipse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" name="Google Shape;2983;ga5a12a9d32_1_11">
            <a:extLst>
              <a:ext uri="{FF2B5EF4-FFF2-40B4-BE49-F238E27FC236}">
                <a16:creationId xmlns:a16="http://schemas.microsoft.com/office/drawing/2014/main" id="{ADD3B72E-F3D3-4220-9C01-353F69AAC1F4}"/>
              </a:ext>
            </a:extLst>
          </p:cNvPr>
          <p:cNvSpPr txBox="1"/>
          <p:nvPr/>
        </p:nvSpPr>
        <p:spPr>
          <a:xfrm>
            <a:off x="1275609" y="2561100"/>
            <a:ext cx="327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endParaRPr/>
          </a:p>
        </p:txBody>
      </p:sp>
      <p:sp>
        <p:nvSpPr>
          <p:cNvPr id="36" name="Google Shape;2984;ga5a12a9d32_1_11">
            <a:extLst>
              <a:ext uri="{FF2B5EF4-FFF2-40B4-BE49-F238E27FC236}">
                <a16:creationId xmlns:a16="http://schemas.microsoft.com/office/drawing/2014/main" id="{A387DDFF-001A-4A53-B85F-CECCC0A4D72F}"/>
              </a:ext>
            </a:extLst>
          </p:cNvPr>
          <p:cNvSpPr/>
          <p:nvPr/>
        </p:nvSpPr>
        <p:spPr>
          <a:xfrm>
            <a:off x="2123296" y="4034983"/>
            <a:ext cx="360000" cy="360000"/>
          </a:xfrm>
          <a:prstGeom prst="ellipse">
            <a:avLst/>
          </a:prstGeom>
          <a:solidFill>
            <a:srgbClr val="CD2323"/>
          </a:solidFill>
          <a:ln w="12700" cap="flat" cmpd="sng">
            <a:solidFill>
              <a:srgbClr val="CD23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" name="Google Shape;2985;ga5a12a9d32_1_11">
            <a:extLst>
              <a:ext uri="{FF2B5EF4-FFF2-40B4-BE49-F238E27FC236}">
                <a16:creationId xmlns:a16="http://schemas.microsoft.com/office/drawing/2014/main" id="{D2F13E1C-E0EC-44AF-A773-890D1227A71E}"/>
              </a:ext>
            </a:extLst>
          </p:cNvPr>
          <p:cNvSpPr txBox="1"/>
          <p:nvPr/>
        </p:nvSpPr>
        <p:spPr>
          <a:xfrm>
            <a:off x="2153525" y="3995705"/>
            <a:ext cx="36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/>
          </a:p>
        </p:txBody>
      </p:sp>
      <p:sp>
        <p:nvSpPr>
          <p:cNvPr id="38" name="Google Shape;2986;ga5a12a9d32_1_11">
            <a:extLst>
              <a:ext uri="{FF2B5EF4-FFF2-40B4-BE49-F238E27FC236}">
                <a16:creationId xmlns:a16="http://schemas.microsoft.com/office/drawing/2014/main" id="{9AA1D08E-7A0A-488C-83FE-2DE00327BF2A}"/>
              </a:ext>
            </a:extLst>
          </p:cNvPr>
          <p:cNvSpPr/>
          <p:nvPr/>
        </p:nvSpPr>
        <p:spPr>
          <a:xfrm>
            <a:off x="4097741" y="2521018"/>
            <a:ext cx="360000" cy="360000"/>
          </a:xfrm>
          <a:prstGeom prst="ellipse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" name="Google Shape;2987;ga5a12a9d32_1_11">
            <a:extLst>
              <a:ext uri="{FF2B5EF4-FFF2-40B4-BE49-F238E27FC236}">
                <a16:creationId xmlns:a16="http://schemas.microsoft.com/office/drawing/2014/main" id="{65330CA5-5D89-4E7C-A953-3EBCC22EF42D}"/>
              </a:ext>
            </a:extLst>
          </p:cNvPr>
          <p:cNvSpPr txBox="1"/>
          <p:nvPr/>
        </p:nvSpPr>
        <p:spPr>
          <a:xfrm>
            <a:off x="4156620" y="2477848"/>
            <a:ext cx="121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40" name="Google Shape;2988;ga5a12a9d32_1_11">
            <a:extLst>
              <a:ext uri="{FF2B5EF4-FFF2-40B4-BE49-F238E27FC236}">
                <a16:creationId xmlns:a16="http://schemas.microsoft.com/office/drawing/2014/main" id="{3D85C3E7-28C9-4A06-B2F6-A68DA3917039}"/>
              </a:ext>
            </a:extLst>
          </p:cNvPr>
          <p:cNvSpPr/>
          <p:nvPr/>
        </p:nvSpPr>
        <p:spPr>
          <a:xfrm>
            <a:off x="4529789" y="3995705"/>
            <a:ext cx="360000" cy="360000"/>
          </a:xfrm>
          <a:prstGeom prst="ellipse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" name="Google Shape;2989;ga5a12a9d32_1_11">
            <a:extLst>
              <a:ext uri="{FF2B5EF4-FFF2-40B4-BE49-F238E27FC236}">
                <a16:creationId xmlns:a16="http://schemas.microsoft.com/office/drawing/2014/main" id="{C7D46307-D1F4-4F57-BCB4-EB0A40200AA7}"/>
              </a:ext>
            </a:extLst>
          </p:cNvPr>
          <p:cNvSpPr txBox="1"/>
          <p:nvPr/>
        </p:nvSpPr>
        <p:spPr>
          <a:xfrm>
            <a:off x="4549054" y="3972563"/>
            <a:ext cx="3270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/>
          </a:p>
        </p:txBody>
      </p:sp>
      <p:cxnSp>
        <p:nvCxnSpPr>
          <p:cNvPr id="42" name="Google Shape;2990;ga5a12a9d32_1_11">
            <a:extLst>
              <a:ext uri="{FF2B5EF4-FFF2-40B4-BE49-F238E27FC236}">
                <a16:creationId xmlns:a16="http://schemas.microsoft.com/office/drawing/2014/main" id="{DE4284A9-747C-440A-981A-40F79945FB3A}"/>
              </a:ext>
            </a:extLst>
          </p:cNvPr>
          <p:cNvCxnSpPr>
            <a:cxnSpLocks/>
          </p:cNvCxnSpPr>
          <p:nvPr/>
        </p:nvCxnSpPr>
        <p:spPr>
          <a:xfrm>
            <a:off x="2765458" y="2915688"/>
            <a:ext cx="714000" cy="2099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3" name="Google Shape;2991;ga5a12a9d32_1_11">
            <a:extLst>
              <a:ext uri="{FF2B5EF4-FFF2-40B4-BE49-F238E27FC236}">
                <a16:creationId xmlns:a16="http://schemas.microsoft.com/office/drawing/2014/main" id="{9FCE30DA-7279-4B7F-BA57-E47D930F7B0E}"/>
              </a:ext>
            </a:extLst>
          </p:cNvPr>
          <p:cNvCxnSpPr>
            <a:cxnSpLocks/>
          </p:cNvCxnSpPr>
          <p:nvPr/>
        </p:nvCxnSpPr>
        <p:spPr>
          <a:xfrm flipH="1">
            <a:off x="3497085" y="2881017"/>
            <a:ext cx="744600" cy="2122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4" name="Google Shape;2992;ga5a12a9d32_1_11">
            <a:extLst>
              <a:ext uri="{FF2B5EF4-FFF2-40B4-BE49-F238E27FC236}">
                <a16:creationId xmlns:a16="http://schemas.microsoft.com/office/drawing/2014/main" id="{2CCFC74D-0169-4745-9905-AAB55097F9C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59458" y="4302888"/>
            <a:ext cx="923100" cy="8925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" name="Google Shape;2993;ga5a12a9d32_1_11">
            <a:extLst>
              <a:ext uri="{FF2B5EF4-FFF2-40B4-BE49-F238E27FC236}">
                <a16:creationId xmlns:a16="http://schemas.microsoft.com/office/drawing/2014/main" id="{35A2D735-2546-4A93-84C5-2369147885DF}"/>
              </a:ext>
            </a:extLst>
          </p:cNvPr>
          <p:cNvCxnSpPr>
            <a:cxnSpLocks/>
          </p:cNvCxnSpPr>
          <p:nvPr/>
        </p:nvCxnSpPr>
        <p:spPr>
          <a:xfrm rot="10800000">
            <a:off x="2430658" y="4342188"/>
            <a:ext cx="868800" cy="853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6" name="Google Shape;2994;ga5a12a9d32_1_11">
            <a:extLst>
              <a:ext uri="{FF2B5EF4-FFF2-40B4-BE49-F238E27FC236}">
                <a16:creationId xmlns:a16="http://schemas.microsoft.com/office/drawing/2014/main" id="{FE97256E-C518-429C-8EF6-514605969C64}"/>
              </a:ext>
            </a:extLst>
          </p:cNvPr>
          <p:cNvCxnSpPr>
            <a:cxnSpLocks/>
          </p:cNvCxnSpPr>
          <p:nvPr/>
        </p:nvCxnSpPr>
        <p:spPr>
          <a:xfrm flipH="1">
            <a:off x="2333494" y="2828297"/>
            <a:ext cx="304800" cy="1167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7" name="Google Shape;2995;ga5a12a9d32_1_11">
            <a:extLst>
              <a:ext uri="{FF2B5EF4-FFF2-40B4-BE49-F238E27FC236}">
                <a16:creationId xmlns:a16="http://schemas.microsoft.com/office/drawing/2014/main" id="{A534B4D6-93C9-4ACC-BAB7-A612F6668722}"/>
              </a:ext>
            </a:extLst>
          </p:cNvPr>
          <p:cNvCxnSpPr>
            <a:cxnSpLocks/>
          </p:cNvCxnSpPr>
          <p:nvPr/>
        </p:nvCxnSpPr>
        <p:spPr>
          <a:xfrm>
            <a:off x="2892852" y="2828297"/>
            <a:ext cx="1670100" cy="13359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2996;ga5a12a9d32_1_11">
            <a:extLst>
              <a:ext uri="{FF2B5EF4-FFF2-40B4-BE49-F238E27FC236}">
                <a16:creationId xmlns:a16="http://schemas.microsoft.com/office/drawing/2014/main" id="{376967D6-2AAB-4802-BB43-A6B7A76B1CBC}"/>
              </a:ext>
            </a:extLst>
          </p:cNvPr>
          <p:cNvCxnSpPr>
            <a:cxnSpLocks/>
          </p:cNvCxnSpPr>
          <p:nvPr/>
        </p:nvCxnSpPr>
        <p:spPr>
          <a:xfrm flipH="1">
            <a:off x="2483441" y="2701018"/>
            <a:ext cx="1614300" cy="1514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9" name="Google Shape;2997;ga5a12a9d32_1_11">
            <a:extLst>
              <a:ext uri="{FF2B5EF4-FFF2-40B4-BE49-F238E27FC236}">
                <a16:creationId xmlns:a16="http://schemas.microsoft.com/office/drawing/2014/main" id="{CF7145E0-DB70-4E6D-B455-405CF0997CD8}"/>
              </a:ext>
            </a:extLst>
          </p:cNvPr>
          <p:cNvCxnSpPr>
            <a:cxnSpLocks/>
          </p:cNvCxnSpPr>
          <p:nvPr/>
        </p:nvCxnSpPr>
        <p:spPr>
          <a:xfrm>
            <a:off x="4377381" y="2814471"/>
            <a:ext cx="335120" cy="117185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0" name="Google Shape;2998;ga5a12a9d32_1_11">
            <a:extLst>
              <a:ext uri="{FF2B5EF4-FFF2-40B4-BE49-F238E27FC236}">
                <a16:creationId xmlns:a16="http://schemas.microsoft.com/office/drawing/2014/main" id="{3AECDA06-37F4-4159-866F-A8605E584748}"/>
              </a:ext>
            </a:extLst>
          </p:cNvPr>
          <p:cNvCxnSpPr>
            <a:cxnSpLocks/>
          </p:cNvCxnSpPr>
          <p:nvPr/>
        </p:nvCxnSpPr>
        <p:spPr>
          <a:xfrm>
            <a:off x="1433935" y="2928970"/>
            <a:ext cx="900" cy="1963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1" name="Google Shape;2999;ga5a12a9d32_1_11">
            <a:extLst>
              <a:ext uri="{FF2B5EF4-FFF2-40B4-BE49-F238E27FC236}">
                <a16:creationId xmlns:a16="http://schemas.microsoft.com/office/drawing/2014/main" id="{DD672961-C73C-49CC-89E3-EEF50056B515}"/>
              </a:ext>
            </a:extLst>
          </p:cNvPr>
          <p:cNvCxnSpPr>
            <a:cxnSpLocks/>
          </p:cNvCxnSpPr>
          <p:nvPr/>
        </p:nvCxnSpPr>
        <p:spPr>
          <a:xfrm flipH="1">
            <a:off x="2513574" y="4164113"/>
            <a:ext cx="2049300" cy="16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3043;p9">
            <a:extLst>
              <a:ext uri="{FF2B5EF4-FFF2-40B4-BE49-F238E27FC236}">
                <a16:creationId xmlns:a16="http://schemas.microsoft.com/office/drawing/2014/main" id="{0BD36B64-FD09-4185-A61F-5F97CC83C8B2}"/>
              </a:ext>
            </a:extLst>
          </p:cNvPr>
          <p:cNvSpPr txBox="1"/>
          <p:nvPr/>
        </p:nvSpPr>
        <p:spPr>
          <a:xfrm>
            <a:off x="1564729" y="6025893"/>
            <a:ext cx="3841750" cy="193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lt1"/>
              </a:buClr>
              <a:buSzPts val="2400"/>
              <a:buFont typeface="Arial"/>
              <a:buChar char="▪"/>
            </a:pPr>
            <a:r>
              <a:rPr lang="pt-BR" sz="2400">
                <a:solidFill>
                  <a:schemeClr val="lt1"/>
                </a:solidFill>
                <a:latin typeface="Corbel"/>
              </a:rPr>
              <a:t>Grafo não colorido</a:t>
            </a:r>
            <a:endParaRPr lang="pt-BR" sz="2400" dirty="0">
              <a:solidFill>
                <a:schemeClr val="lt1"/>
              </a:solidFill>
              <a:latin typeface="Corbel"/>
            </a:endParaRPr>
          </a:p>
          <a:p>
            <a:pPr marL="274320" marR="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" name="Google Shape;3043;p9">
            <a:extLst>
              <a:ext uri="{FF2B5EF4-FFF2-40B4-BE49-F238E27FC236}">
                <a16:creationId xmlns:a16="http://schemas.microsoft.com/office/drawing/2014/main" id="{A31D1931-1D75-45B6-8095-5E6EBE180602}"/>
              </a:ext>
            </a:extLst>
          </p:cNvPr>
          <p:cNvSpPr txBox="1"/>
          <p:nvPr/>
        </p:nvSpPr>
        <p:spPr>
          <a:xfrm>
            <a:off x="7521819" y="6025893"/>
            <a:ext cx="3841750" cy="193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indent="-274320">
              <a:lnSpc>
                <a:spcPct val="90000"/>
              </a:lnSpc>
              <a:buClr>
                <a:schemeClr val="lt1"/>
              </a:buClr>
              <a:buSzPts val="2400"/>
              <a:buFont typeface="Arial"/>
              <a:buChar char="▪"/>
            </a:pPr>
            <a:r>
              <a:rPr lang="pt-BR" sz="2400">
                <a:solidFill>
                  <a:schemeClr val="lt1"/>
                </a:solidFill>
                <a:latin typeface="Corbel"/>
              </a:rPr>
              <a:t>Grafo colorido</a:t>
            </a:r>
            <a:endParaRPr lang="pt-BR" sz="2400" dirty="0">
              <a:solidFill>
                <a:schemeClr val="lt1"/>
              </a:solidFill>
              <a:latin typeface="Corbel"/>
            </a:endParaRPr>
          </a:p>
          <a:p>
            <a:pPr marL="274320" marR="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74320" marR="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p9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Redução</a:t>
            </a:r>
            <a:endParaRPr/>
          </a:p>
        </p:txBody>
      </p:sp>
      <p:pic>
        <p:nvPicPr>
          <p:cNvPr id="3007" name="Google Shape;3007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69002" y="1142237"/>
            <a:ext cx="6206836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8" name="Google Shape;3008;p9"/>
          <p:cNvSpPr/>
          <p:nvPr/>
        </p:nvSpPr>
        <p:spPr>
          <a:xfrm>
            <a:off x="3586683" y="4518912"/>
            <a:ext cx="360040" cy="360040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09" name="Google Shape;3009;p9"/>
          <p:cNvSpPr txBox="1"/>
          <p:nvPr/>
        </p:nvSpPr>
        <p:spPr>
          <a:xfrm>
            <a:off x="3615560" y="4507341"/>
            <a:ext cx="337358" cy="38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3010" name="Google Shape;3010;p9"/>
          <p:cNvSpPr/>
          <p:nvPr/>
        </p:nvSpPr>
        <p:spPr>
          <a:xfrm>
            <a:off x="1542013" y="4395671"/>
            <a:ext cx="360040" cy="3600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1" name="Google Shape;3011;p9"/>
          <p:cNvSpPr txBox="1"/>
          <p:nvPr/>
        </p:nvSpPr>
        <p:spPr>
          <a:xfrm>
            <a:off x="1625558" y="4363325"/>
            <a:ext cx="72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/>
          </a:p>
        </p:txBody>
      </p:sp>
      <p:sp>
        <p:nvSpPr>
          <p:cNvPr id="3012" name="Google Shape;3012;p9"/>
          <p:cNvSpPr/>
          <p:nvPr/>
        </p:nvSpPr>
        <p:spPr>
          <a:xfrm>
            <a:off x="2872798" y="2024542"/>
            <a:ext cx="360040" cy="3600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3" name="Google Shape;3013;p9"/>
          <p:cNvSpPr txBox="1"/>
          <p:nvPr/>
        </p:nvSpPr>
        <p:spPr>
          <a:xfrm>
            <a:off x="2944805" y="1987061"/>
            <a:ext cx="72008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3014" name="Google Shape;3014;p9"/>
          <p:cNvSpPr/>
          <p:nvPr/>
        </p:nvSpPr>
        <p:spPr>
          <a:xfrm>
            <a:off x="1541160" y="2072494"/>
            <a:ext cx="360040" cy="36004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5" name="Google Shape;3015;p9"/>
          <p:cNvSpPr txBox="1"/>
          <p:nvPr/>
        </p:nvSpPr>
        <p:spPr>
          <a:xfrm>
            <a:off x="1576654" y="2106104"/>
            <a:ext cx="326955" cy="38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endParaRPr/>
          </a:p>
        </p:txBody>
      </p:sp>
      <p:sp>
        <p:nvSpPr>
          <p:cNvPr id="3016" name="Google Shape;3016;p9"/>
          <p:cNvSpPr/>
          <p:nvPr/>
        </p:nvSpPr>
        <p:spPr>
          <a:xfrm>
            <a:off x="2410520" y="3538507"/>
            <a:ext cx="360040" cy="360040"/>
          </a:xfrm>
          <a:prstGeom prst="ellipse">
            <a:avLst/>
          </a:prstGeom>
          <a:solidFill>
            <a:srgbClr val="CD2323"/>
          </a:solidFill>
          <a:ln w="12700" cap="flat" cmpd="sng">
            <a:solidFill>
              <a:srgbClr val="CD23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7" name="Google Shape;3017;p9"/>
          <p:cNvSpPr txBox="1"/>
          <p:nvPr/>
        </p:nvSpPr>
        <p:spPr>
          <a:xfrm>
            <a:off x="2440750" y="3499229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/>
          </a:p>
        </p:txBody>
      </p:sp>
      <p:sp>
        <p:nvSpPr>
          <p:cNvPr id="3018" name="Google Shape;3018;p9"/>
          <p:cNvSpPr/>
          <p:nvPr/>
        </p:nvSpPr>
        <p:spPr>
          <a:xfrm>
            <a:off x="6615197" y="1617587"/>
            <a:ext cx="360040" cy="360040"/>
          </a:xfrm>
          <a:prstGeom prst="ellipse">
            <a:avLst/>
          </a:prstGeom>
          <a:solidFill>
            <a:srgbClr val="CD2323"/>
          </a:solidFill>
          <a:ln w="12700" cap="flat" cmpd="sng">
            <a:solidFill>
              <a:srgbClr val="CD23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9" name="Google Shape;3019;p9"/>
          <p:cNvSpPr/>
          <p:nvPr/>
        </p:nvSpPr>
        <p:spPr>
          <a:xfrm>
            <a:off x="6646306" y="2404236"/>
            <a:ext cx="360040" cy="36004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20" name="Google Shape;3020;p9"/>
          <p:cNvSpPr/>
          <p:nvPr/>
        </p:nvSpPr>
        <p:spPr>
          <a:xfrm>
            <a:off x="6648001" y="3879287"/>
            <a:ext cx="360040" cy="3600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21" name="Google Shape;3021;p9"/>
          <p:cNvSpPr/>
          <p:nvPr/>
        </p:nvSpPr>
        <p:spPr>
          <a:xfrm>
            <a:off x="6640111" y="4659646"/>
            <a:ext cx="360040" cy="360040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22" name="Google Shape;3022;p9"/>
          <p:cNvSpPr/>
          <p:nvPr/>
        </p:nvSpPr>
        <p:spPr>
          <a:xfrm>
            <a:off x="4384966" y="2024542"/>
            <a:ext cx="360040" cy="36004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23" name="Google Shape;3023;p9"/>
          <p:cNvSpPr txBox="1"/>
          <p:nvPr/>
        </p:nvSpPr>
        <p:spPr>
          <a:xfrm>
            <a:off x="4443845" y="1981372"/>
            <a:ext cx="1211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3024" name="Google Shape;3024;p9"/>
          <p:cNvSpPr/>
          <p:nvPr/>
        </p:nvSpPr>
        <p:spPr>
          <a:xfrm>
            <a:off x="4817014" y="3499229"/>
            <a:ext cx="360040" cy="36004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25" name="Google Shape;3025;p9"/>
          <p:cNvSpPr txBox="1"/>
          <p:nvPr/>
        </p:nvSpPr>
        <p:spPr>
          <a:xfrm>
            <a:off x="4850098" y="3476087"/>
            <a:ext cx="326955" cy="38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/>
          </a:p>
        </p:txBody>
      </p:sp>
      <p:cxnSp>
        <p:nvCxnSpPr>
          <p:cNvPr id="3026" name="Google Shape;3026;p9"/>
          <p:cNvCxnSpPr>
            <a:cxnSpLocks/>
          </p:cNvCxnSpPr>
          <p:nvPr/>
        </p:nvCxnSpPr>
        <p:spPr>
          <a:xfrm>
            <a:off x="3052703" y="2419212"/>
            <a:ext cx="714000" cy="2099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27" name="Google Shape;3027;p9"/>
          <p:cNvCxnSpPr>
            <a:cxnSpLocks/>
          </p:cNvCxnSpPr>
          <p:nvPr/>
        </p:nvCxnSpPr>
        <p:spPr>
          <a:xfrm flipH="1">
            <a:off x="3784239" y="2384541"/>
            <a:ext cx="744600" cy="21228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28" name="Google Shape;3028;p9"/>
          <p:cNvCxnSpPr>
            <a:cxnSpLocks/>
          </p:cNvCxnSpPr>
          <p:nvPr/>
        </p:nvCxnSpPr>
        <p:spPr>
          <a:xfrm flipV="1">
            <a:off x="3946723" y="3806432"/>
            <a:ext cx="923018" cy="89239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29" name="Google Shape;3029;p9"/>
          <p:cNvCxnSpPr>
            <a:cxnSpLocks/>
          </p:cNvCxnSpPr>
          <p:nvPr/>
        </p:nvCxnSpPr>
        <p:spPr>
          <a:xfrm flipH="1" flipV="1">
            <a:off x="2717883" y="3845732"/>
            <a:ext cx="868849" cy="85311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30" name="Google Shape;3030;p9"/>
          <p:cNvCxnSpPr>
            <a:cxnSpLocks/>
          </p:cNvCxnSpPr>
          <p:nvPr/>
        </p:nvCxnSpPr>
        <p:spPr>
          <a:xfrm flipH="1">
            <a:off x="2620725" y="2331855"/>
            <a:ext cx="304755" cy="116737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31" name="Google Shape;3031;p9"/>
          <p:cNvCxnSpPr>
            <a:cxnSpLocks/>
          </p:cNvCxnSpPr>
          <p:nvPr/>
        </p:nvCxnSpPr>
        <p:spPr>
          <a:xfrm>
            <a:off x="3180111" y="2331855"/>
            <a:ext cx="1670100" cy="13359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32" name="Google Shape;3032;p9"/>
          <p:cNvCxnSpPr>
            <a:cxnSpLocks/>
          </p:cNvCxnSpPr>
          <p:nvPr/>
        </p:nvCxnSpPr>
        <p:spPr>
          <a:xfrm flipH="1">
            <a:off x="2770666" y="2204562"/>
            <a:ext cx="1614405" cy="151396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33" name="Google Shape;3033;p9"/>
          <p:cNvCxnSpPr>
            <a:cxnSpLocks/>
          </p:cNvCxnSpPr>
          <p:nvPr/>
        </p:nvCxnSpPr>
        <p:spPr>
          <a:xfrm>
            <a:off x="4692278" y="2331855"/>
            <a:ext cx="321300" cy="1144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34" name="Google Shape;3034;p9"/>
          <p:cNvCxnSpPr>
            <a:cxnSpLocks/>
          </p:cNvCxnSpPr>
          <p:nvPr/>
        </p:nvCxnSpPr>
        <p:spPr>
          <a:xfrm>
            <a:off x="1721180" y="2432534"/>
            <a:ext cx="853" cy="196313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35" name="Google Shape;3035;p9"/>
          <p:cNvCxnSpPr>
            <a:cxnSpLocks/>
          </p:cNvCxnSpPr>
          <p:nvPr/>
        </p:nvCxnSpPr>
        <p:spPr>
          <a:xfrm flipH="1">
            <a:off x="2800799" y="3667678"/>
            <a:ext cx="2049309" cy="1621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36" name="Google Shape;3036;p9"/>
          <p:cNvSpPr txBox="1"/>
          <p:nvPr/>
        </p:nvSpPr>
        <p:spPr>
          <a:xfrm>
            <a:off x="8114914" y="4422126"/>
            <a:ext cx="337358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3037" name="Google Shape;3037;p9"/>
          <p:cNvSpPr txBox="1"/>
          <p:nvPr/>
        </p:nvSpPr>
        <p:spPr>
          <a:xfrm>
            <a:off x="7522642" y="3677141"/>
            <a:ext cx="337358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3038" name="Google Shape;3038;p9"/>
          <p:cNvSpPr txBox="1"/>
          <p:nvPr/>
        </p:nvSpPr>
        <p:spPr>
          <a:xfrm>
            <a:off x="8374601" y="3649440"/>
            <a:ext cx="337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3039" name="Google Shape;3039;p9"/>
          <p:cNvSpPr txBox="1"/>
          <p:nvPr/>
        </p:nvSpPr>
        <p:spPr>
          <a:xfrm>
            <a:off x="10355272" y="3677141"/>
            <a:ext cx="337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/>
          </a:p>
        </p:txBody>
      </p:sp>
      <p:sp>
        <p:nvSpPr>
          <p:cNvPr id="3040" name="Google Shape;3040;p9"/>
          <p:cNvSpPr txBox="1"/>
          <p:nvPr/>
        </p:nvSpPr>
        <p:spPr>
          <a:xfrm>
            <a:off x="8516864" y="2155728"/>
            <a:ext cx="337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/>
          </a:p>
        </p:txBody>
      </p:sp>
      <p:sp>
        <p:nvSpPr>
          <p:cNvPr id="3041" name="Google Shape;3041;p9"/>
          <p:cNvSpPr txBox="1"/>
          <p:nvPr/>
        </p:nvSpPr>
        <p:spPr>
          <a:xfrm>
            <a:off x="10555669" y="2219571"/>
            <a:ext cx="337358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6</a:t>
            </a:r>
            <a:endParaRPr/>
          </a:p>
        </p:txBody>
      </p:sp>
      <p:sp>
        <p:nvSpPr>
          <p:cNvPr id="3042" name="Google Shape;3042;p9"/>
          <p:cNvSpPr txBox="1"/>
          <p:nvPr/>
        </p:nvSpPr>
        <p:spPr>
          <a:xfrm>
            <a:off x="8303844" y="1390356"/>
            <a:ext cx="337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endParaRPr/>
          </a:p>
        </p:txBody>
      </p:sp>
      <p:pic>
        <p:nvPicPr>
          <p:cNvPr id="2" name="Imagem 2" descr="Texto, Carta&#10;&#10;Descrição gerada automaticamente">
            <a:extLst>
              <a:ext uri="{FF2B5EF4-FFF2-40B4-BE49-F238E27FC236}">
                <a16:creationId xmlns:a16="http://schemas.microsoft.com/office/drawing/2014/main" id="{028C79C3-F385-4C8C-9D00-5AA0DD02D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432" y="5161250"/>
            <a:ext cx="5685355" cy="1596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13F509-CF40-47C4-89E0-1950EF10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/>
              <a:t>Comparações</a:t>
            </a:r>
          </a:p>
        </p:txBody>
      </p:sp>
    </p:spTree>
    <p:extLst>
      <p:ext uri="{BB962C8B-B14F-4D97-AF65-F5344CB8AC3E}">
        <p14:creationId xmlns:p14="http://schemas.microsoft.com/office/powerpoint/2010/main" val="246406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ga5a12a9d32_0_281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Validação da Hipótese</a:t>
            </a:r>
            <a:endParaRPr/>
          </a:p>
        </p:txBody>
      </p:sp>
      <p:sp>
        <p:nvSpPr>
          <p:cNvPr id="2910" name="Google Shape;2910;ga5a12a9d32_0_2816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 dirty="0"/>
              <a:t>Comparar os resultados obtidos ao aplicar o algoritmo </a:t>
            </a:r>
            <a:r>
              <a:rPr lang="pt-BR" i="1" dirty="0" err="1"/>
              <a:t>Timeliner</a:t>
            </a:r>
            <a:r>
              <a:rPr lang="pt-BR" i="1" dirty="0"/>
              <a:t> </a:t>
            </a:r>
            <a:r>
              <a:rPr lang="pt-BR" dirty="0"/>
              <a:t>comparando com uma técnica que vai contra esta hipótese.</a:t>
            </a:r>
            <a:endParaRPr dirty="0"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indent="-274320">
              <a:spcBef>
                <a:spcPts val="0"/>
              </a:spcBef>
            </a:pPr>
            <a:r>
              <a:rPr lang="pt-BR" i="1"/>
              <a:t>Timeliner  </a:t>
            </a:r>
            <a:r>
              <a:rPr lang="pt-BR"/>
              <a:t>Decrescente (Original):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/>
              <a:t>Insere eventos de forma decrescente (avaliando </a:t>
            </a:r>
            <a:r>
              <a:rPr lang="pt-BR" dirty="0"/>
              <a:t>tamanho do intervalo)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endParaRPr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indent="-274320">
              <a:spcBef>
                <a:spcPts val="0"/>
              </a:spcBef>
            </a:pPr>
            <a:r>
              <a:rPr lang="pt-BR" i="1"/>
              <a:t>Timeliner  </a:t>
            </a:r>
            <a:r>
              <a:rPr lang="pt-BR"/>
              <a:t>Crescente: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/>
              <a:t>Insere eventos de forma crescente </a:t>
            </a:r>
            <a:r>
              <a:rPr lang="pt-BR" dirty="0"/>
              <a:t>(avaliando tamanho do intervalo)</a:t>
            </a:r>
            <a:endParaRPr/>
          </a:p>
          <a:p>
            <a:pPr marL="27432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t-BR" dirty="0"/>
              <a:t>Critérios: número de linhas e comparações</a:t>
            </a:r>
            <a:endParaRPr dirty="0"/>
          </a:p>
          <a:p>
            <a:pPr marL="27432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p1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Critérios de desempenho</a:t>
            </a:r>
            <a:endParaRPr/>
          </a:p>
        </p:txBody>
      </p:sp>
      <p:sp>
        <p:nvSpPr>
          <p:cNvPr id="2916" name="Google Shape;2916;p16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91439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Número de linhas;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Custo do cálculo de vizinhos: descobrir o grau de cada Evento/Nodo;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Inserção: quantidade de operações para descobrir cor/linha do Evento/Nodo;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pt-BR"/>
              <a:t>Custo total: calcula vizinhos + Inserção;</a:t>
            </a:r>
            <a:endParaRPr/>
          </a:p>
          <a:p>
            <a:pPr marL="274320" lvl="0" indent="-12192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ga5a12a9d32_1_49"/>
          <p:cNvSpPr txBox="1">
            <a:spLocks noGrp="1"/>
          </p:cNvSpPr>
          <p:nvPr>
            <p:ph type="title"/>
          </p:nvPr>
        </p:nvSpPr>
        <p:spPr>
          <a:xfrm>
            <a:off x="1283153" y="311799"/>
            <a:ext cx="8446472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endParaRPr/>
          </a:p>
          <a:p>
            <a:pPr algn="ctr"/>
            <a:r>
              <a:rPr lang="pt-BR"/>
              <a:t>Teste: 500 casos X número de linhas</a:t>
            </a:r>
            <a:endParaRPr/>
          </a:p>
        </p:txBody>
      </p:sp>
      <p:pic>
        <p:nvPicPr>
          <p:cNvPr id="6" name="Imagem 6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9C0E8291-1376-419F-9E8D-ABF02648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83" y="1589371"/>
            <a:ext cx="13054276" cy="5410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ga5a12a9d32_1_49"/>
          <p:cNvSpPr txBox="1">
            <a:spLocks noGrp="1"/>
          </p:cNvSpPr>
          <p:nvPr>
            <p:ph type="title"/>
          </p:nvPr>
        </p:nvSpPr>
        <p:spPr>
          <a:xfrm>
            <a:off x="744191" y="311800"/>
            <a:ext cx="8446472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endParaRPr/>
          </a:p>
          <a:p>
            <a:pPr algn="ctr"/>
            <a:r>
              <a:rPr lang="pt-BR"/>
              <a:t>Teste: 500 casos X Comparações</a:t>
            </a:r>
            <a:endParaRPr/>
          </a:p>
        </p:txBody>
      </p:sp>
      <p:pic>
        <p:nvPicPr>
          <p:cNvPr id="3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846DE16A-78D8-4F5A-8C78-563F90046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70" b="-483"/>
          <a:stretch/>
        </p:blipFill>
        <p:spPr>
          <a:xfrm>
            <a:off x="904693" y="1518125"/>
            <a:ext cx="12697372" cy="55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6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a5a12a9d32_1_42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2937" name="Google Shape;2937;ga5a12a9d32_1_42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dirty="0"/>
              <a:t> A heurística proposta será comparada com heurísticas de coloração de grafos que foram apresentadas nas referências;</a:t>
            </a:r>
            <a:endParaRPr dirty="0"/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r>
              <a:rPr lang="pt-BR" dirty="0"/>
              <a:t>Comparação com algoritmo guloso (</a:t>
            </a:r>
            <a:r>
              <a:rPr lang="pt-BR" i="1" dirty="0"/>
              <a:t>LF</a:t>
            </a:r>
            <a:r>
              <a:rPr lang="pt-BR" dirty="0"/>
              <a:t>) e algoritmo genético (</a:t>
            </a:r>
            <a:r>
              <a:rPr lang="pt-BR" i="1" dirty="0"/>
              <a:t>MRNA);</a:t>
            </a:r>
          </a:p>
          <a:p>
            <a:endParaRPr lang="pt-BR" i="1" dirty="0"/>
          </a:p>
          <a:p>
            <a:r>
              <a:rPr lang="pt-BR" dirty="0"/>
              <a:t>Amostra de 500 </a:t>
            </a:r>
            <a:r>
              <a:rPr lang="pt-BR" i="1" dirty="0" err="1"/>
              <a:t>timelines</a:t>
            </a:r>
            <a:r>
              <a:rPr lang="pt-BR" i="1" dirty="0"/>
              <a:t> </a:t>
            </a:r>
            <a:r>
              <a:rPr lang="pt-BR" dirty="0"/>
              <a:t>geradas aleatoriamente, possuindo de 1 até 500 eventos;</a:t>
            </a:r>
            <a:endParaRPr lang="pt-BR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36;ga5a12a9d32_1_42">
            <a:extLst>
              <a:ext uri="{FF2B5EF4-FFF2-40B4-BE49-F238E27FC236}">
                <a16:creationId xmlns:a16="http://schemas.microsoft.com/office/drawing/2014/main" id="{D7599AD6-5705-42CB-AE1D-6095DF2E69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pt-BR" dirty="0"/>
              <a:t>Resultados: cores e linhas</a:t>
            </a:r>
            <a:endParaRPr dirty="0"/>
          </a:p>
        </p:txBody>
      </p:sp>
      <p:pic>
        <p:nvPicPr>
          <p:cNvPr id="9" name="Imagem 9" descr="Gráfico, Histograma&#10;&#10;Descrição gerada automaticamente">
            <a:extLst>
              <a:ext uri="{FF2B5EF4-FFF2-40B4-BE49-F238E27FC236}">
                <a16:creationId xmlns:a16="http://schemas.microsoft.com/office/drawing/2014/main" id="{70F18D15-2F04-44AC-8199-4D959751C6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58" b="249"/>
          <a:stretch/>
        </p:blipFill>
        <p:spPr>
          <a:xfrm>
            <a:off x="1412012" y="1540374"/>
            <a:ext cx="9344581" cy="55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7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0" name="Google Shape;2780;g785cc40646_0_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2781" name="Google Shape;2781;g785cc40646_0_0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pt-BR" u="sng" dirty="0"/>
              <a:t>Compactar</a:t>
            </a:r>
            <a:r>
              <a:rPr lang="pt-BR" dirty="0"/>
              <a:t> e resolver </a:t>
            </a:r>
            <a:r>
              <a:rPr lang="pt-BR" u="sng" dirty="0"/>
              <a:t>conflitos</a:t>
            </a:r>
            <a:r>
              <a:rPr lang="pt-BR" dirty="0"/>
              <a:t> de linhas do tempo;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  <a:p>
            <a:pPr marL="274320" lvl="0" indent="-236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 dirty="0"/>
              <a:t>Heurística </a:t>
            </a:r>
            <a:r>
              <a:rPr lang="pt-BR" u="sng" dirty="0"/>
              <a:t>rápida</a:t>
            </a:r>
            <a:r>
              <a:rPr lang="pt-BR" dirty="0"/>
              <a:t> podendo não encontrar uma solução ótima;</a:t>
            </a:r>
            <a:endParaRPr dirty="0"/>
          </a:p>
          <a:p>
            <a:pPr marL="27432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236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 u="sng" dirty="0"/>
              <a:t>Validar</a:t>
            </a:r>
            <a:r>
              <a:rPr lang="pt-BR" dirty="0"/>
              <a:t> a </a:t>
            </a:r>
            <a:r>
              <a:rPr lang="pt-BR" u="sng" dirty="0"/>
              <a:t>hipótese</a:t>
            </a:r>
            <a:r>
              <a:rPr lang="pt-BR" dirty="0"/>
              <a:t> do algoritmo;</a:t>
            </a:r>
            <a:endParaRPr dirty="0"/>
          </a:p>
          <a:p>
            <a:pPr marL="27432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indent="-27432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u="sng"/>
              <a:t>Redução</a:t>
            </a:r>
            <a:r>
              <a:rPr lang="pt-BR"/>
              <a:t> de </a:t>
            </a:r>
            <a:r>
              <a:rPr lang="pt-BR" u="sng"/>
              <a:t>coloração de grafos</a:t>
            </a:r>
            <a:r>
              <a:rPr lang="pt-BR"/>
              <a:t> para o problema das </a:t>
            </a:r>
            <a:r>
              <a:rPr lang="pt-BR" u="sng"/>
              <a:t>linhas do tempo</a:t>
            </a:r>
            <a:r>
              <a:rPr lang="pt-BR" dirty="0"/>
              <a:t>;</a:t>
            </a:r>
            <a:endParaRPr dirty="0"/>
          </a:p>
          <a:p>
            <a:pPr marL="27432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74320" lvl="0" indent="-2362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pt-BR" dirty="0"/>
              <a:t>Competir com </a:t>
            </a:r>
            <a:r>
              <a:rPr lang="pt-BR" u="sng" dirty="0"/>
              <a:t>heurísticas</a:t>
            </a:r>
            <a:r>
              <a:rPr lang="pt-BR" dirty="0"/>
              <a:t> de coloração de grafos;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a5a12a9d32_1_56"/>
          <p:cNvSpPr txBox="1">
            <a:spLocks noGrp="1"/>
          </p:cNvSpPr>
          <p:nvPr>
            <p:ph type="title"/>
          </p:nvPr>
        </p:nvSpPr>
        <p:spPr>
          <a:xfrm>
            <a:off x="1522415" y="0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endParaRPr/>
          </a:p>
          <a:p>
            <a:r>
              <a:rPr lang="pt-BR" dirty="0"/>
              <a:t>Cores/Linhas: </a:t>
            </a:r>
            <a:r>
              <a:rPr lang="pt-BR" i="1" dirty="0" err="1"/>
              <a:t>Timeliner</a:t>
            </a:r>
            <a:r>
              <a:rPr lang="pt-BR" i="1" dirty="0"/>
              <a:t> - LF</a:t>
            </a:r>
            <a:endParaRPr i="1" dirty="0"/>
          </a:p>
        </p:txBody>
      </p:sp>
      <p:pic>
        <p:nvPicPr>
          <p:cNvPr id="2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088606EA-27BE-48D1-B3B8-8663B0E77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77" y="1940235"/>
            <a:ext cx="11165423" cy="4117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936;ga5a12a9d32_1_42">
            <a:extLst>
              <a:ext uri="{FF2B5EF4-FFF2-40B4-BE49-F238E27FC236}">
                <a16:creationId xmlns:a16="http://schemas.microsoft.com/office/drawing/2014/main" id="{75A473B4-F58C-4436-BC63-02CF00D0B3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pt-BR" dirty="0"/>
              <a:t>Resultados: Comparações</a:t>
            </a:r>
            <a:endParaRPr dirty="0"/>
          </a:p>
        </p:txBody>
      </p:sp>
      <p:pic>
        <p:nvPicPr>
          <p:cNvPr id="12" name="Imagem 12" descr="Gráfico&#10;&#10;Descrição gerada automaticamente">
            <a:extLst>
              <a:ext uri="{FF2B5EF4-FFF2-40B4-BE49-F238E27FC236}">
                <a16:creationId xmlns:a16="http://schemas.microsoft.com/office/drawing/2014/main" id="{CC78317D-957D-425D-8C7B-3505F5344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91"/>
          <a:stretch/>
        </p:blipFill>
        <p:spPr>
          <a:xfrm>
            <a:off x="1666559" y="1545587"/>
            <a:ext cx="9500954" cy="5587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ga5a12a9d32_0_281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Considerações</a:t>
            </a:r>
          </a:p>
        </p:txBody>
      </p:sp>
      <p:sp>
        <p:nvSpPr>
          <p:cNvPr id="2910" name="Google Shape;2910;ga5a12a9d32_0_2816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indent="-274320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O problema das </a:t>
            </a:r>
            <a:r>
              <a:rPr lang="pt-BR" i="1" dirty="0" err="1"/>
              <a:t>timelines</a:t>
            </a:r>
            <a:r>
              <a:rPr lang="pt-BR" i="1" dirty="0"/>
              <a:t> </a:t>
            </a:r>
            <a:r>
              <a:rPr lang="pt-BR" dirty="0"/>
              <a:t>é NP-Difícil</a:t>
            </a:r>
            <a:r>
              <a:rPr lang="pt-BR" i="1" dirty="0"/>
              <a:t>;</a:t>
            </a:r>
            <a:endParaRPr lang="pt-BR"/>
          </a:p>
          <a:p>
            <a:pPr marL="274320" indent="-274320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As heurísticas comparadas resolvem todos os problemas de coloração de grafos; </a:t>
            </a:r>
            <a:endParaRPr lang="pt-BR" i="1" dirty="0"/>
          </a:p>
          <a:p>
            <a:pPr marL="274320" indent="-274320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A afirmação da hipótese demonstrou ser eficiente; </a:t>
            </a:r>
            <a:endParaRPr lang="pt-BR" i="1" dirty="0"/>
          </a:p>
          <a:p>
            <a:pPr marL="274320" indent="-274320">
              <a:lnSpc>
                <a:spcPct val="150000"/>
              </a:lnSpc>
              <a:spcBef>
                <a:spcPts val="0"/>
              </a:spcBef>
            </a:pPr>
            <a:r>
              <a:rPr lang="pt-BR" i="1" dirty="0" err="1"/>
              <a:t>Timeliner</a:t>
            </a:r>
            <a:r>
              <a:rPr lang="pt-BR" i="1" dirty="0"/>
              <a:t> </a:t>
            </a:r>
            <a:r>
              <a:rPr lang="pt-BR" dirty="0"/>
              <a:t>apresentou o resultado mais balanceado para resolver as linhas do tempo;</a:t>
            </a:r>
            <a:endParaRPr lang="pt-BR" i="1"/>
          </a:p>
          <a:p>
            <a:pPr marL="274320" indent="-274320">
              <a:lnSpc>
                <a:spcPct val="150000"/>
              </a:lnSpc>
              <a:spcBef>
                <a:spcPts val="0"/>
              </a:spcBef>
            </a:pPr>
            <a:r>
              <a:rPr lang="pt-BR" dirty="0"/>
              <a:t>Comportamento do MRNA</a:t>
            </a:r>
          </a:p>
          <a:p>
            <a:pPr marL="274320" indent="0">
              <a:spcBef>
                <a:spcPts val="0"/>
              </a:spcBef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8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p22"/>
          <p:cNvSpPr txBox="1">
            <a:spLocks noGrp="1"/>
          </p:cNvSpPr>
          <p:nvPr>
            <p:ph type="title"/>
          </p:nvPr>
        </p:nvSpPr>
        <p:spPr>
          <a:xfrm>
            <a:off x="1125860" y="260648"/>
            <a:ext cx="11305256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pt-BR" b="1" dirty="0"/>
              <a:t>Bibliografia </a:t>
            </a:r>
            <a:endParaRPr/>
          </a:p>
        </p:txBody>
      </p:sp>
      <p:sp>
        <p:nvSpPr>
          <p:cNvPr id="3070" name="Google Shape;3070;p22"/>
          <p:cNvSpPr txBox="1"/>
          <p:nvPr/>
        </p:nvSpPr>
        <p:spPr>
          <a:xfrm>
            <a:off x="-40894" y="1427151"/>
            <a:ext cx="12257357" cy="638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[1] </a:t>
            </a:r>
            <a:r>
              <a:rPr lang="pt-BR" dirty="0" err="1">
                <a:solidFill>
                  <a:schemeClr val="bg1"/>
                </a:solidFill>
              </a:rPr>
              <a:t>Karp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R. M. (</a:t>
            </a:r>
            <a:r>
              <a:rPr lang="pt-BR" dirty="0">
                <a:solidFill>
                  <a:schemeClr val="bg1"/>
                </a:solidFill>
              </a:rPr>
              <a:t>1972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lang="pt-BR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Reducibility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among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combinatorial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problems.The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ComputerJournal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10:85–86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pt-BR"/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[2] </a:t>
            </a:r>
            <a:r>
              <a:rPr lang="pt-BR" dirty="0" err="1">
                <a:solidFill>
                  <a:schemeClr val="bg1"/>
                </a:solidFill>
              </a:rPr>
              <a:t>Neufeld</a:t>
            </a:r>
            <a:r>
              <a:rPr lang="pt-BR" dirty="0">
                <a:solidFill>
                  <a:schemeClr val="bg1"/>
                </a:solidFill>
              </a:rPr>
              <a:t>, G.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Tartar</a:t>
            </a:r>
            <a:r>
              <a:rPr lang="pt-BR" dirty="0">
                <a:solidFill>
                  <a:schemeClr val="bg1"/>
                </a:solidFill>
              </a:rPr>
              <a:t>, J. (1974). </a:t>
            </a:r>
            <a:r>
              <a:rPr lang="pt-BR" dirty="0" err="1">
                <a:solidFill>
                  <a:schemeClr val="bg1"/>
                </a:solidFill>
              </a:rPr>
              <a:t>Graph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coloring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conditions</a:t>
            </a:r>
            <a:r>
              <a:rPr lang="pt-BR" dirty="0">
                <a:solidFill>
                  <a:schemeClr val="bg1"/>
                </a:solidFill>
              </a:rPr>
              <a:t> for 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existence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of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solutions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timetable</a:t>
            </a:r>
            <a:r>
              <a:rPr lang="pt-BR" dirty="0">
                <a:solidFill>
                  <a:schemeClr val="bg1"/>
                </a:solidFill>
              </a:rPr>
              <a:t> problem. Communications </a:t>
            </a:r>
            <a:r>
              <a:rPr lang="pt-BR" dirty="0" err="1">
                <a:solidFill>
                  <a:schemeClr val="bg1"/>
                </a:solidFill>
              </a:rPr>
              <a:t>of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the</a:t>
            </a:r>
            <a:r>
              <a:rPr lang="pt-BR" dirty="0">
                <a:solidFill>
                  <a:schemeClr val="bg1"/>
                </a:solidFill>
              </a:rPr>
              <a:t> ACM, 17:450–453.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ea typeface="Corbel"/>
              </a:rPr>
              <a:t>[3] </a:t>
            </a:r>
            <a:r>
              <a:rPr lang="pt-BR" dirty="0" err="1">
                <a:solidFill>
                  <a:schemeClr val="bg1"/>
                </a:solidFill>
                <a:ea typeface="Corbel"/>
              </a:rPr>
              <a:t>Garey</a:t>
            </a:r>
            <a:r>
              <a:rPr lang="pt-BR" dirty="0">
                <a:solidFill>
                  <a:schemeClr val="bg1"/>
                </a:solidFill>
                <a:ea typeface="Corbel"/>
              </a:rPr>
              <a:t>, M. R.; Johnson, D. S. (1979). </a:t>
            </a:r>
            <a:r>
              <a:rPr lang="pt-BR" dirty="0" err="1">
                <a:solidFill>
                  <a:schemeClr val="bg1"/>
                </a:solidFill>
                <a:ea typeface="Corbel"/>
              </a:rPr>
              <a:t>Computers</a:t>
            </a:r>
            <a:r>
              <a:rPr lang="pt-BR" dirty="0">
                <a:solidFill>
                  <a:schemeClr val="bg1"/>
                </a:solidFill>
                <a:ea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</a:rPr>
              <a:t>and</a:t>
            </a:r>
            <a:r>
              <a:rPr lang="pt-BR" dirty="0">
                <a:solidFill>
                  <a:schemeClr val="bg1"/>
                </a:solidFill>
                <a:ea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</a:rPr>
              <a:t>Intractability</a:t>
            </a:r>
            <a:r>
              <a:rPr lang="pt-BR" dirty="0">
                <a:solidFill>
                  <a:schemeClr val="bg1"/>
                </a:solidFill>
                <a:ea typeface="Corbel"/>
              </a:rPr>
              <a:t>: A </a:t>
            </a:r>
            <a:r>
              <a:rPr lang="pt-BR" dirty="0" err="1">
                <a:solidFill>
                  <a:schemeClr val="bg1"/>
                </a:solidFill>
                <a:ea typeface="Corbel"/>
              </a:rPr>
              <a:t>Guideto</a:t>
            </a:r>
            <a:r>
              <a:rPr lang="pt-BR" dirty="0">
                <a:solidFill>
                  <a:schemeClr val="bg1"/>
                </a:solidFill>
                <a:ea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</a:rPr>
              <a:t>the</a:t>
            </a:r>
            <a:r>
              <a:rPr lang="pt-BR" dirty="0">
                <a:solidFill>
                  <a:schemeClr val="bg1"/>
                </a:solidFill>
                <a:ea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</a:rPr>
              <a:t>Theory</a:t>
            </a:r>
            <a:r>
              <a:rPr lang="pt-BR" dirty="0">
                <a:solidFill>
                  <a:schemeClr val="bg1"/>
                </a:solidFill>
                <a:ea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</a:rPr>
              <a:t>of</a:t>
            </a:r>
            <a:r>
              <a:rPr lang="pt-BR" dirty="0">
                <a:solidFill>
                  <a:schemeClr val="bg1"/>
                </a:solidFill>
                <a:ea typeface="Corbel"/>
              </a:rPr>
              <a:t> NP-</a:t>
            </a:r>
            <a:r>
              <a:rPr lang="pt-BR" dirty="0" err="1">
                <a:solidFill>
                  <a:schemeClr val="bg1"/>
                </a:solidFill>
                <a:ea typeface="Corbel"/>
              </a:rPr>
              <a:t>Completeness</a:t>
            </a:r>
            <a:r>
              <a:rPr lang="pt-BR" dirty="0">
                <a:solidFill>
                  <a:schemeClr val="bg1"/>
                </a:solidFill>
                <a:ea typeface="Corbel"/>
              </a:rPr>
              <a:t>. W.H. Freeman, ISBN 0-7167-1045-5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ea typeface="Corbel"/>
              </a:rPr>
              <a:t>[4] </a:t>
            </a:r>
            <a:r>
              <a:rPr lang="pt-BR" dirty="0" err="1">
                <a:solidFill>
                  <a:schemeClr val="bg1"/>
                </a:solidFill>
                <a:ea typeface="Corbel"/>
              </a:rPr>
              <a:t>Welsh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 D. J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. A.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and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Powell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 M. B.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(1972).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An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upper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bound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for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the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chromatic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number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of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a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graph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and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its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application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to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timetabling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problems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Complexity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of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Computer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Computations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pages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85–103.</a:t>
            </a:r>
            <a:endParaRPr lang="pt-BR" dirty="0">
              <a:solidFill>
                <a:schemeClr val="bg1"/>
              </a:solidFill>
              <a:ea typeface="Corbel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[5] Landes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F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B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Semaan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G.S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S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Penna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P.H.V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 (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2017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).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Um algoritmo heurístico aplicado ao problema de corte unidimensional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XLIX Simpósio Brasileiro de Pesquisa Operacional.</a:t>
            </a:r>
            <a:endParaRPr lang="pt-BR" dirty="0">
              <a:solidFill>
                <a:schemeClr val="bg1"/>
              </a:solidFill>
              <a:ea typeface="Corbel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[6] 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Brown, J. R. (1972).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Chromatic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scheduling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and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the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chromatic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b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number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problem.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Management</a:t>
            </a:r>
            <a:r>
              <a:rPr lang="pt-BR" b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 Science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19:456–463.</a:t>
            </a:r>
            <a:endParaRPr lang="pt-BR" dirty="0">
              <a:solidFill>
                <a:schemeClr val="bg1"/>
              </a:solidFill>
              <a:ea typeface="Corbel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[7]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Brélaz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 D.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(1979). New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methods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to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color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the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vertices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of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a </a:t>
            </a:r>
            <a:r>
              <a:rPr lang="pt-BR" b="0" i="0" u="none" strike="noStrike" cap="none" dirty="0" err="1">
                <a:solidFill>
                  <a:schemeClr val="bg1"/>
                </a:solidFill>
                <a:ea typeface="Corbel"/>
                <a:sym typeface="Corbel"/>
              </a:rPr>
              <a:t>graph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Communications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of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the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ACM, 22.</a:t>
            </a:r>
            <a:endParaRPr lang="pt-BR" dirty="0">
              <a:solidFill>
                <a:schemeClr val="bg1"/>
              </a:solidFill>
              <a:ea typeface="Corbel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[8]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Lucet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C., Mendes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F.,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and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Moukrim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A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(2006). 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An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exact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method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for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graph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coloring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 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Computers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Operations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dirty="0" err="1">
                <a:solidFill>
                  <a:schemeClr val="bg1"/>
                </a:solidFill>
                <a:ea typeface="Corbel"/>
                <a:sym typeface="Corbel"/>
              </a:rPr>
              <a:t>Research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dirty="0">
                <a:solidFill>
                  <a:schemeClr val="bg1"/>
                </a:solidFill>
              </a:rPr>
              <a:t>33(8):2189 – 2207.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[9] </a:t>
            </a:r>
            <a:r>
              <a:rPr lang="pt-BR" dirty="0" err="1">
                <a:solidFill>
                  <a:schemeClr val="bg1"/>
                </a:solidFill>
              </a:rPr>
              <a:t>Schindl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dirty="0">
                <a:solidFill>
                  <a:schemeClr val="bg1"/>
                </a:solidFill>
              </a:rPr>
              <a:t>D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pt-BR" dirty="0">
                <a:solidFill>
                  <a:schemeClr val="bg1"/>
                </a:solidFill>
              </a:rPr>
              <a:t>2003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pt-BR" dirty="0">
                <a:solidFill>
                  <a:schemeClr val="bg1"/>
                </a:solidFill>
              </a:rPr>
              <a:t> </a:t>
            </a:r>
            <a:r>
              <a:rPr lang="pt-BR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Graph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b="0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coloring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linear </a:t>
            </a:r>
            <a:r>
              <a:rPr lang="pt-BR" dirty="0" err="1">
                <a:solidFill>
                  <a:schemeClr val="bg1"/>
                </a:solidFill>
              </a:rPr>
              <a:t>programming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Presentation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First</a:t>
            </a:r>
            <a:r>
              <a:rPr lang="pt-BR" dirty="0">
                <a:solidFill>
                  <a:schemeClr val="bg1"/>
                </a:solidFill>
              </a:rPr>
              <a:t> Joint </a:t>
            </a:r>
            <a:r>
              <a:rPr lang="pt-BR" dirty="0" err="1">
                <a:solidFill>
                  <a:schemeClr val="bg1"/>
                </a:solidFill>
              </a:rPr>
              <a:t>Operations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Research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Days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Ecole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Polytechnique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Federalee</a:t>
            </a:r>
            <a:r>
              <a:rPr lang="pt-BR" dirty="0">
                <a:solidFill>
                  <a:schemeClr val="bg1"/>
                </a:solidFill>
              </a:rPr>
              <a:t> de Lausanne(EPFL), </a:t>
            </a:r>
            <a:r>
              <a:rPr lang="pt-BR" dirty="0" err="1">
                <a:solidFill>
                  <a:schemeClr val="bg1"/>
                </a:solidFill>
              </a:rPr>
              <a:t>available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line</a:t>
            </a:r>
            <a:r>
              <a:rPr lang="pt-BR" dirty="0">
                <a:solidFill>
                  <a:schemeClr val="bg1"/>
                </a:solidFill>
              </a:rPr>
              <a:t> (</a:t>
            </a:r>
            <a:r>
              <a:rPr lang="pt-BR" dirty="0" err="1">
                <a:solidFill>
                  <a:schemeClr val="bg1"/>
                </a:solidFill>
              </a:rPr>
              <a:t>last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visited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June</a:t>
            </a:r>
            <a:r>
              <a:rPr lang="pt-BR" dirty="0">
                <a:solidFill>
                  <a:schemeClr val="bg1"/>
                </a:solidFill>
              </a:rPr>
              <a:t> 2005).</a:t>
            </a:r>
            <a:endParaRPr lang="pt-BR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[10] de Aguiar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dirty="0">
                <a:solidFill>
                  <a:schemeClr val="bg1"/>
                </a:solidFill>
              </a:rPr>
              <a:t>F</a:t>
            </a:r>
            <a:r>
              <a:rPr lang="pt-BR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dirty="0">
                <a:solidFill>
                  <a:schemeClr val="bg1"/>
                </a:solidFill>
              </a:rPr>
              <a:t> N., 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de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Sá Carvalho Honorato, G., dos Santos, H. G., </a:t>
            </a:r>
            <a:r>
              <a:rPr lang="pt-BR" err="1">
                <a:solidFill>
                  <a:schemeClr val="bg1"/>
                </a:solidFill>
                <a:ea typeface="Corbel"/>
                <a:sym typeface="Corbel"/>
              </a:rPr>
              <a:t>Ochi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, L.S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(2005). </a:t>
            </a:r>
            <a:r>
              <a:rPr lang="pt-BR" err="1">
                <a:solidFill>
                  <a:schemeClr val="bg1"/>
                </a:solidFill>
                <a:ea typeface="Corbel"/>
                <a:sym typeface="Corbel"/>
              </a:rPr>
              <a:t>Metaheurística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busca tabu 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para o problema de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coloração de 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grafos.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Anais do XXXVII SBPO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 </a:t>
            </a:r>
            <a:r>
              <a:rPr lang="pt-BR" err="1">
                <a:solidFill>
                  <a:schemeClr val="bg1"/>
                </a:solidFill>
                <a:ea typeface="Corbel"/>
                <a:sym typeface="Corbel"/>
              </a:rPr>
              <a:t>pages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2497–2504.</a:t>
            </a:r>
            <a:endParaRPr lang="pt-BR" dirty="0">
              <a:solidFill>
                <a:schemeClr val="bg1"/>
              </a:solidFill>
              <a:ea typeface="Corbel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[11]</a:t>
            </a:r>
            <a:r>
              <a:rPr lang="pt-BR" err="1">
                <a:solidFill>
                  <a:schemeClr val="bg1"/>
                </a:solidFill>
                <a:ea typeface="Corbel"/>
                <a:sym typeface="Corbel"/>
              </a:rPr>
              <a:t>SageMath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Open-</a:t>
            </a:r>
            <a:r>
              <a:rPr lang="pt-BR" err="1">
                <a:solidFill>
                  <a:schemeClr val="bg1"/>
                </a:solidFill>
                <a:ea typeface="Corbel"/>
                <a:sym typeface="Corbel"/>
              </a:rPr>
              <a:t>Source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err="1">
                <a:solidFill>
                  <a:schemeClr val="bg1"/>
                </a:solidFill>
                <a:ea typeface="Corbel"/>
                <a:sym typeface="Corbel"/>
              </a:rPr>
              <a:t>Mathematical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Software System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,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c2020.Página inicial. Disponível em:&lt;https://www.sagemath.org/&gt;. Acesso em: 20 de 11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 de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2005.</a:t>
            </a:r>
            <a:endParaRPr lang="pt-BR" dirty="0">
              <a:solidFill>
                <a:schemeClr val="bg1"/>
              </a:solidFill>
              <a:ea typeface="Corbel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[12]</a:t>
            </a:r>
            <a:r>
              <a:rPr lang="pt-BR" err="1">
                <a:solidFill>
                  <a:schemeClr val="bg1"/>
                </a:solidFill>
                <a:ea typeface="Corbel"/>
                <a:sym typeface="Corbel"/>
              </a:rPr>
              <a:t>Time.Graphics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. Criação de uma linha do tempo - um serviço online gratuito. Página inicial. Disponível em:&lt;https://</a:t>
            </a:r>
            <a:r>
              <a:rPr lang="pt-BR" err="1">
                <a:solidFill>
                  <a:schemeClr val="bg1"/>
                </a:solidFill>
                <a:ea typeface="Corbel"/>
                <a:sym typeface="Corbel"/>
              </a:rPr>
              <a:t>time.graphics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/</a:t>
            </a:r>
            <a:r>
              <a:rPr lang="pt-BR" err="1">
                <a:solidFill>
                  <a:schemeClr val="bg1"/>
                </a:solidFill>
                <a:ea typeface="Corbel"/>
                <a:sym typeface="Corbel"/>
              </a:rPr>
              <a:t>pt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/&gt;. Acesso em: 20 de 11. de2020.[13]Python. </a:t>
            </a:r>
            <a:r>
              <a:rPr lang="pt-BR" err="1">
                <a:solidFill>
                  <a:schemeClr val="bg1"/>
                </a:solidFill>
                <a:ea typeface="Corbel"/>
                <a:sym typeface="Corbel"/>
              </a:rPr>
              <a:t>Welcome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</a:t>
            </a:r>
            <a:r>
              <a:rPr lang="pt-BR" err="1">
                <a:solidFill>
                  <a:schemeClr val="bg1"/>
                </a:solidFill>
                <a:ea typeface="Corbel"/>
                <a:sym typeface="Corbel"/>
              </a:rPr>
              <a:t>to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 Python.org, c2001.Página inicial. Disponível em:&lt;https://www.python.org/&gt;. Acesso em: 20 de 11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 </a:t>
            </a:r>
            <a:r>
              <a:rPr lang="pt-BR" dirty="0">
                <a:solidFill>
                  <a:schemeClr val="bg1"/>
                </a:solidFill>
                <a:ea typeface="Corbel"/>
                <a:sym typeface="Corbel"/>
              </a:rPr>
              <a:t>de 2020</a:t>
            </a:r>
            <a:r>
              <a:rPr lang="pt-BR" b="0" i="0" u="none" strike="noStrike" cap="none" dirty="0">
                <a:solidFill>
                  <a:schemeClr val="bg1"/>
                </a:solidFill>
                <a:ea typeface="Corbel"/>
                <a:sym typeface="Corbel"/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1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7737384-E802-4607-A224-8F0B056F2C95}"/>
              </a:ext>
            </a:extLst>
          </p:cNvPr>
          <p:cNvSpPr/>
          <p:nvPr/>
        </p:nvSpPr>
        <p:spPr>
          <a:xfrm>
            <a:off x="4448733" y="-920"/>
            <a:ext cx="7794679" cy="6927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50" name="Google Shape;3050;ga5a12a9d32_1_7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</a:p>
        </p:txBody>
      </p:sp>
      <p:pic>
        <p:nvPicPr>
          <p:cNvPr id="2" name="Google Shape;2809;p7" descr="Linha do tempo&#10;&#10;Descrição gerada automaticamente">
            <a:extLst>
              <a:ext uri="{FF2B5EF4-FFF2-40B4-BE49-F238E27FC236}">
                <a16:creationId xmlns:a16="http://schemas.microsoft.com/office/drawing/2014/main" id="{A24E7FA2-4404-4734-B1D8-29B58943370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2317" y="1510761"/>
            <a:ext cx="5980952" cy="41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807;p7">
            <a:extLst>
              <a:ext uri="{FF2B5EF4-FFF2-40B4-BE49-F238E27FC236}">
                <a16:creationId xmlns:a16="http://schemas.microsoft.com/office/drawing/2014/main" id="{075B30E9-DBB2-44EA-BA29-F9C249C40BC3}"/>
              </a:ext>
            </a:extLst>
          </p:cNvPr>
          <p:cNvSpPr txBox="1"/>
          <p:nvPr/>
        </p:nvSpPr>
        <p:spPr>
          <a:xfrm>
            <a:off x="920739" y="6120257"/>
            <a:ext cx="2651046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</a:pPr>
            <a:r>
              <a:rPr lang="pt-BR"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Entrada</a:t>
            </a:r>
          </a:p>
          <a:p>
            <a:pPr lvl="1">
              <a:lnSpc>
                <a:spcPct val="90000"/>
              </a:lnSpc>
              <a:buClr>
                <a:schemeClr val="lt1"/>
              </a:buClr>
              <a:buSzPts val="2400"/>
            </a:pPr>
            <a:r>
              <a:rPr lang="pt-BR" sz="1200">
                <a:solidFill>
                  <a:schemeClr val="lt1"/>
                </a:solidFill>
                <a:latin typeface="Corbel"/>
              </a:rPr>
              <a:t>(arquivo de texto)</a:t>
            </a:r>
          </a:p>
        </p:txBody>
      </p:sp>
      <p:sp>
        <p:nvSpPr>
          <p:cNvPr id="5" name="Google Shape;2808;p7">
            <a:extLst>
              <a:ext uri="{FF2B5EF4-FFF2-40B4-BE49-F238E27FC236}">
                <a16:creationId xmlns:a16="http://schemas.microsoft.com/office/drawing/2014/main" id="{28B89E8C-2595-4602-8BF6-F402DABC9CC8}"/>
              </a:ext>
            </a:extLst>
          </p:cNvPr>
          <p:cNvSpPr txBox="1"/>
          <p:nvPr/>
        </p:nvSpPr>
        <p:spPr>
          <a:xfrm>
            <a:off x="7429485" y="6120591"/>
            <a:ext cx="1835694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 b="0" i="0" u="none" strike="noStrike" cap="none" dirty="0">
                <a:solidFill>
                  <a:schemeClr val="tx1"/>
                </a:solidFill>
                <a:latin typeface="Corbel"/>
                <a:ea typeface="Corbel"/>
                <a:cs typeface="Corbel"/>
                <a:sym typeface="Corbel"/>
              </a:rPr>
              <a:t>Saída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Google Shape;2781;g785cc40646_0_0">
            <a:extLst>
              <a:ext uri="{FF2B5EF4-FFF2-40B4-BE49-F238E27FC236}">
                <a16:creationId xmlns:a16="http://schemas.microsoft.com/office/drawing/2014/main" id="{D0B4A491-968F-4E62-8FD4-073636B3F9AD}"/>
              </a:ext>
            </a:extLst>
          </p:cNvPr>
          <p:cNvSpPr txBox="1">
            <a:spLocks/>
          </p:cNvSpPr>
          <p:nvPr/>
        </p:nvSpPr>
        <p:spPr>
          <a:xfrm>
            <a:off x="708832" y="2253305"/>
            <a:ext cx="3129311" cy="215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nsolas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nsola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nsola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onsolas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1800"/>
              <a:t>Joao – Faculdade,2013,2016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buSzPts val="2400"/>
            </a:pPr>
            <a:r>
              <a:rPr lang="pt-BR" sz="1800"/>
              <a:t>Joao – Bolsa IC,2014,2015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buSzPts val="2400"/>
            </a:pPr>
            <a:r>
              <a:rPr lang="pt-BR" sz="1800"/>
              <a:t>Joao – Tecnico,2011,2014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buSzPts val="2400"/>
            </a:pPr>
            <a:r>
              <a:rPr lang="pt-BR" sz="1800"/>
              <a:t>Maria - 2ºGrau,2013,2015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buSzPts val="2400"/>
            </a:pPr>
            <a:r>
              <a:rPr lang="pt-BR" sz="1800"/>
              <a:t>Maria – Faculdade,2018,2023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buSzPts val="2400"/>
            </a:pPr>
            <a:r>
              <a:rPr lang="pt-BR" sz="1800"/>
              <a:t>Maria – Estagio,2018,2022</a:t>
            </a:r>
          </a:p>
          <a:p>
            <a:pPr marL="0" indent="0">
              <a:lnSpc>
                <a:spcPct val="114999"/>
              </a:lnSpc>
              <a:spcBef>
                <a:spcPts val="0"/>
              </a:spcBef>
              <a:buSzPts val="2400"/>
            </a:pPr>
            <a:r>
              <a:rPr lang="pt-BR" sz="1800"/>
              <a:t>Maria – Tecnico,2011,2014</a:t>
            </a:r>
            <a:endParaRPr lang="pt-BR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AF0B78DA-8DF4-4559-8D8B-032E81483845}"/>
              </a:ext>
            </a:extLst>
          </p:cNvPr>
          <p:cNvSpPr/>
          <p:nvPr/>
        </p:nvSpPr>
        <p:spPr>
          <a:xfrm>
            <a:off x="4379635" y="-28573"/>
            <a:ext cx="7794679" cy="6927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oogle Shape;2815;ga5a12a9d32_0_2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881B5E45-89AB-454C-8219-63C50960EB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8878" y="250177"/>
            <a:ext cx="4898653" cy="3374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817;ga5a12a9d32_0_2" descr="Uma imagem contendo Gráfico&#10;&#10;Descrição gerada automaticamente">
            <a:extLst>
              <a:ext uri="{FF2B5EF4-FFF2-40B4-BE49-F238E27FC236}">
                <a16:creationId xmlns:a16="http://schemas.microsoft.com/office/drawing/2014/main" id="{E8FF3B7F-4136-4A2E-8B5C-BD0C5C9EC51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695" y="3681021"/>
            <a:ext cx="4888525" cy="31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816;ga5a12a9d32_0_2">
            <a:extLst>
              <a:ext uri="{FF2B5EF4-FFF2-40B4-BE49-F238E27FC236}">
                <a16:creationId xmlns:a16="http://schemas.microsoft.com/office/drawing/2014/main" id="{A827A75E-29A9-4A84-91F0-8E116F61E441}"/>
              </a:ext>
            </a:extLst>
          </p:cNvPr>
          <p:cNvSpPr txBox="1">
            <a:spLocks/>
          </p:cNvSpPr>
          <p:nvPr/>
        </p:nvSpPr>
        <p:spPr>
          <a:xfrm>
            <a:off x="1066369" y="2584630"/>
            <a:ext cx="91440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pt-BR" dirty="0"/>
            </a:br>
            <a:r>
              <a:rPr lang="pt-BR"/>
              <a:t>Compactar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4995F6-2D1A-425F-B6E2-F1827B1040A8}"/>
              </a:ext>
            </a:extLst>
          </p:cNvPr>
          <p:cNvSpPr txBox="1"/>
          <p:nvPr/>
        </p:nvSpPr>
        <p:spPr>
          <a:xfrm>
            <a:off x="6781922" y="61759"/>
            <a:ext cx="3005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Consolas"/>
              </a:rPr>
              <a:t>Timeline Não compactada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FDE558F-6D40-48A1-B6DD-D62EA250A23F}"/>
              </a:ext>
            </a:extLst>
          </p:cNvPr>
          <p:cNvSpPr txBox="1"/>
          <p:nvPr/>
        </p:nvSpPr>
        <p:spPr>
          <a:xfrm>
            <a:off x="7085952" y="3573719"/>
            <a:ext cx="300577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>
                <a:latin typeface="Consolas"/>
              </a:rPr>
              <a:t>Timeline compactada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2CA9EE0-781D-4886-A2C7-4A9E6C8E4B6F}"/>
              </a:ext>
            </a:extLst>
          </p:cNvPr>
          <p:cNvCxnSpPr/>
          <p:nvPr/>
        </p:nvCxnSpPr>
        <p:spPr>
          <a:xfrm>
            <a:off x="4356677" y="3418860"/>
            <a:ext cx="7794680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7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7" name="Google Shape;2787;g785cc40646_0_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</a:t>
            </a:r>
            <a:endParaRPr/>
          </a:p>
        </p:txBody>
      </p:sp>
      <p:sp>
        <p:nvSpPr>
          <p:cNvPr id="2788" name="Google Shape;2788;g785cc40646_0_6"/>
          <p:cNvSpPr/>
          <p:nvPr/>
        </p:nvSpPr>
        <p:spPr>
          <a:xfrm>
            <a:off x="431025" y="1930800"/>
            <a:ext cx="2077550" cy="1144775"/>
          </a:xfrm>
          <a:prstGeom prst="flowChartMagneticDrum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Arquivo de texto (eventos)</a:t>
            </a:r>
            <a:endParaRPr b="1"/>
          </a:p>
        </p:txBody>
      </p:sp>
      <p:sp>
        <p:nvSpPr>
          <p:cNvPr id="2789" name="Google Shape;2789;g785cc40646_0_6"/>
          <p:cNvSpPr/>
          <p:nvPr/>
        </p:nvSpPr>
        <p:spPr>
          <a:xfrm>
            <a:off x="5100175" y="1995638"/>
            <a:ext cx="2162400" cy="1007100"/>
          </a:xfrm>
          <a:prstGeom prst="roundRect">
            <a:avLst>
              <a:gd name="adj" fmla="val 16667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Organizar e compactar eventos</a:t>
            </a:r>
            <a:endParaRPr b="1"/>
          </a:p>
        </p:txBody>
      </p:sp>
      <p:sp>
        <p:nvSpPr>
          <p:cNvPr id="2790" name="Google Shape;2790;g785cc40646_0_6"/>
          <p:cNvSpPr/>
          <p:nvPr/>
        </p:nvSpPr>
        <p:spPr>
          <a:xfrm>
            <a:off x="9854175" y="1836700"/>
            <a:ext cx="1982150" cy="1324975"/>
          </a:xfrm>
          <a:prstGeom prst="flowChartDisplay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Gráfico compactado </a:t>
            </a:r>
            <a:endParaRPr b="1"/>
          </a:p>
        </p:txBody>
      </p:sp>
      <p:sp>
        <p:nvSpPr>
          <p:cNvPr id="2791" name="Google Shape;2791;g785cc40646_0_6"/>
          <p:cNvSpPr/>
          <p:nvPr/>
        </p:nvSpPr>
        <p:spPr>
          <a:xfrm>
            <a:off x="7368475" y="3702850"/>
            <a:ext cx="2268300" cy="127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Inserir eventos no gráfico</a:t>
            </a:r>
            <a:endParaRPr b="1"/>
          </a:p>
        </p:txBody>
      </p:sp>
      <p:cxnSp>
        <p:nvCxnSpPr>
          <p:cNvPr id="2792" name="Google Shape;2792;g785cc40646_0_6"/>
          <p:cNvCxnSpPr>
            <a:stCxn id="2788" idx="4"/>
            <a:endCxn id="2789" idx="1"/>
          </p:cNvCxnSpPr>
          <p:nvPr/>
        </p:nvCxnSpPr>
        <p:spPr>
          <a:xfrm rot="10800000" flipH="1">
            <a:off x="2508575" y="2499287"/>
            <a:ext cx="2591700" cy="39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3" name="Google Shape;2793;g785cc40646_0_6"/>
          <p:cNvCxnSpPr>
            <a:stCxn id="2789" idx="3"/>
            <a:endCxn id="2790" idx="1"/>
          </p:cNvCxnSpPr>
          <p:nvPr/>
        </p:nvCxnSpPr>
        <p:spPr>
          <a:xfrm>
            <a:off x="7262575" y="2499188"/>
            <a:ext cx="2591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94" name="Google Shape;2794;g785cc40646_0_6"/>
          <p:cNvSpPr/>
          <p:nvPr/>
        </p:nvSpPr>
        <p:spPr>
          <a:xfrm>
            <a:off x="2831875" y="3718025"/>
            <a:ext cx="2268300" cy="127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Evitar sobreposições de eventos</a:t>
            </a:r>
            <a:endParaRPr b="1"/>
          </a:p>
        </p:txBody>
      </p:sp>
      <p:sp>
        <p:nvSpPr>
          <p:cNvPr id="2795" name="Google Shape;2795;g785cc40646_0_6"/>
          <p:cNvSpPr/>
          <p:nvPr/>
        </p:nvSpPr>
        <p:spPr>
          <a:xfrm>
            <a:off x="5100175" y="5317975"/>
            <a:ext cx="2268300" cy="1272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/>
              <a:t>Reduzir quantidade linhas</a:t>
            </a:r>
            <a:endParaRPr b="1"/>
          </a:p>
        </p:txBody>
      </p:sp>
      <p:cxnSp>
        <p:nvCxnSpPr>
          <p:cNvPr id="2796" name="Google Shape;2796;g785cc40646_0_6"/>
          <p:cNvCxnSpPr>
            <a:endCxn id="2794" idx="0"/>
          </p:cNvCxnSpPr>
          <p:nvPr/>
        </p:nvCxnSpPr>
        <p:spPr>
          <a:xfrm flipH="1">
            <a:off x="3966025" y="2918525"/>
            <a:ext cx="1182000" cy="799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7" name="Google Shape;2797;g785cc40646_0_6"/>
          <p:cNvCxnSpPr>
            <a:stCxn id="2794" idx="4"/>
            <a:endCxn id="2795" idx="2"/>
          </p:cNvCxnSpPr>
          <p:nvPr/>
        </p:nvCxnSpPr>
        <p:spPr>
          <a:xfrm>
            <a:off x="3966025" y="4990025"/>
            <a:ext cx="1134300" cy="9639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8" name="Google Shape;2798;g785cc40646_0_6"/>
          <p:cNvCxnSpPr>
            <a:stCxn id="2795" idx="6"/>
            <a:endCxn id="2791" idx="4"/>
          </p:cNvCxnSpPr>
          <p:nvPr/>
        </p:nvCxnSpPr>
        <p:spPr>
          <a:xfrm rot="10800000" flipH="1">
            <a:off x="7368475" y="4974775"/>
            <a:ext cx="1134300" cy="9792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9" name="Google Shape;2799;g785cc40646_0_6"/>
          <p:cNvCxnSpPr>
            <a:stCxn id="2791" idx="0"/>
          </p:cNvCxnSpPr>
          <p:nvPr/>
        </p:nvCxnSpPr>
        <p:spPr>
          <a:xfrm rot="10800000">
            <a:off x="7225525" y="2981950"/>
            <a:ext cx="1277100" cy="7209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5AF1831-6E0B-4338-9A8A-86436DFC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360692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 i="1"/>
              <a:t>Time.Graphics</a:t>
            </a:r>
            <a:endParaRPr i="1"/>
          </a:p>
        </p:txBody>
      </p:sp>
      <p:sp>
        <p:nvSpPr>
          <p:cNvPr id="2824" name="Google Shape;2824;p3"/>
          <p:cNvSpPr txBox="1">
            <a:spLocks noGrp="1"/>
          </p:cNvSpPr>
          <p:nvPr>
            <p:ph type="body" idx="1"/>
          </p:nvPr>
        </p:nvSpPr>
        <p:spPr>
          <a:xfrm>
            <a:off x="1522414" y="1628800"/>
            <a:ext cx="9144000" cy="495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pic>
        <p:nvPicPr>
          <p:cNvPr id="2825" name="Google Shape;28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6702" y="2741092"/>
            <a:ext cx="7012028" cy="2577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4"/>
          <p:cNvSpPr txBox="1">
            <a:spLocks noGrp="1"/>
          </p:cNvSpPr>
          <p:nvPr>
            <p:ph type="title"/>
          </p:nvPr>
        </p:nvSpPr>
        <p:spPr>
          <a:xfrm>
            <a:off x="1522414" y="261759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pt-BR"/>
              <a:t>Referências</a:t>
            </a:r>
            <a:endParaRPr/>
          </a:p>
        </p:txBody>
      </p:sp>
      <p:grpSp>
        <p:nvGrpSpPr>
          <p:cNvPr id="2835" name="Google Shape;2835;p4"/>
          <p:cNvGrpSpPr/>
          <p:nvPr/>
        </p:nvGrpSpPr>
        <p:grpSpPr>
          <a:xfrm>
            <a:off x="6742484" y="2083265"/>
            <a:ext cx="4419600" cy="4078349"/>
            <a:chOff x="0" y="94425"/>
            <a:chExt cx="4419600" cy="4078349"/>
          </a:xfrm>
        </p:grpSpPr>
        <p:sp>
          <p:nvSpPr>
            <p:cNvPr id="2836" name="Google Shape;2836;p4"/>
            <p:cNvSpPr/>
            <p:nvPr/>
          </p:nvSpPr>
          <p:spPr>
            <a:xfrm>
              <a:off x="0" y="94425"/>
              <a:ext cx="4419600" cy="1044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4CA9C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"/>
            <p:cNvSpPr txBox="1"/>
            <p:nvPr/>
          </p:nvSpPr>
          <p:spPr>
            <a:xfrm>
              <a:off x="51003" y="145428"/>
              <a:ext cx="4317594" cy="94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rbel"/>
                <a:buNone/>
              </a:pPr>
              <a:r>
                <a:rPr lang="pt-BR" sz="1900" b="0" i="1" u="none" strike="noStrike" cap="none">
                  <a:latin typeface="Corbel"/>
                  <a:ea typeface="Corbel"/>
                  <a:cs typeface="Corbel"/>
                  <a:sym typeface="Corbel"/>
                </a:rPr>
                <a:t>An upper bound for the chromatic number of a graph and its application to timetabling problems</a:t>
              </a:r>
              <a:endParaRPr sz="1900" b="0" i="1" u="none" strike="noStrike" cap="none"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8" name="Google Shape;2838;p4"/>
            <p:cNvSpPr/>
            <p:nvPr/>
          </p:nvSpPr>
          <p:spPr>
            <a:xfrm>
              <a:off x="0" y="1139235"/>
              <a:ext cx="44196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"/>
            <p:cNvSpPr txBox="1"/>
            <p:nvPr/>
          </p:nvSpPr>
          <p:spPr>
            <a:xfrm>
              <a:off x="0" y="1139235"/>
              <a:ext cx="44196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300" tIns="24125" rIns="135125" bIns="241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Char char="•"/>
              </a:pPr>
              <a:r>
                <a:rPr lang="pt-BR" sz="1500" b="0" i="1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Largest First</a:t>
              </a:r>
              <a:endParaRPr sz="1500" b="0" i="1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0" name="Google Shape;2840;p4"/>
            <p:cNvSpPr/>
            <p:nvPr/>
          </p:nvSpPr>
          <p:spPr>
            <a:xfrm>
              <a:off x="0" y="1453875"/>
              <a:ext cx="4419600" cy="1044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4CA9C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"/>
            <p:cNvSpPr txBox="1"/>
            <p:nvPr/>
          </p:nvSpPr>
          <p:spPr>
            <a:xfrm>
              <a:off x="51003" y="1504878"/>
              <a:ext cx="4317594" cy="94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rbel"/>
                <a:buNone/>
              </a:pPr>
              <a:r>
                <a:rPr lang="pt-BR" sz="1900" b="0" i="1" u="none" strike="noStrike" cap="none">
                  <a:latin typeface="Corbel"/>
                  <a:ea typeface="Corbel"/>
                  <a:cs typeface="Corbel"/>
                  <a:sym typeface="Corbel"/>
                </a:rPr>
                <a:t>New methods to color the vertices of a graph</a:t>
              </a:r>
              <a:endParaRPr sz="1900" b="0" i="1" u="none" strike="noStrike" cap="none"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2" name="Google Shape;2842;p4"/>
            <p:cNvSpPr/>
            <p:nvPr/>
          </p:nvSpPr>
          <p:spPr>
            <a:xfrm>
              <a:off x="0" y="2498685"/>
              <a:ext cx="44196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"/>
            <p:cNvSpPr txBox="1"/>
            <p:nvPr/>
          </p:nvSpPr>
          <p:spPr>
            <a:xfrm>
              <a:off x="0" y="2498685"/>
              <a:ext cx="44196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300" tIns="24125" rIns="135125" bIns="241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Char char="•"/>
              </a:pPr>
              <a:r>
                <a:rPr lang="pt-BR" sz="1500" b="0" i="1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Dsatur</a:t>
              </a:r>
              <a:endParaRPr sz="1500" b="0" i="1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4" name="Google Shape;2844;p4"/>
            <p:cNvSpPr/>
            <p:nvPr/>
          </p:nvSpPr>
          <p:spPr>
            <a:xfrm>
              <a:off x="0" y="2813325"/>
              <a:ext cx="4419600" cy="1044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4CA9C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"/>
            <p:cNvSpPr txBox="1"/>
            <p:nvPr/>
          </p:nvSpPr>
          <p:spPr>
            <a:xfrm>
              <a:off x="51003" y="2864328"/>
              <a:ext cx="4317594" cy="9428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pt-BR" sz="1900" dirty="0">
                  <a:sym typeface="Corbel"/>
                </a:rPr>
                <a:t>Um algoritmo heurístico aplicado ao problema de corte unidimensional</a:t>
              </a:r>
              <a:endParaRPr lang="pt-BR" dirty="0"/>
            </a:p>
          </p:txBody>
        </p:sp>
        <p:sp>
          <p:nvSpPr>
            <p:cNvPr id="2846" name="Google Shape;2846;p4"/>
            <p:cNvSpPr/>
            <p:nvPr/>
          </p:nvSpPr>
          <p:spPr>
            <a:xfrm>
              <a:off x="0" y="3858134"/>
              <a:ext cx="44196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"/>
            <p:cNvSpPr txBox="1"/>
            <p:nvPr/>
          </p:nvSpPr>
          <p:spPr>
            <a:xfrm>
              <a:off x="0" y="3858134"/>
              <a:ext cx="4419600" cy="314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0300" tIns="24125" rIns="135125" bIns="241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Char char="•"/>
              </a:pPr>
              <a:r>
                <a:rPr lang="pt-BR" sz="1500" i="1" dirty="0">
                  <a:solidFill>
                    <a:schemeClr val="lt1"/>
                  </a:solidFill>
                  <a:latin typeface="Corbel"/>
                  <a:sym typeface="Corbel"/>
                </a:rPr>
                <a:t>MRNA</a:t>
              </a:r>
              <a:endParaRPr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848" name="Google Shape;2848;p4"/>
          <p:cNvGrpSpPr/>
          <p:nvPr/>
        </p:nvGrpSpPr>
        <p:grpSpPr>
          <a:xfrm>
            <a:off x="1057540" y="2015112"/>
            <a:ext cx="3740728" cy="2755023"/>
            <a:chOff x="0" y="27016"/>
            <a:chExt cx="3740728" cy="2755023"/>
          </a:xfrm>
        </p:grpSpPr>
        <p:sp>
          <p:nvSpPr>
            <p:cNvPr id="2849" name="Google Shape;2849;p4"/>
            <p:cNvSpPr/>
            <p:nvPr/>
          </p:nvSpPr>
          <p:spPr>
            <a:xfrm>
              <a:off x="0" y="27016"/>
              <a:ext cx="3740728" cy="106287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4CA9C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"/>
            <p:cNvSpPr txBox="1"/>
            <p:nvPr/>
          </p:nvSpPr>
          <p:spPr>
            <a:xfrm>
              <a:off x="51885" y="78901"/>
              <a:ext cx="3636958" cy="959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rbel"/>
                <a:buNone/>
              </a:pPr>
              <a:r>
                <a:rPr lang="pt-BR" sz="1900" b="0" i="1" u="none" strike="noStrike" cap="none">
                  <a:latin typeface="Corbel"/>
                  <a:ea typeface="Corbel"/>
                  <a:cs typeface="Corbel"/>
                  <a:sym typeface="Corbel"/>
                </a:rPr>
                <a:t>Reducibility among Combinatorial Problems</a:t>
              </a:r>
              <a:endParaRPr sz="1900" b="0" i="1" u="none" strike="noStrike" cap="none"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1" name="Google Shape;2851;p4"/>
            <p:cNvSpPr/>
            <p:nvPr/>
          </p:nvSpPr>
          <p:spPr>
            <a:xfrm>
              <a:off x="0" y="1089888"/>
              <a:ext cx="3740728" cy="314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"/>
            <p:cNvSpPr txBox="1"/>
            <p:nvPr/>
          </p:nvSpPr>
          <p:spPr>
            <a:xfrm>
              <a:off x="0" y="1089888"/>
              <a:ext cx="3740728" cy="314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750" tIns="24125" rIns="135125" bIns="241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Char char="•"/>
              </a:pPr>
              <a:r>
                <a:rPr lang="pt-BR" sz="1500" b="0" i="1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21 problemas de Karp</a:t>
              </a:r>
              <a:endParaRPr sz="1500" b="0" i="1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3" name="Google Shape;2853;p4"/>
            <p:cNvSpPr/>
            <p:nvPr/>
          </p:nvSpPr>
          <p:spPr>
            <a:xfrm>
              <a:off x="0" y="1404527"/>
              <a:ext cx="3740728" cy="106287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rgbClr val="4CA9C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"/>
            <p:cNvSpPr txBox="1"/>
            <p:nvPr/>
          </p:nvSpPr>
          <p:spPr>
            <a:xfrm>
              <a:off x="51885" y="1456412"/>
              <a:ext cx="3636958" cy="959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rbel"/>
                <a:buNone/>
              </a:pPr>
              <a:r>
                <a:rPr lang="pt-BR" sz="1900" b="0" i="1" u="none" strike="noStrike" cap="none">
                  <a:latin typeface="Corbel"/>
                  <a:ea typeface="Corbel"/>
                  <a:cs typeface="Corbel"/>
                  <a:sym typeface="Corbel"/>
                </a:rPr>
                <a:t>Graph coloring conditions for the existence of solutions to the timetable problem</a:t>
              </a:r>
              <a:endParaRPr sz="1900" b="0" i="1" u="none" strike="noStrike" cap="none"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5" name="Google Shape;2855;p4"/>
            <p:cNvSpPr/>
            <p:nvPr/>
          </p:nvSpPr>
          <p:spPr>
            <a:xfrm>
              <a:off x="0" y="2467399"/>
              <a:ext cx="3740728" cy="314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"/>
            <p:cNvSpPr txBox="1"/>
            <p:nvPr/>
          </p:nvSpPr>
          <p:spPr>
            <a:xfrm>
              <a:off x="0" y="2467399"/>
              <a:ext cx="3740728" cy="314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750" tIns="24125" rIns="135125" bIns="2412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Char char="•"/>
              </a:pPr>
              <a:r>
                <a:rPr lang="pt-BR" sz="1500" b="0" i="1" u="none" strike="noStrike" cap="non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Cronograma da faculdade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dro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adro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33</Slides>
  <Notes>30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35" baseType="lpstr">
      <vt:lpstr>Quadro 16x9</vt:lpstr>
      <vt:lpstr>Quadro 16x9</vt:lpstr>
      <vt:lpstr>Timeliner: uma heurística para compactar e organizar eventos em linhas de tempo</vt:lpstr>
      <vt:lpstr>Introdução</vt:lpstr>
      <vt:lpstr>Objetivos</vt:lpstr>
      <vt:lpstr>Escopo</vt:lpstr>
      <vt:lpstr>Apresentação do PowerPoint</vt:lpstr>
      <vt:lpstr>Arquitetura</vt:lpstr>
      <vt:lpstr>Referências</vt:lpstr>
      <vt:lpstr>Time.Graphics</vt:lpstr>
      <vt:lpstr>Referências</vt:lpstr>
      <vt:lpstr>Graph coloring conditions for the existence of solutions to the timetable problem. </vt:lpstr>
      <vt:lpstr>An upper bound for the chromatic number of a graph and its application to timetabling problems</vt:lpstr>
      <vt:lpstr>Apresentação do PowerPoint</vt:lpstr>
      <vt:lpstr>Um algoritmo heurístico aplicado ao problema de corte unidimensional</vt:lpstr>
      <vt:lpstr>Apresentação do PowerPoint</vt:lpstr>
      <vt:lpstr>Timeliner</vt:lpstr>
      <vt:lpstr>Hipótese</vt:lpstr>
      <vt:lpstr>Apresentação do PowerPoint</vt:lpstr>
      <vt:lpstr>Tecnologias</vt:lpstr>
      <vt:lpstr>Redução entre problemas</vt:lpstr>
      <vt:lpstr>Coloração de grafos</vt:lpstr>
      <vt:lpstr>Coloração de grafos</vt:lpstr>
      <vt:lpstr>Redução</vt:lpstr>
      <vt:lpstr>Comparações</vt:lpstr>
      <vt:lpstr>Validação da Hipótese</vt:lpstr>
      <vt:lpstr>Critérios de desempenho</vt:lpstr>
      <vt:lpstr> Teste: 500 casos X número de linhas</vt:lpstr>
      <vt:lpstr> Teste: 500 casos X Comparações</vt:lpstr>
      <vt:lpstr>Resultados</vt:lpstr>
      <vt:lpstr>Resultados: cores e linhas</vt:lpstr>
      <vt:lpstr> Cores/Linhas: Timeliner - LF</vt:lpstr>
      <vt:lpstr>Resultados: Comparações</vt:lpstr>
      <vt:lpstr>Considerações</vt:lpstr>
      <vt:lpstr>Bibliografia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Timeliner: uma heurística para compactar e organizar eventos em linhas de tempo</dc:title>
  <dc:creator>Bruno Gonçalves</dc:creator>
  <cp:revision>1132</cp:revision>
  <dcterms:created xsi:type="dcterms:W3CDTF">2020-06-05T02:08:42Z</dcterms:created>
  <dcterms:modified xsi:type="dcterms:W3CDTF">2020-12-07T03:35:22Z</dcterms:modified>
</cp:coreProperties>
</file>