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ckPlastic/StoryPlastic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EE88FB6-82AB-45F9-B12F-D4537CB15D4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Stock Plastic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F78204C-C184-4322-A0A7-518A6F7AA91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1/29/2024 8:47:23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Plastic1" id="2" name="slide2">
            <a:extLst>
              <a:ext uri="{FF2B5EF4-FFF2-40B4-BE49-F238E27FC236}">
                <a16:creationId xmlns:a16="http://schemas.microsoft.com/office/drawing/2014/main" id="{82F6318D-00FE-4777-821E-68CEA2E936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Plastic2" id="3" name="slide3">
            <a:extLst>
              <a:ext uri="{FF2B5EF4-FFF2-40B4-BE49-F238E27FC236}">
                <a16:creationId xmlns:a16="http://schemas.microsoft.com/office/drawing/2014/main" id="{6B93319C-CD5E-4145-B84A-3851101D76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Plastic3" id="4" name="slide4">
            <a:extLst>
              <a:ext uri="{FF2B5EF4-FFF2-40B4-BE49-F238E27FC236}">
                <a16:creationId xmlns:a16="http://schemas.microsoft.com/office/drawing/2014/main" id="{5CBAD9F7-43C1-472C-AD74-C66F9F2423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Plastic4" id="5" name="slide5">
            <a:extLst>
              <a:ext uri="{FF2B5EF4-FFF2-40B4-BE49-F238E27FC236}">
                <a16:creationId xmlns:a16="http://schemas.microsoft.com/office/drawing/2014/main" id="{D23EA56B-1346-44F6-86BE-CA95BC1627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Plastic5" id="6" name="slide6">
            <a:extLst>
              <a:ext uri="{FF2B5EF4-FFF2-40B4-BE49-F238E27FC236}">
                <a16:creationId xmlns:a16="http://schemas.microsoft.com/office/drawing/2014/main" id="{40E28B8B-8685-4C34-BF1E-39CA8A807A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Plastic6" id="7" name="slide7">
            <a:extLst>
              <a:ext uri="{FF2B5EF4-FFF2-40B4-BE49-F238E27FC236}">
                <a16:creationId xmlns:a16="http://schemas.microsoft.com/office/drawing/2014/main" id="{E37EBA19-DFFD-4E17-8F67-9BC94CABAB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Plastic7" id="8" name="slide8">
            <a:extLst>
              <a:ext uri="{FF2B5EF4-FFF2-40B4-BE49-F238E27FC236}">
                <a16:creationId xmlns:a16="http://schemas.microsoft.com/office/drawing/2014/main" id="{BA92092F-E236-4F0A-A297-22ECA33350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2024-01-29T20:47:25Z</dcterms:created>
  <dcterms:modified xsi:type="dcterms:W3CDTF">2024-01-29T20:47:25Z</dcterms:modified>
</cp:coreProperties>
</file>