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6" r:id="rId5"/>
    <p:sldId id="271" r:id="rId6"/>
    <p:sldId id="285" r:id="rId7"/>
    <p:sldId id="286" r:id="rId8"/>
    <p:sldId id="280" r:id="rId9"/>
    <p:sldId id="289" r:id="rId10"/>
    <p:sldId id="290" r:id="rId11"/>
    <p:sldId id="278" r:id="rId12"/>
    <p:sldId id="282" r:id="rId13"/>
    <p:sldId id="283" r:id="rId14"/>
    <p:sldId id="284" r:id="rId15"/>
    <p:sldId id="279" r:id="rId16"/>
    <p:sldId id="287" r:id="rId17"/>
    <p:sldId id="288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356"/>
  </p:normalViewPr>
  <p:slideViewPr>
    <p:cSldViewPr snapToGrid="0">
      <p:cViewPr varScale="1">
        <p:scale>
          <a:sx n="109" d="100"/>
          <a:sy n="109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, Mark Hood" userId="8883d4b9-a7c1-4b6a-bba1-fe034291ca6e" providerId="ADAL" clId="{D8D9D441-B5CF-4829-B99B-195EFDC3542F}"/>
    <pc:docChg chg="undo custSel addSld delSld modSld sldOrd modMainMaster">
      <pc:chgData name="Louis, Mark Hood" userId="8883d4b9-a7c1-4b6a-bba1-fe034291ca6e" providerId="ADAL" clId="{D8D9D441-B5CF-4829-B99B-195EFDC3542F}" dt="2019-10-03T03:59:50.823" v="2274" actId="113"/>
      <pc:docMkLst>
        <pc:docMk/>
      </pc:docMkLst>
      <pc:sldChg chg="delSp modSp delAnim modAnim">
        <pc:chgData name="Louis, Mark Hood" userId="8883d4b9-a7c1-4b6a-bba1-fe034291ca6e" providerId="ADAL" clId="{D8D9D441-B5CF-4829-B99B-195EFDC3542F}" dt="2019-10-03T02:27:30.315" v="1454" actId="27636"/>
        <pc:sldMkLst>
          <pc:docMk/>
          <pc:sldMk cId="0" sldId="257"/>
        </pc:sldMkLst>
        <pc:spChg chg="mod">
          <ac:chgData name="Louis, Mark Hood" userId="8883d4b9-a7c1-4b6a-bba1-fe034291ca6e" providerId="ADAL" clId="{D8D9D441-B5CF-4829-B99B-195EFDC3542F}" dt="2019-10-03T02:27:30.315" v="1454" actId="27636"/>
          <ac:spMkLst>
            <pc:docMk/>
            <pc:sldMk cId="0" sldId="257"/>
            <ac:spMk id="130" creationId="{00000000-0000-0000-0000-000000000000}"/>
          </ac:spMkLst>
        </pc:spChg>
        <pc:picChg chg="del">
          <ac:chgData name="Louis, Mark Hood" userId="8883d4b9-a7c1-4b6a-bba1-fe034291ca6e" providerId="ADAL" clId="{D8D9D441-B5CF-4829-B99B-195EFDC3542F}" dt="2019-10-03T02:01:21.266" v="841" actId="478"/>
          <ac:picMkLst>
            <pc:docMk/>
            <pc:sldMk cId="0" sldId="257"/>
            <ac:picMk id="4" creationId="{7B7A981B-57BF-4830-AE92-35D73BD1F0E8}"/>
          </ac:picMkLst>
        </pc:picChg>
        <pc:picChg chg="del">
          <ac:chgData name="Louis, Mark Hood" userId="8883d4b9-a7c1-4b6a-bba1-fe034291ca6e" providerId="ADAL" clId="{D8D9D441-B5CF-4829-B99B-195EFDC3542F}" dt="2019-10-03T02:01:22.578" v="842" actId="478"/>
          <ac:picMkLst>
            <pc:docMk/>
            <pc:sldMk cId="0" sldId="257"/>
            <ac:picMk id="6" creationId="{202E0F09-727F-4B27-9933-4F7F6ED2897C}"/>
          </ac:picMkLst>
        </pc:picChg>
        <pc:picChg chg="del">
          <ac:chgData name="Louis, Mark Hood" userId="8883d4b9-a7c1-4b6a-bba1-fe034291ca6e" providerId="ADAL" clId="{D8D9D441-B5CF-4829-B99B-195EFDC3542F}" dt="2019-10-03T02:01:19.829" v="840" actId="478"/>
          <ac:picMkLst>
            <pc:docMk/>
            <pc:sldMk cId="0" sldId="257"/>
            <ac:picMk id="8" creationId="{91E5AEDD-19B2-4288-B085-65B7E3A16664}"/>
          </ac:picMkLst>
        </pc:picChg>
        <pc:picChg chg="del">
          <ac:chgData name="Louis, Mark Hood" userId="8883d4b9-a7c1-4b6a-bba1-fe034291ca6e" providerId="ADAL" clId="{D8D9D441-B5CF-4829-B99B-195EFDC3542F}" dt="2019-10-03T02:01:18.454" v="839" actId="478"/>
          <ac:picMkLst>
            <pc:docMk/>
            <pc:sldMk cId="0" sldId="257"/>
            <ac:picMk id="10" creationId="{5D969071-BCEE-4948-85CF-728004D67519}"/>
          </ac:picMkLst>
        </pc:picChg>
      </pc:sldChg>
      <pc:sldChg chg="add">
        <pc:chgData name="Louis, Mark Hood" userId="8883d4b9-a7c1-4b6a-bba1-fe034291ca6e" providerId="ADAL" clId="{D8D9D441-B5CF-4829-B99B-195EFDC3542F}" dt="2019-10-03T01:38:18.306" v="242"/>
        <pc:sldMkLst>
          <pc:docMk/>
          <pc:sldMk cId="1572294982" sldId="259"/>
        </pc:sldMkLst>
      </pc:sldChg>
      <pc:sldChg chg="modSp add modAnim">
        <pc:chgData name="Louis, Mark Hood" userId="8883d4b9-a7c1-4b6a-bba1-fe034291ca6e" providerId="ADAL" clId="{D8D9D441-B5CF-4829-B99B-195EFDC3542F}" dt="2019-10-03T01:40:05.538" v="446"/>
        <pc:sldMkLst>
          <pc:docMk/>
          <pc:sldMk cId="3926263300" sldId="260"/>
        </pc:sldMkLst>
        <pc:spChg chg="mod">
          <ac:chgData name="Louis, Mark Hood" userId="8883d4b9-a7c1-4b6a-bba1-fe034291ca6e" providerId="ADAL" clId="{D8D9D441-B5CF-4829-B99B-195EFDC3542F}" dt="2019-10-03T01:38:29.509" v="272" actId="20577"/>
          <ac:spMkLst>
            <pc:docMk/>
            <pc:sldMk cId="3926263300" sldId="260"/>
            <ac:spMk id="3" creationId="{B76C7F21-224F-400D-A77D-A17516F0CF46}"/>
          </ac:spMkLst>
        </pc:spChg>
        <pc:spChg chg="mod">
          <ac:chgData name="Louis, Mark Hood" userId="8883d4b9-a7c1-4b6a-bba1-fe034291ca6e" providerId="ADAL" clId="{D8D9D441-B5CF-4829-B99B-195EFDC3542F}" dt="2019-10-03T01:39:39.944" v="443" actId="113"/>
          <ac:spMkLst>
            <pc:docMk/>
            <pc:sldMk cId="3926263300" sldId="260"/>
            <ac:spMk id="4" creationId="{088B29E4-D186-4482-BAA6-A2BD3010C55A}"/>
          </ac:spMkLst>
        </pc:spChg>
      </pc:sldChg>
      <pc:sldChg chg="addSp delSp modSp add modAnim">
        <pc:chgData name="Louis, Mark Hood" userId="8883d4b9-a7c1-4b6a-bba1-fe034291ca6e" providerId="ADAL" clId="{D8D9D441-B5CF-4829-B99B-195EFDC3542F}" dt="2019-10-03T02:04:42.058" v="858" actId="1076"/>
        <pc:sldMkLst>
          <pc:docMk/>
          <pc:sldMk cId="976481173" sldId="261"/>
        </pc:sldMkLst>
        <pc:spChg chg="mod">
          <ac:chgData name="Louis, Mark Hood" userId="8883d4b9-a7c1-4b6a-bba1-fe034291ca6e" providerId="ADAL" clId="{D8D9D441-B5CF-4829-B99B-195EFDC3542F}" dt="2019-10-03T01:40:24.568" v="471" actId="20577"/>
          <ac:spMkLst>
            <pc:docMk/>
            <pc:sldMk cId="976481173" sldId="261"/>
            <ac:spMk id="4" creationId="{088B29E4-D186-4482-BAA6-A2BD3010C55A}"/>
          </ac:spMkLst>
        </pc:spChg>
        <pc:spChg chg="add mod">
          <ac:chgData name="Louis, Mark Hood" userId="8883d4b9-a7c1-4b6a-bba1-fe034291ca6e" providerId="ADAL" clId="{D8D9D441-B5CF-4829-B99B-195EFDC3542F}" dt="2019-10-03T02:03:17.390" v="845" actId="1076"/>
          <ac:spMkLst>
            <pc:docMk/>
            <pc:sldMk cId="976481173" sldId="261"/>
            <ac:spMk id="8" creationId="{8CB8354B-D64E-4695-B566-EF8098E279FE}"/>
          </ac:spMkLst>
        </pc:spChg>
        <pc:spChg chg="add mod">
          <ac:chgData name="Louis, Mark Hood" userId="8883d4b9-a7c1-4b6a-bba1-fe034291ca6e" providerId="ADAL" clId="{D8D9D441-B5CF-4829-B99B-195EFDC3542F}" dt="2019-10-03T01:56:26.595" v="670" actId="1038"/>
          <ac:spMkLst>
            <pc:docMk/>
            <pc:sldMk cId="976481173" sldId="261"/>
            <ac:spMk id="9" creationId="{CC8104BF-5342-404A-8947-75AEDC4A2FE5}"/>
          </ac:spMkLst>
        </pc:spChg>
        <pc:spChg chg="add del">
          <ac:chgData name="Louis, Mark Hood" userId="8883d4b9-a7c1-4b6a-bba1-fe034291ca6e" providerId="ADAL" clId="{D8D9D441-B5CF-4829-B99B-195EFDC3542F}" dt="2019-10-03T02:03:17.906" v="846"/>
          <ac:spMkLst>
            <pc:docMk/>
            <pc:sldMk cId="976481173" sldId="261"/>
            <ac:spMk id="10" creationId="{A2CDFE44-558F-4E42-B9A6-8655DC53B16D}"/>
          </ac:spMkLst>
        </pc:spChg>
        <pc:spChg chg="add mod">
          <ac:chgData name="Louis, Mark Hood" userId="8883d4b9-a7c1-4b6a-bba1-fe034291ca6e" providerId="ADAL" clId="{D8D9D441-B5CF-4829-B99B-195EFDC3542F}" dt="2019-10-03T02:03:38.479" v="848" actId="208"/>
          <ac:spMkLst>
            <pc:docMk/>
            <pc:sldMk cId="976481173" sldId="261"/>
            <ac:spMk id="11" creationId="{70088BCA-24B8-460D-B372-C5B604F50DA1}"/>
          </ac:spMkLst>
        </pc:spChg>
        <pc:spChg chg="add mod">
          <ac:chgData name="Louis, Mark Hood" userId="8883d4b9-a7c1-4b6a-bba1-fe034291ca6e" providerId="ADAL" clId="{D8D9D441-B5CF-4829-B99B-195EFDC3542F}" dt="2019-10-03T02:03:51.038" v="850" actId="1076"/>
          <ac:spMkLst>
            <pc:docMk/>
            <pc:sldMk cId="976481173" sldId="261"/>
            <ac:spMk id="12" creationId="{ABC721A9-D123-4C3B-BFCA-5E07FE3C03A5}"/>
          </ac:spMkLst>
        </pc:spChg>
        <pc:spChg chg="add mod">
          <ac:chgData name="Louis, Mark Hood" userId="8883d4b9-a7c1-4b6a-bba1-fe034291ca6e" providerId="ADAL" clId="{D8D9D441-B5CF-4829-B99B-195EFDC3542F}" dt="2019-10-03T02:04:29.806" v="855" actId="1076"/>
          <ac:spMkLst>
            <pc:docMk/>
            <pc:sldMk cId="976481173" sldId="261"/>
            <ac:spMk id="13" creationId="{5721B24B-45E6-4BD5-B638-D7AB69B1B391}"/>
          </ac:spMkLst>
        </pc:spChg>
        <pc:spChg chg="add mod">
          <ac:chgData name="Louis, Mark Hood" userId="8883d4b9-a7c1-4b6a-bba1-fe034291ca6e" providerId="ADAL" clId="{D8D9D441-B5CF-4829-B99B-195EFDC3542F}" dt="2019-10-03T02:04:42.058" v="858" actId="1076"/>
          <ac:spMkLst>
            <pc:docMk/>
            <pc:sldMk cId="976481173" sldId="261"/>
            <ac:spMk id="14" creationId="{097C1B01-9B2B-4688-AF78-87BFD2D51BC6}"/>
          </ac:spMkLst>
        </pc:spChg>
        <pc:graphicFrameChg chg="add del mod modGraphic">
          <ac:chgData name="Louis, Mark Hood" userId="8883d4b9-a7c1-4b6a-bba1-fe034291ca6e" providerId="ADAL" clId="{D8D9D441-B5CF-4829-B99B-195EFDC3542F}" dt="2019-10-03T01:55:34.441" v="659" actId="478"/>
          <ac:graphicFrameMkLst>
            <pc:docMk/>
            <pc:sldMk cId="976481173" sldId="261"/>
            <ac:graphicFrameMk id="5" creationId="{CD9B937A-B2B9-4154-A4E8-309E0FB9A065}"/>
          </ac:graphicFrameMkLst>
        </pc:graphicFrameChg>
        <pc:picChg chg="add mod modCrop">
          <ac:chgData name="Louis, Mark Hood" userId="8883d4b9-a7c1-4b6a-bba1-fe034291ca6e" providerId="ADAL" clId="{D8D9D441-B5CF-4829-B99B-195EFDC3542F}" dt="2019-10-03T01:55:47.315" v="663" actId="732"/>
          <ac:picMkLst>
            <pc:docMk/>
            <pc:sldMk cId="976481173" sldId="261"/>
            <ac:picMk id="7" creationId="{FAA0D2FC-2D4F-45A7-881D-5007F0EE8B01}"/>
          </ac:picMkLst>
        </pc:picChg>
      </pc:sldChg>
      <pc:sldChg chg="addSp delSp modSp add modAnim">
        <pc:chgData name="Louis, Mark Hood" userId="8883d4b9-a7c1-4b6a-bba1-fe034291ca6e" providerId="ADAL" clId="{D8D9D441-B5CF-4829-B99B-195EFDC3542F}" dt="2019-10-03T02:01:05.298" v="838" actId="5793"/>
        <pc:sldMkLst>
          <pc:docMk/>
          <pc:sldMk cId="2001761998" sldId="262"/>
        </pc:sldMkLst>
        <pc:spChg chg="mod">
          <ac:chgData name="Louis, Mark Hood" userId="8883d4b9-a7c1-4b6a-bba1-fe034291ca6e" providerId="ADAL" clId="{D8D9D441-B5CF-4829-B99B-195EFDC3542F}" dt="2019-10-03T01:58:21.590" v="688" actId="20577"/>
          <ac:spMkLst>
            <pc:docMk/>
            <pc:sldMk cId="2001761998" sldId="262"/>
            <ac:spMk id="3" creationId="{B76C7F21-224F-400D-A77D-A17516F0CF46}"/>
          </ac:spMkLst>
        </pc:spChg>
        <pc:spChg chg="mod">
          <ac:chgData name="Louis, Mark Hood" userId="8883d4b9-a7c1-4b6a-bba1-fe034291ca6e" providerId="ADAL" clId="{D8D9D441-B5CF-4829-B99B-195EFDC3542F}" dt="2019-10-03T02:01:05.298" v="838" actId="5793"/>
          <ac:spMkLst>
            <pc:docMk/>
            <pc:sldMk cId="2001761998" sldId="262"/>
            <ac:spMk id="4" creationId="{088B29E4-D186-4482-BAA6-A2BD3010C55A}"/>
          </ac:spMkLst>
        </pc:spChg>
        <pc:spChg chg="del">
          <ac:chgData name="Louis, Mark Hood" userId="8883d4b9-a7c1-4b6a-bba1-fe034291ca6e" providerId="ADAL" clId="{D8D9D441-B5CF-4829-B99B-195EFDC3542F}" dt="2019-10-03T01:58:25.418" v="690" actId="478"/>
          <ac:spMkLst>
            <pc:docMk/>
            <pc:sldMk cId="2001761998" sldId="262"/>
            <ac:spMk id="8" creationId="{8CB8354B-D64E-4695-B566-EF8098E279FE}"/>
          </ac:spMkLst>
        </pc:spChg>
        <pc:spChg chg="del">
          <ac:chgData name="Louis, Mark Hood" userId="8883d4b9-a7c1-4b6a-bba1-fe034291ca6e" providerId="ADAL" clId="{D8D9D441-B5CF-4829-B99B-195EFDC3542F}" dt="2019-10-03T01:58:27.168" v="691" actId="478"/>
          <ac:spMkLst>
            <pc:docMk/>
            <pc:sldMk cId="2001761998" sldId="262"/>
            <ac:spMk id="9" creationId="{CC8104BF-5342-404A-8947-75AEDC4A2FE5}"/>
          </ac:spMkLst>
        </pc:spChg>
        <pc:picChg chg="del">
          <ac:chgData name="Louis, Mark Hood" userId="8883d4b9-a7c1-4b6a-bba1-fe034291ca6e" providerId="ADAL" clId="{D8D9D441-B5CF-4829-B99B-195EFDC3542F}" dt="2019-10-03T01:58:23.621" v="689" actId="478"/>
          <ac:picMkLst>
            <pc:docMk/>
            <pc:sldMk cId="2001761998" sldId="262"/>
            <ac:picMk id="7" creationId="{FAA0D2FC-2D4F-45A7-881D-5007F0EE8B01}"/>
          </ac:picMkLst>
        </pc:picChg>
        <pc:picChg chg="add mod">
          <ac:chgData name="Louis, Mark Hood" userId="8883d4b9-a7c1-4b6a-bba1-fe034291ca6e" providerId="ADAL" clId="{D8D9D441-B5CF-4829-B99B-195EFDC3542F}" dt="2019-10-03T01:59:00.791" v="718" actId="1076"/>
          <ac:picMkLst>
            <pc:docMk/>
            <pc:sldMk cId="2001761998" sldId="262"/>
            <ac:picMk id="10" creationId="{A1F7134C-1524-43CB-A40E-6CCC0FC8C27A}"/>
          </ac:picMkLst>
        </pc:picChg>
      </pc:sldChg>
      <pc:sldChg chg="addSp delSp modSp add delAnim modAnim">
        <pc:chgData name="Louis, Mark Hood" userId="8883d4b9-a7c1-4b6a-bba1-fe034291ca6e" providerId="ADAL" clId="{D8D9D441-B5CF-4829-B99B-195EFDC3542F}" dt="2019-10-03T02:01:00.877" v="835" actId="20577"/>
        <pc:sldMkLst>
          <pc:docMk/>
          <pc:sldMk cId="2676763345" sldId="263"/>
        </pc:sldMkLst>
        <pc:spChg chg="mod">
          <ac:chgData name="Louis, Mark Hood" userId="8883d4b9-a7c1-4b6a-bba1-fe034291ca6e" providerId="ADAL" clId="{D8D9D441-B5CF-4829-B99B-195EFDC3542F}" dt="2019-10-03T02:01:00.877" v="835" actId="20577"/>
          <ac:spMkLst>
            <pc:docMk/>
            <pc:sldMk cId="2676763345" sldId="263"/>
            <ac:spMk id="4" creationId="{088B29E4-D186-4482-BAA6-A2BD3010C55A}"/>
          </ac:spMkLst>
        </pc:spChg>
        <pc:picChg chg="add mod">
          <ac:chgData name="Louis, Mark Hood" userId="8883d4b9-a7c1-4b6a-bba1-fe034291ca6e" providerId="ADAL" clId="{D8D9D441-B5CF-4829-B99B-195EFDC3542F}" dt="2019-10-03T01:59:20.649" v="723" actId="14100"/>
          <ac:picMkLst>
            <pc:docMk/>
            <pc:sldMk cId="2676763345" sldId="263"/>
            <ac:picMk id="6" creationId="{300D2F1C-50A7-44E3-AC31-7403600B7CDE}"/>
          </ac:picMkLst>
        </pc:picChg>
        <pc:picChg chg="del">
          <ac:chgData name="Louis, Mark Hood" userId="8883d4b9-a7c1-4b6a-bba1-fe034291ca6e" providerId="ADAL" clId="{D8D9D441-B5CF-4829-B99B-195EFDC3542F}" dt="2019-10-03T01:59:07.478" v="720" actId="478"/>
          <ac:picMkLst>
            <pc:docMk/>
            <pc:sldMk cId="2676763345" sldId="263"/>
            <ac:picMk id="10" creationId="{A1F7134C-1524-43CB-A40E-6CCC0FC8C27A}"/>
          </ac:picMkLst>
        </pc:picChg>
      </pc:sldChg>
      <pc:sldChg chg="addSp delSp modSp add ord delAnim modAnim">
        <pc:chgData name="Louis, Mark Hood" userId="8883d4b9-a7c1-4b6a-bba1-fe034291ca6e" providerId="ADAL" clId="{D8D9D441-B5CF-4829-B99B-195EFDC3542F}" dt="2019-10-03T02:07:32.551" v="861"/>
        <pc:sldMkLst>
          <pc:docMk/>
          <pc:sldMk cId="2688275486" sldId="264"/>
        </pc:sldMkLst>
        <pc:spChg chg="mod">
          <ac:chgData name="Louis, Mark Hood" userId="8883d4b9-a7c1-4b6a-bba1-fe034291ca6e" providerId="ADAL" clId="{D8D9D441-B5CF-4829-B99B-195EFDC3542F}" dt="2019-10-03T02:00:56.393" v="833" actId="5793"/>
          <ac:spMkLst>
            <pc:docMk/>
            <pc:sldMk cId="2688275486" sldId="264"/>
            <ac:spMk id="4" creationId="{088B29E4-D186-4482-BAA6-A2BD3010C55A}"/>
          </ac:spMkLst>
        </pc:spChg>
        <pc:picChg chg="del">
          <ac:chgData name="Louis, Mark Hood" userId="8883d4b9-a7c1-4b6a-bba1-fe034291ca6e" providerId="ADAL" clId="{D8D9D441-B5CF-4829-B99B-195EFDC3542F}" dt="2019-10-03T01:59:35.054" v="739" actId="478"/>
          <ac:picMkLst>
            <pc:docMk/>
            <pc:sldMk cId="2688275486" sldId="264"/>
            <ac:picMk id="6" creationId="{300D2F1C-50A7-44E3-AC31-7403600B7CDE}"/>
          </ac:picMkLst>
        </pc:picChg>
        <pc:picChg chg="add mod">
          <ac:chgData name="Louis, Mark Hood" userId="8883d4b9-a7c1-4b6a-bba1-fe034291ca6e" providerId="ADAL" clId="{D8D9D441-B5CF-4829-B99B-195EFDC3542F}" dt="2019-10-03T01:59:56.771" v="743" actId="1076"/>
          <ac:picMkLst>
            <pc:docMk/>
            <pc:sldMk cId="2688275486" sldId="264"/>
            <ac:picMk id="7" creationId="{B4AED7E6-124A-4DFC-A212-7D47C5563657}"/>
          </ac:picMkLst>
        </pc:picChg>
      </pc:sldChg>
      <pc:sldChg chg="addSp delSp modSp add delAnim modAnim">
        <pc:chgData name="Louis, Mark Hood" userId="8883d4b9-a7c1-4b6a-bba1-fe034291ca6e" providerId="ADAL" clId="{D8D9D441-B5CF-4829-B99B-195EFDC3542F}" dt="2019-10-03T02:00:51.440" v="829" actId="5793"/>
        <pc:sldMkLst>
          <pc:docMk/>
          <pc:sldMk cId="2830627543" sldId="265"/>
        </pc:sldMkLst>
        <pc:spChg chg="mod">
          <ac:chgData name="Louis, Mark Hood" userId="8883d4b9-a7c1-4b6a-bba1-fe034291ca6e" providerId="ADAL" clId="{D8D9D441-B5CF-4829-B99B-195EFDC3542F}" dt="2019-10-03T02:00:51.440" v="829" actId="5793"/>
          <ac:spMkLst>
            <pc:docMk/>
            <pc:sldMk cId="2830627543" sldId="265"/>
            <ac:spMk id="4" creationId="{088B29E4-D186-4482-BAA6-A2BD3010C55A}"/>
          </ac:spMkLst>
        </pc:spChg>
        <pc:picChg chg="add mod">
          <ac:chgData name="Louis, Mark Hood" userId="8883d4b9-a7c1-4b6a-bba1-fe034291ca6e" providerId="ADAL" clId="{D8D9D441-B5CF-4829-B99B-195EFDC3542F}" dt="2019-10-03T02:00:35.800" v="810" actId="1076"/>
          <ac:picMkLst>
            <pc:docMk/>
            <pc:sldMk cId="2830627543" sldId="265"/>
            <ac:picMk id="6" creationId="{CF6B12D5-1A03-45DA-BCCB-8654856CAF6B}"/>
          </ac:picMkLst>
        </pc:picChg>
        <pc:picChg chg="del">
          <ac:chgData name="Louis, Mark Hood" userId="8883d4b9-a7c1-4b6a-bba1-fe034291ca6e" providerId="ADAL" clId="{D8D9D441-B5CF-4829-B99B-195EFDC3542F}" dt="2019-10-03T02:00:33.191" v="808" actId="478"/>
          <ac:picMkLst>
            <pc:docMk/>
            <pc:sldMk cId="2830627543" sldId="265"/>
            <ac:picMk id="7" creationId="{B4AED7E6-124A-4DFC-A212-7D47C5563657}"/>
          </ac:picMkLst>
        </pc:picChg>
      </pc:sldChg>
      <pc:sldChg chg="delSp add">
        <pc:chgData name="Louis, Mark Hood" userId="8883d4b9-a7c1-4b6a-bba1-fe034291ca6e" providerId="ADAL" clId="{D8D9D441-B5CF-4829-B99B-195EFDC3542F}" dt="2019-10-03T02:04:15.235" v="853" actId="478"/>
        <pc:sldMkLst>
          <pc:docMk/>
          <pc:sldMk cId="905155850" sldId="266"/>
        </pc:sldMkLst>
        <pc:spChg chg="del">
          <ac:chgData name="Louis, Mark Hood" userId="8883d4b9-a7c1-4b6a-bba1-fe034291ca6e" providerId="ADAL" clId="{D8D9D441-B5CF-4829-B99B-195EFDC3542F}" dt="2019-10-03T02:04:13.128" v="852" actId="478"/>
          <ac:spMkLst>
            <pc:docMk/>
            <pc:sldMk cId="905155850" sldId="266"/>
            <ac:spMk id="11" creationId="{70088BCA-24B8-460D-B372-C5B604F50DA1}"/>
          </ac:spMkLst>
        </pc:spChg>
        <pc:spChg chg="del">
          <ac:chgData name="Louis, Mark Hood" userId="8883d4b9-a7c1-4b6a-bba1-fe034291ca6e" providerId="ADAL" clId="{D8D9D441-B5CF-4829-B99B-195EFDC3542F}" dt="2019-10-03T02:04:15.235" v="853" actId="478"/>
          <ac:spMkLst>
            <pc:docMk/>
            <pc:sldMk cId="905155850" sldId="266"/>
            <ac:spMk id="12" creationId="{ABC721A9-D123-4C3B-BFCA-5E07FE3C03A5}"/>
          </ac:spMkLst>
        </pc:spChg>
      </pc:sldChg>
      <pc:sldChg chg="modSp add modAnim">
        <pc:chgData name="Louis, Mark Hood" userId="8883d4b9-a7c1-4b6a-bba1-fe034291ca6e" providerId="ADAL" clId="{D8D9D441-B5CF-4829-B99B-195EFDC3542F}" dt="2019-10-03T02:26:28.210" v="1440" actId="12"/>
        <pc:sldMkLst>
          <pc:docMk/>
          <pc:sldMk cId="386087926" sldId="267"/>
        </pc:sldMkLst>
        <pc:spChg chg="mod">
          <ac:chgData name="Louis, Mark Hood" userId="8883d4b9-a7c1-4b6a-bba1-fe034291ca6e" providerId="ADAL" clId="{D8D9D441-B5CF-4829-B99B-195EFDC3542F}" dt="2019-10-03T02:26:28.210" v="1440" actId="12"/>
          <ac:spMkLst>
            <pc:docMk/>
            <pc:sldMk cId="386087926" sldId="267"/>
            <ac:spMk id="130" creationId="{00000000-0000-0000-0000-000000000000}"/>
          </ac:spMkLst>
        </pc:spChg>
      </pc:sldChg>
      <pc:sldChg chg="modSp add modAnim">
        <pc:chgData name="Louis, Mark Hood" userId="8883d4b9-a7c1-4b6a-bba1-fe034291ca6e" providerId="ADAL" clId="{D8D9D441-B5CF-4829-B99B-195EFDC3542F}" dt="2019-10-03T02:27:14.722" v="1452" actId="113"/>
        <pc:sldMkLst>
          <pc:docMk/>
          <pc:sldMk cId="1243009329" sldId="268"/>
        </pc:sldMkLst>
        <pc:spChg chg="mod">
          <ac:chgData name="Louis, Mark Hood" userId="8883d4b9-a7c1-4b6a-bba1-fe034291ca6e" providerId="ADAL" clId="{D8D9D441-B5CF-4829-B99B-195EFDC3542F}" dt="2019-10-03T02:27:14.722" v="1452" actId="113"/>
          <ac:spMkLst>
            <pc:docMk/>
            <pc:sldMk cId="1243009329" sldId="268"/>
            <ac:spMk id="130" creationId="{00000000-0000-0000-0000-000000000000}"/>
          </ac:spMkLst>
        </pc:spChg>
      </pc:sldChg>
      <pc:sldChg chg="add">
        <pc:chgData name="Louis, Mark Hood" userId="8883d4b9-a7c1-4b6a-bba1-fe034291ca6e" providerId="ADAL" clId="{D8D9D441-B5CF-4829-B99B-195EFDC3542F}" dt="2019-10-03T02:28:24.284" v="1455"/>
        <pc:sldMkLst>
          <pc:docMk/>
          <pc:sldMk cId="1529504629" sldId="269"/>
        </pc:sldMkLst>
      </pc:sldChg>
      <pc:sldChg chg="modSp add">
        <pc:chgData name="Louis, Mark Hood" userId="8883d4b9-a7c1-4b6a-bba1-fe034291ca6e" providerId="ADAL" clId="{D8D9D441-B5CF-4829-B99B-195EFDC3542F}" dt="2019-10-03T02:28:56.158" v="1560" actId="20577"/>
        <pc:sldMkLst>
          <pc:docMk/>
          <pc:sldMk cId="1785862695" sldId="270"/>
        </pc:sldMkLst>
        <pc:spChg chg="mod">
          <ac:chgData name="Louis, Mark Hood" userId="8883d4b9-a7c1-4b6a-bba1-fe034291ca6e" providerId="ADAL" clId="{D8D9D441-B5CF-4829-B99B-195EFDC3542F}" dt="2019-10-03T02:28:32.862" v="1466" actId="20577"/>
          <ac:spMkLst>
            <pc:docMk/>
            <pc:sldMk cId="1785862695" sldId="270"/>
            <ac:spMk id="3" creationId="{06510A49-CA64-4626-A45B-55037341874D}"/>
          </ac:spMkLst>
        </pc:spChg>
        <pc:spChg chg="mod">
          <ac:chgData name="Louis, Mark Hood" userId="8883d4b9-a7c1-4b6a-bba1-fe034291ca6e" providerId="ADAL" clId="{D8D9D441-B5CF-4829-B99B-195EFDC3542F}" dt="2019-10-03T02:28:56.158" v="1560" actId="20577"/>
          <ac:spMkLst>
            <pc:docMk/>
            <pc:sldMk cId="1785862695" sldId="270"/>
            <ac:spMk id="4" creationId="{2BAF9F8C-9B2E-48C8-A8F9-EA60682DC41E}"/>
          </ac:spMkLst>
        </pc:spChg>
      </pc:sldChg>
      <pc:sldChg chg="addSp delSp modSp add">
        <pc:chgData name="Louis, Mark Hood" userId="8883d4b9-a7c1-4b6a-bba1-fe034291ca6e" providerId="ADAL" clId="{D8D9D441-B5CF-4829-B99B-195EFDC3542F}" dt="2019-10-03T02:34:17.279" v="1747" actId="27636"/>
        <pc:sldMkLst>
          <pc:docMk/>
          <pc:sldMk cId="3333402391" sldId="271"/>
        </pc:sldMkLst>
        <pc:spChg chg="mod">
          <ac:chgData name="Louis, Mark Hood" userId="8883d4b9-a7c1-4b6a-bba1-fe034291ca6e" providerId="ADAL" clId="{D8D9D441-B5CF-4829-B99B-195EFDC3542F}" dt="2019-10-03T02:34:17.279" v="1747" actId="27636"/>
          <ac:spMkLst>
            <pc:docMk/>
            <pc:sldMk cId="3333402391" sldId="271"/>
            <ac:spMk id="4" creationId="{2BAF9F8C-9B2E-48C8-A8F9-EA60682DC41E}"/>
          </ac:spMkLst>
        </pc:spChg>
        <pc:spChg chg="add del mod">
          <ac:chgData name="Louis, Mark Hood" userId="8883d4b9-a7c1-4b6a-bba1-fe034291ca6e" providerId="ADAL" clId="{D8D9D441-B5CF-4829-B99B-195EFDC3542F}" dt="2019-10-03T02:32:50.612" v="1731" actId="478"/>
          <ac:spMkLst>
            <pc:docMk/>
            <pc:sldMk cId="3333402391" sldId="271"/>
            <ac:spMk id="7" creationId="{8A206700-D68F-4DE1-9168-76625CDCFB5F}"/>
          </ac:spMkLst>
        </pc:spChg>
        <pc:cxnChg chg="add del mod">
          <ac:chgData name="Louis, Mark Hood" userId="8883d4b9-a7c1-4b6a-bba1-fe034291ca6e" providerId="ADAL" clId="{D8D9D441-B5CF-4829-B99B-195EFDC3542F}" dt="2019-10-03T02:30:42.949" v="1715" actId="11529"/>
          <ac:cxnSpMkLst>
            <pc:docMk/>
            <pc:sldMk cId="3333402391" sldId="271"/>
            <ac:cxnSpMk id="6" creationId="{42B3B8DE-4D72-4BF7-96F3-ACA6D755F318}"/>
          </ac:cxnSpMkLst>
        </pc:cxnChg>
      </pc:sldChg>
      <pc:sldMasterChg chg="modSp modSldLayout">
        <pc:chgData name="Louis, Mark Hood" userId="8883d4b9-a7c1-4b6a-bba1-fe034291ca6e" providerId="ADAL" clId="{D8D9D441-B5CF-4829-B99B-195EFDC3542F}" dt="2019-10-03T02:05:29.705" v="860" actId="5793"/>
        <pc:sldMasterMkLst>
          <pc:docMk/>
          <pc:sldMasterMk cId="0" sldId="2147483648"/>
        </pc:sldMasterMkLst>
        <pc:spChg chg="mod">
          <ac:chgData name="Louis, Mark Hood" userId="8883d4b9-a7c1-4b6a-bba1-fe034291ca6e" providerId="ADAL" clId="{D8D9D441-B5CF-4829-B99B-195EFDC3542F}" dt="2019-10-03T02:05:29.705" v="860" actId="5793"/>
          <ac:spMkLst>
            <pc:docMk/>
            <pc:sldMasterMk cId="0" sldId="2147483648"/>
            <ac:spMk id="11" creationId="{927B724C-EC9A-4643-ACF8-DE7B889823D8}"/>
          </ac:spMkLst>
        </pc:spChg>
        <pc:sldLayoutChg chg="modSp">
          <pc:chgData name="Louis, Mark Hood" userId="8883d4b9-a7c1-4b6a-bba1-fe034291ca6e" providerId="ADAL" clId="{D8D9D441-B5CF-4829-B99B-195EFDC3542F}" dt="2019-10-03T01:37:59.322" v="240" actId="1076"/>
          <pc:sldLayoutMkLst>
            <pc:docMk/>
            <pc:sldMasterMk cId="0" sldId="2147483648"/>
            <pc:sldLayoutMk cId="998206203" sldId="2147483656"/>
          </pc:sldLayoutMkLst>
          <pc:spChg chg="mod">
            <ac:chgData name="Louis, Mark Hood" userId="8883d4b9-a7c1-4b6a-bba1-fe034291ca6e" providerId="ADAL" clId="{D8D9D441-B5CF-4829-B99B-195EFDC3542F}" dt="2019-10-03T01:37:59.322" v="240" actId="1076"/>
            <ac:spMkLst>
              <pc:docMk/>
              <pc:sldMasterMk cId="0" sldId="2147483648"/>
              <pc:sldLayoutMk cId="998206203" sldId="2147483656"/>
              <ac:spMk id="2" creationId="{4085706B-0496-4C0E-8466-DAFB39C54B58}"/>
            </ac:spMkLst>
          </pc:spChg>
          <pc:spChg chg="mod">
            <ac:chgData name="Louis, Mark Hood" userId="8883d4b9-a7c1-4b6a-bba1-fe034291ca6e" providerId="ADAL" clId="{D8D9D441-B5CF-4829-B99B-195EFDC3542F}" dt="2019-10-03T01:37:05.277" v="178" actId="20577"/>
            <ac:spMkLst>
              <pc:docMk/>
              <pc:sldMasterMk cId="0" sldId="2147483648"/>
              <pc:sldLayoutMk cId="998206203" sldId="2147483656"/>
              <ac:spMk id="20" creationId="{AA98C62A-3AE0-40DB-8C50-3866D11A27DC}"/>
            </ac:spMkLst>
          </pc:spChg>
          <pc:spChg chg="mod">
            <ac:chgData name="Louis, Mark Hood" userId="8883d4b9-a7c1-4b6a-bba1-fe034291ca6e" providerId="ADAL" clId="{D8D9D441-B5CF-4829-B99B-195EFDC3542F}" dt="2019-10-03T01:36:38.621" v="108" actId="20577"/>
            <ac:spMkLst>
              <pc:docMk/>
              <pc:sldMasterMk cId="0" sldId="2147483648"/>
              <pc:sldLayoutMk cId="998206203" sldId="2147483656"/>
              <ac:spMk id="21" creationId="{C577B5BB-7188-4F9F-93CA-7408307AFBDC}"/>
            </ac:spMkLst>
          </pc:spChg>
        </pc:sldLayoutChg>
        <pc:sldLayoutChg chg="modSp">
          <pc:chgData name="Louis, Mark Hood" userId="8883d4b9-a7c1-4b6a-bba1-fe034291ca6e" providerId="ADAL" clId="{D8D9D441-B5CF-4829-B99B-195EFDC3542F}" dt="2019-10-03T01:37:43.682" v="237"/>
          <pc:sldLayoutMkLst>
            <pc:docMk/>
            <pc:sldMasterMk cId="0" sldId="2147483648"/>
            <pc:sldLayoutMk cId="1124237397" sldId="2147483657"/>
          </pc:sldLayoutMkLst>
          <pc:spChg chg="mod">
            <ac:chgData name="Louis, Mark Hood" userId="8883d4b9-a7c1-4b6a-bba1-fe034291ca6e" providerId="ADAL" clId="{D8D9D441-B5CF-4829-B99B-195EFDC3542F}" dt="2019-10-03T01:37:43.682" v="237"/>
            <ac:spMkLst>
              <pc:docMk/>
              <pc:sldMasterMk cId="0" sldId="2147483648"/>
              <pc:sldLayoutMk cId="1124237397" sldId="2147483657"/>
              <ac:spMk id="3" creationId="{1274D6E7-FD27-4826-B561-77111F802590}"/>
            </ac:spMkLst>
          </pc:spChg>
        </pc:sldLayoutChg>
        <pc:sldLayoutChg chg="modSp">
          <pc:chgData name="Louis, Mark Hood" userId="8883d4b9-a7c1-4b6a-bba1-fe034291ca6e" providerId="ADAL" clId="{D8D9D441-B5CF-4829-B99B-195EFDC3542F}" dt="2019-10-03T01:37:50.385" v="238"/>
          <pc:sldLayoutMkLst>
            <pc:docMk/>
            <pc:sldMasterMk cId="0" sldId="2147483648"/>
            <pc:sldLayoutMk cId="1956439945" sldId="2147483658"/>
          </pc:sldLayoutMkLst>
          <pc:spChg chg="mod">
            <ac:chgData name="Louis, Mark Hood" userId="8883d4b9-a7c1-4b6a-bba1-fe034291ca6e" providerId="ADAL" clId="{D8D9D441-B5CF-4829-B99B-195EFDC3542F}" dt="2019-10-03T01:37:50.385" v="238"/>
            <ac:spMkLst>
              <pc:docMk/>
              <pc:sldMasterMk cId="0" sldId="2147483648"/>
              <pc:sldLayoutMk cId="1956439945" sldId="2147483658"/>
              <ac:spMk id="6" creationId="{13E29A5E-4F4F-4A76-9E36-3DEFFB14AB13}"/>
            </ac:spMkLst>
          </pc:spChg>
        </pc:sldLayoutChg>
        <pc:sldLayoutChg chg="modSp">
          <pc:chgData name="Louis, Mark Hood" userId="8883d4b9-a7c1-4b6a-bba1-fe034291ca6e" providerId="ADAL" clId="{D8D9D441-B5CF-4829-B99B-195EFDC3542F}" dt="2019-10-03T01:38:07.119" v="241"/>
          <pc:sldLayoutMkLst>
            <pc:docMk/>
            <pc:sldMasterMk cId="0" sldId="2147483648"/>
            <pc:sldLayoutMk cId="3304096249" sldId="2147483659"/>
          </pc:sldLayoutMkLst>
          <pc:spChg chg="mod">
            <ac:chgData name="Louis, Mark Hood" userId="8883d4b9-a7c1-4b6a-bba1-fe034291ca6e" providerId="ADAL" clId="{D8D9D441-B5CF-4829-B99B-195EFDC3542F}" dt="2019-10-03T01:38:07.119" v="241"/>
            <ac:spMkLst>
              <pc:docMk/>
              <pc:sldMasterMk cId="0" sldId="2147483648"/>
              <pc:sldLayoutMk cId="3304096249" sldId="2147483659"/>
              <ac:spMk id="11" creationId="{5D8895AC-2FB8-4A28-969C-CA87F5864DED}"/>
            </ac:spMkLst>
          </pc:spChg>
        </pc:sldLayoutChg>
      </pc:sldMasterChg>
    </pc:docChg>
  </pc:docChgLst>
  <pc:docChgLst>
    <pc:chgData name="Louis, Mark Hood" userId="8883d4b9-a7c1-4b6a-bba1-fe034291ca6e" providerId="ADAL" clId="{22408675-261A-354F-B60A-010754F13682}"/>
    <pc:docChg chg="custSel modSld">
      <pc:chgData name="Louis, Mark Hood" userId="8883d4b9-a7c1-4b6a-bba1-fe034291ca6e" providerId="ADAL" clId="{22408675-261A-354F-B60A-010754F13682}" dt="2019-10-08T04:12:59.145" v="6"/>
      <pc:docMkLst>
        <pc:docMk/>
      </pc:docMkLst>
      <pc:sldChg chg="modSp">
        <pc:chgData name="Louis, Mark Hood" userId="8883d4b9-a7c1-4b6a-bba1-fe034291ca6e" providerId="ADAL" clId="{22408675-261A-354F-B60A-010754F13682}" dt="2019-10-08T04:12:43.021" v="3" actId="27636"/>
        <pc:sldMkLst>
          <pc:docMk/>
          <pc:sldMk cId="1243009329" sldId="268"/>
        </pc:sldMkLst>
        <pc:spChg chg="mod">
          <ac:chgData name="Louis, Mark Hood" userId="8883d4b9-a7c1-4b6a-bba1-fe034291ca6e" providerId="ADAL" clId="{22408675-261A-354F-B60A-010754F13682}" dt="2019-10-08T04:12:43.021" v="3" actId="27636"/>
          <ac:spMkLst>
            <pc:docMk/>
            <pc:sldMk cId="1243009329" sldId="268"/>
            <ac:spMk id="130" creationId="{00000000-0000-0000-0000-000000000000}"/>
          </ac:spMkLst>
        </pc:spChg>
      </pc:sldChg>
      <pc:sldChg chg="modSp">
        <pc:chgData name="Louis, Mark Hood" userId="8883d4b9-a7c1-4b6a-bba1-fe034291ca6e" providerId="ADAL" clId="{22408675-261A-354F-B60A-010754F13682}" dt="2019-10-07T09:11:42.653" v="1" actId="5793"/>
        <pc:sldMkLst>
          <pc:docMk/>
          <pc:sldMk cId="3972660614" sldId="280"/>
        </pc:sldMkLst>
        <pc:spChg chg="mod">
          <ac:chgData name="Louis, Mark Hood" userId="8883d4b9-a7c1-4b6a-bba1-fe034291ca6e" providerId="ADAL" clId="{22408675-261A-354F-B60A-010754F13682}" dt="2019-10-07T09:11:42.653" v="1" actId="5793"/>
          <ac:spMkLst>
            <pc:docMk/>
            <pc:sldMk cId="3972660614" sldId="280"/>
            <ac:spMk id="3" creationId="{06510A49-CA64-4626-A45B-55037341874D}"/>
          </ac:spMkLst>
        </pc:spChg>
      </pc:sldChg>
      <pc:sldChg chg="addSp modSp">
        <pc:chgData name="Louis, Mark Hood" userId="8883d4b9-a7c1-4b6a-bba1-fe034291ca6e" providerId="ADAL" clId="{22408675-261A-354F-B60A-010754F13682}" dt="2019-10-08T04:12:59.145" v="6"/>
        <pc:sldMkLst>
          <pc:docMk/>
          <pc:sldMk cId="3757283085" sldId="292"/>
        </pc:sldMkLst>
        <pc:picChg chg="add mod">
          <ac:chgData name="Louis, Mark Hood" userId="8883d4b9-a7c1-4b6a-bba1-fe034291ca6e" providerId="ADAL" clId="{22408675-261A-354F-B60A-010754F13682}" dt="2019-10-08T04:12:59.145" v="6"/>
          <ac:picMkLst>
            <pc:docMk/>
            <pc:sldMk cId="3757283085" sldId="292"/>
            <ac:picMk id="3" creationId="{AD2958C0-B2E0-B44F-B475-7A9E6EF97433}"/>
          </ac:picMkLst>
        </pc:picChg>
      </pc:sldChg>
    </pc:docChg>
  </pc:docChgLst>
  <pc:docChgLst>
    <pc:chgData name="Louis, Mark Hood" userId="8883d4b9-a7c1-4b6a-bba1-fe034291ca6e" providerId="ADAL" clId="{A458E9B3-9DEA-404E-BBB8-117009A11CDD}"/>
    <pc:docChg chg="custSel addSld modSld">
      <pc:chgData name="Louis, Mark Hood" userId="8883d4b9-a7c1-4b6a-bba1-fe034291ca6e" providerId="ADAL" clId="{A458E9B3-9DEA-404E-BBB8-117009A11CDD}" dt="2020-04-22T04:59:49.044" v="160"/>
      <pc:docMkLst>
        <pc:docMk/>
      </pc:docMkLst>
      <pc:sldChg chg="addSp modSp add modAnim">
        <pc:chgData name="Louis, Mark Hood" userId="8883d4b9-a7c1-4b6a-bba1-fe034291ca6e" providerId="ADAL" clId="{A458E9B3-9DEA-404E-BBB8-117009A11CDD}" dt="2020-04-22T04:51:32.008" v="60" actId="1076"/>
        <pc:sldMkLst>
          <pc:docMk/>
          <pc:sldMk cId="541696127" sldId="293"/>
        </pc:sldMkLst>
        <pc:spChg chg="mod">
          <ac:chgData name="Louis, Mark Hood" userId="8883d4b9-a7c1-4b6a-bba1-fe034291ca6e" providerId="ADAL" clId="{A458E9B3-9DEA-404E-BBB8-117009A11CDD}" dt="2020-04-22T04:49:34.839" v="18" actId="20577"/>
          <ac:spMkLst>
            <pc:docMk/>
            <pc:sldMk cId="541696127" sldId="293"/>
            <ac:spMk id="3" creationId="{E777BEF2-3AEF-034F-A51F-96FD1789739E}"/>
          </ac:spMkLst>
        </pc:spChg>
        <pc:spChg chg="mod">
          <ac:chgData name="Louis, Mark Hood" userId="8883d4b9-a7c1-4b6a-bba1-fe034291ca6e" providerId="ADAL" clId="{A458E9B3-9DEA-404E-BBB8-117009A11CDD}" dt="2020-04-22T04:50:19.840" v="50" actId="20577"/>
          <ac:spMkLst>
            <pc:docMk/>
            <pc:sldMk cId="541696127" sldId="293"/>
            <ac:spMk id="4" creationId="{BF0C6BB6-2A29-C448-911D-FA93E5273DA1}"/>
          </ac:spMkLst>
        </pc:spChg>
        <pc:picChg chg="add mod">
          <ac:chgData name="Louis, Mark Hood" userId="8883d4b9-a7c1-4b6a-bba1-fe034291ca6e" providerId="ADAL" clId="{A458E9B3-9DEA-404E-BBB8-117009A11CDD}" dt="2020-04-22T04:50:41.910" v="55" actId="1440"/>
          <ac:picMkLst>
            <pc:docMk/>
            <pc:sldMk cId="541696127" sldId="293"/>
            <ac:picMk id="5" creationId="{136189A8-E615-CE4F-8B11-60551BD96BB3}"/>
          </ac:picMkLst>
        </pc:picChg>
        <pc:picChg chg="add mod">
          <ac:chgData name="Louis, Mark Hood" userId="8883d4b9-a7c1-4b6a-bba1-fe034291ca6e" providerId="ADAL" clId="{A458E9B3-9DEA-404E-BBB8-117009A11CDD}" dt="2020-04-22T04:51:32.008" v="60" actId="1076"/>
          <ac:picMkLst>
            <pc:docMk/>
            <pc:sldMk cId="541696127" sldId="293"/>
            <ac:picMk id="6" creationId="{DC3F2943-80C1-A641-927F-7AEF6DA94D1C}"/>
          </ac:picMkLst>
        </pc:picChg>
      </pc:sldChg>
      <pc:sldChg chg="addSp modSp add modAnim">
        <pc:chgData name="Louis, Mark Hood" userId="8883d4b9-a7c1-4b6a-bba1-fe034291ca6e" providerId="ADAL" clId="{A458E9B3-9DEA-404E-BBB8-117009A11CDD}" dt="2020-04-22T04:58:45.638" v="102" actId="1076"/>
        <pc:sldMkLst>
          <pc:docMk/>
          <pc:sldMk cId="3154044691" sldId="294"/>
        </pc:sldMkLst>
        <pc:spChg chg="mod">
          <ac:chgData name="Louis, Mark Hood" userId="8883d4b9-a7c1-4b6a-bba1-fe034291ca6e" providerId="ADAL" clId="{A458E9B3-9DEA-404E-BBB8-117009A11CDD}" dt="2020-04-22T04:58:00.187" v="67" actId="20577"/>
          <ac:spMkLst>
            <pc:docMk/>
            <pc:sldMk cId="3154044691" sldId="294"/>
            <ac:spMk id="2" creationId="{88F2B255-9940-DD4E-9D76-B4F3D248CCEA}"/>
          </ac:spMkLst>
        </pc:spChg>
        <pc:spChg chg="mod">
          <ac:chgData name="Louis, Mark Hood" userId="8883d4b9-a7c1-4b6a-bba1-fe034291ca6e" providerId="ADAL" clId="{A458E9B3-9DEA-404E-BBB8-117009A11CDD}" dt="2020-04-22T04:58:21.101" v="97" actId="20577"/>
          <ac:spMkLst>
            <pc:docMk/>
            <pc:sldMk cId="3154044691" sldId="294"/>
            <ac:spMk id="3" creationId="{E992F0D5-01B6-C042-A178-2954BBE8E85F}"/>
          </ac:spMkLst>
        </pc:spChg>
        <pc:picChg chg="add mod">
          <ac:chgData name="Louis, Mark Hood" userId="8883d4b9-a7c1-4b6a-bba1-fe034291ca6e" providerId="ADAL" clId="{A458E9B3-9DEA-404E-BBB8-117009A11CDD}" dt="2020-04-22T04:58:14.379" v="71" actId="1440"/>
          <ac:picMkLst>
            <pc:docMk/>
            <pc:sldMk cId="3154044691" sldId="294"/>
            <ac:picMk id="5" creationId="{21BCFBDA-8DD5-574D-A749-CB819A7D7CAB}"/>
          </ac:picMkLst>
        </pc:picChg>
        <pc:picChg chg="add mod">
          <ac:chgData name="Louis, Mark Hood" userId="8883d4b9-a7c1-4b6a-bba1-fe034291ca6e" providerId="ADAL" clId="{A458E9B3-9DEA-404E-BBB8-117009A11CDD}" dt="2020-04-22T04:58:45.638" v="102" actId="1076"/>
          <ac:picMkLst>
            <pc:docMk/>
            <pc:sldMk cId="3154044691" sldId="294"/>
            <ac:picMk id="6" creationId="{63144931-F4C2-3945-91EC-A262B477C8A0}"/>
          </ac:picMkLst>
        </pc:picChg>
      </pc:sldChg>
      <pc:sldChg chg="addSp modSp add modAnim">
        <pc:chgData name="Louis, Mark Hood" userId="8883d4b9-a7c1-4b6a-bba1-fe034291ca6e" providerId="ADAL" clId="{A458E9B3-9DEA-404E-BBB8-117009A11CDD}" dt="2020-04-22T04:59:49.044" v="160"/>
        <pc:sldMkLst>
          <pc:docMk/>
          <pc:sldMk cId="1442379747" sldId="295"/>
        </pc:sldMkLst>
        <pc:spChg chg="mod">
          <ac:chgData name="Louis, Mark Hood" userId="8883d4b9-a7c1-4b6a-bba1-fe034291ca6e" providerId="ADAL" clId="{A458E9B3-9DEA-404E-BBB8-117009A11CDD}" dt="2020-04-22T04:58:55.657" v="112" actId="20577"/>
          <ac:spMkLst>
            <pc:docMk/>
            <pc:sldMk cId="1442379747" sldId="295"/>
            <ac:spMk id="2" creationId="{397C5B45-E6DB-CE47-90A2-4D2FF0A8CC6A}"/>
          </ac:spMkLst>
        </pc:spChg>
        <pc:spChg chg="mod">
          <ac:chgData name="Louis, Mark Hood" userId="8883d4b9-a7c1-4b6a-bba1-fe034291ca6e" providerId="ADAL" clId="{A458E9B3-9DEA-404E-BBB8-117009A11CDD}" dt="2020-04-22T04:59:06.135" v="154" actId="20577"/>
          <ac:spMkLst>
            <pc:docMk/>
            <pc:sldMk cId="1442379747" sldId="295"/>
            <ac:spMk id="3" creationId="{ED67CA81-3997-4B4B-949D-FBA52C3985AF}"/>
          </ac:spMkLst>
        </pc:spChg>
        <pc:picChg chg="add mod">
          <ac:chgData name="Louis, Mark Hood" userId="8883d4b9-a7c1-4b6a-bba1-fe034291ca6e" providerId="ADAL" clId="{A458E9B3-9DEA-404E-BBB8-117009A11CDD}" dt="2020-04-22T04:59:42.400" v="159" actId="1440"/>
          <ac:picMkLst>
            <pc:docMk/>
            <pc:sldMk cId="1442379747" sldId="295"/>
            <ac:picMk id="5" creationId="{796A16C2-E73A-4240-8DB3-167251CF161B}"/>
          </ac:picMkLst>
        </pc:picChg>
        <pc:picChg chg="add">
          <ac:chgData name="Louis, Mark Hood" userId="8883d4b9-a7c1-4b6a-bba1-fe034291ca6e" providerId="ADAL" clId="{A458E9B3-9DEA-404E-BBB8-117009A11CDD}" dt="2020-04-22T04:59:49.044" v="160"/>
          <ac:picMkLst>
            <pc:docMk/>
            <pc:sldMk cId="1442379747" sldId="295"/>
            <ac:picMk id="6" creationId="{F86AC9A8-A9A7-F44B-ADDD-D3C6F12DC929}"/>
          </ac:picMkLst>
        </pc:picChg>
      </pc:sldChg>
    </pc:docChg>
  </pc:docChgLst>
  <pc:docChgLst>
    <pc:chgData name="Myran Teasdale" userId="2377585e8297f3ba" providerId="LiveId" clId="{9F15C552-048B-44E7-ACA6-7F4087ACC145}"/>
    <pc:docChg chg="undo custSel addSld delSld">
      <pc:chgData name="Myran Teasdale" userId="2377585e8297f3ba" providerId="LiveId" clId="{9F15C552-048B-44E7-ACA6-7F4087ACC145}" dt="2020-08-27T12:16:53.897" v="21" actId="47"/>
      <pc:docMkLst>
        <pc:docMk/>
      </pc:docMkLst>
      <pc:sldChg chg="del">
        <pc:chgData name="Myran Teasdale" userId="2377585e8297f3ba" providerId="LiveId" clId="{9F15C552-048B-44E7-ACA6-7F4087ACC145}" dt="2020-08-27T12:16:31.971" v="0" actId="47"/>
        <pc:sldMkLst>
          <pc:docMk/>
          <pc:sldMk cId="0" sldId="256"/>
        </pc:sldMkLst>
      </pc:sldChg>
      <pc:sldChg chg="del">
        <pc:chgData name="Myran Teasdale" userId="2377585e8297f3ba" providerId="LiveId" clId="{9F15C552-048B-44E7-ACA6-7F4087ACC145}" dt="2020-08-27T12:16:32.196" v="1" actId="47"/>
        <pc:sldMkLst>
          <pc:docMk/>
          <pc:sldMk cId="0" sldId="257"/>
        </pc:sldMkLst>
      </pc:sldChg>
      <pc:sldChg chg="del">
        <pc:chgData name="Myran Teasdale" userId="2377585e8297f3ba" providerId="LiveId" clId="{9F15C552-048B-44E7-ACA6-7F4087ACC145}" dt="2020-08-27T12:16:32.942" v="4" actId="47"/>
        <pc:sldMkLst>
          <pc:docMk/>
          <pc:sldMk cId="0" sldId="258"/>
        </pc:sldMkLst>
      </pc:sldChg>
      <pc:sldChg chg="del">
        <pc:chgData name="Myran Teasdale" userId="2377585e8297f3ba" providerId="LiveId" clId="{9F15C552-048B-44E7-ACA6-7F4087ACC145}" dt="2020-08-27T12:16:33.454" v="5" actId="47"/>
        <pc:sldMkLst>
          <pc:docMk/>
          <pc:sldMk cId="1572294982" sldId="259"/>
        </pc:sldMkLst>
      </pc:sldChg>
      <pc:sldChg chg="del">
        <pc:chgData name="Myran Teasdale" userId="2377585e8297f3ba" providerId="LiveId" clId="{9F15C552-048B-44E7-ACA6-7F4087ACC145}" dt="2020-08-27T12:16:34.201" v="6" actId="47"/>
        <pc:sldMkLst>
          <pc:docMk/>
          <pc:sldMk cId="3926263300" sldId="260"/>
        </pc:sldMkLst>
      </pc:sldChg>
      <pc:sldChg chg="del">
        <pc:chgData name="Myran Teasdale" userId="2377585e8297f3ba" providerId="LiveId" clId="{9F15C552-048B-44E7-ACA6-7F4087ACC145}" dt="2020-08-27T12:16:35.109" v="7" actId="47"/>
        <pc:sldMkLst>
          <pc:docMk/>
          <pc:sldMk cId="976481173" sldId="261"/>
        </pc:sldMkLst>
      </pc:sldChg>
      <pc:sldChg chg="del">
        <pc:chgData name="Myran Teasdale" userId="2377585e8297f3ba" providerId="LiveId" clId="{9F15C552-048B-44E7-ACA6-7F4087ACC145}" dt="2020-08-27T12:16:38.720" v="9" actId="47"/>
        <pc:sldMkLst>
          <pc:docMk/>
          <pc:sldMk cId="2001761998" sldId="262"/>
        </pc:sldMkLst>
      </pc:sldChg>
      <pc:sldChg chg="del">
        <pc:chgData name="Myran Teasdale" userId="2377585e8297f3ba" providerId="LiveId" clId="{9F15C552-048B-44E7-ACA6-7F4087ACC145}" dt="2020-08-27T12:16:39.147" v="10" actId="47"/>
        <pc:sldMkLst>
          <pc:docMk/>
          <pc:sldMk cId="2676763345" sldId="263"/>
        </pc:sldMkLst>
      </pc:sldChg>
      <pc:sldChg chg="del">
        <pc:chgData name="Myran Teasdale" userId="2377585e8297f3ba" providerId="LiveId" clId="{9F15C552-048B-44E7-ACA6-7F4087ACC145}" dt="2020-08-27T12:16:38.491" v="8" actId="47"/>
        <pc:sldMkLst>
          <pc:docMk/>
          <pc:sldMk cId="2688275486" sldId="264"/>
        </pc:sldMkLst>
      </pc:sldChg>
      <pc:sldChg chg="del">
        <pc:chgData name="Myran Teasdale" userId="2377585e8297f3ba" providerId="LiveId" clId="{9F15C552-048B-44E7-ACA6-7F4087ACC145}" dt="2020-08-27T12:16:39.390" v="11" actId="47"/>
        <pc:sldMkLst>
          <pc:docMk/>
          <pc:sldMk cId="2830627543" sldId="265"/>
        </pc:sldMkLst>
      </pc:sldChg>
      <pc:sldChg chg="del">
        <pc:chgData name="Myran Teasdale" userId="2377585e8297f3ba" providerId="LiveId" clId="{9F15C552-048B-44E7-ACA6-7F4087ACC145}" dt="2020-08-27T12:16:32.632" v="3" actId="47"/>
        <pc:sldMkLst>
          <pc:docMk/>
          <pc:sldMk cId="386087926" sldId="267"/>
        </pc:sldMkLst>
      </pc:sldChg>
      <pc:sldChg chg="del">
        <pc:chgData name="Myran Teasdale" userId="2377585e8297f3ba" providerId="LiveId" clId="{9F15C552-048B-44E7-ACA6-7F4087ACC145}" dt="2020-08-27T12:16:32.469" v="2" actId="47"/>
        <pc:sldMkLst>
          <pc:docMk/>
          <pc:sldMk cId="1243009329" sldId="268"/>
        </pc:sldMkLst>
      </pc:sldChg>
      <pc:sldChg chg="del">
        <pc:chgData name="Myran Teasdale" userId="2377585e8297f3ba" providerId="LiveId" clId="{9F15C552-048B-44E7-ACA6-7F4087ACC145}" dt="2020-08-27T12:16:39.839" v="12" actId="47"/>
        <pc:sldMkLst>
          <pc:docMk/>
          <pc:sldMk cId="1529504629" sldId="269"/>
        </pc:sldMkLst>
      </pc:sldChg>
      <pc:sldChg chg="del">
        <pc:chgData name="Myran Teasdale" userId="2377585e8297f3ba" providerId="LiveId" clId="{9F15C552-048B-44E7-ACA6-7F4087ACC145}" dt="2020-08-27T12:16:41.834" v="13" actId="47"/>
        <pc:sldMkLst>
          <pc:docMk/>
          <pc:sldMk cId="1785862695" sldId="270"/>
        </pc:sldMkLst>
      </pc:sldChg>
      <pc:sldChg chg="del">
        <pc:chgData name="Myran Teasdale" userId="2377585e8297f3ba" providerId="LiveId" clId="{9F15C552-048B-44E7-ACA6-7F4087ACC145}" dt="2020-08-27T12:16:49.506" v="17" actId="47"/>
        <pc:sldMkLst>
          <pc:docMk/>
          <pc:sldMk cId="2850368629" sldId="277"/>
        </pc:sldMkLst>
      </pc:sldChg>
      <pc:sldChg chg="del">
        <pc:chgData name="Myran Teasdale" userId="2377585e8297f3ba" providerId="LiveId" clId="{9F15C552-048B-44E7-ACA6-7F4087ACC145}" dt="2020-08-27T12:16:53.589" v="20" actId="47"/>
        <pc:sldMkLst>
          <pc:docMk/>
          <pc:sldMk cId="993840043" sldId="291"/>
        </pc:sldMkLst>
      </pc:sldChg>
      <pc:sldChg chg="del">
        <pc:chgData name="Myran Teasdale" userId="2377585e8297f3ba" providerId="LiveId" clId="{9F15C552-048B-44E7-ACA6-7F4087ACC145}" dt="2020-08-27T12:16:53.897" v="21" actId="47"/>
        <pc:sldMkLst>
          <pc:docMk/>
          <pc:sldMk cId="3757283085" sldId="292"/>
        </pc:sldMkLst>
      </pc:sldChg>
      <pc:sldChg chg="add del">
        <pc:chgData name="Myran Teasdale" userId="2377585e8297f3ba" providerId="LiveId" clId="{9F15C552-048B-44E7-ACA6-7F4087ACC145}" dt="2020-08-27T12:16:49.042" v="16" actId="47"/>
        <pc:sldMkLst>
          <pc:docMk/>
          <pc:sldMk cId="541696127" sldId="293"/>
        </pc:sldMkLst>
      </pc:sldChg>
      <pc:sldChg chg="del">
        <pc:chgData name="Myran Teasdale" userId="2377585e8297f3ba" providerId="LiveId" clId="{9F15C552-048B-44E7-ACA6-7F4087ACC145}" dt="2020-08-27T12:16:51.951" v="18" actId="47"/>
        <pc:sldMkLst>
          <pc:docMk/>
          <pc:sldMk cId="3154044691" sldId="294"/>
        </pc:sldMkLst>
      </pc:sldChg>
      <pc:sldChg chg="del">
        <pc:chgData name="Myran Teasdale" userId="2377585e8297f3ba" providerId="LiveId" clId="{9F15C552-048B-44E7-ACA6-7F4087ACC145}" dt="2020-08-27T12:16:52.263" v="19" actId="47"/>
        <pc:sldMkLst>
          <pc:docMk/>
          <pc:sldMk cId="1442379747" sldId="295"/>
        </pc:sldMkLst>
      </pc:sldChg>
      <pc:sldMasterChg chg="delSldLayout">
        <pc:chgData name="Myran Teasdale" userId="2377585e8297f3ba" providerId="LiveId" clId="{9F15C552-048B-44E7-ACA6-7F4087ACC145}" dt="2020-08-27T12:16:53.897" v="21" actId="47"/>
        <pc:sldMasterMkLst>
          <pc:docMk/>
          <pc:sldMasterMk cId="0" sldId="2147483648"/>
        </pc:sldMasterMkLst>
        <pc:sldLayoutChg chg="del">
          <pc:chgData name="Myran Teasdale" userId="2377585e8297f3ba" providerId="LiveId" clId="{9F15C552-048B-44E7-ACA6-7F4087ACC145}" dt="2020-08-27T12:16:31.971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Myran Teasdale" userId="2377585e8297f3ba" providerId="LiveId" clId="{9F15C552-048B-44E7-ACA6-7F4087ACC145}" dt="2020-08-27T12:16:53.897" v="2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yran Teasdale" userId="2377585e8297f3ba" providerId="LiveId" clId="{9F15C552-048B-44E7-ACA6-7F4087ACC145}" dt="2020-08-27T12:16:32.942" v="4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yran Teasdale" userId="2377585e8297f3ba" providerId="LiveId" clId="{D48905F8-E233-4614-926D-783B9F8A2B11}"/>
    <pc:docChg chg="custSel modSld">
      <pc:chgData name="Myran Teasdale" userId="2377585e8297f3ba" providerId="LiveId" clId="{D48905F8-E233-4614-926D-783B9F8A2B11}" dt="2020-08-22T09:56:55.253" v="2" actId="27636"/>
      <pc:docMkLst>
        <pc:docMk/>
      </pc:docMkLst>
      <pc:sldChg chg="modSp mod">
        <pc:chgData name="Myran Teasdale" userId="2377585e8297f3ba" providerId="LiveId" clId="{D48905F8-E233-4614-926D-783B9F8A2B11}" dt="2020-08-22T09:56:51.510" v="0" actId="14100"/>
        <pc:sldMkLst>
          <pc:docMk/>
          <pc:sldMk cId="0" sldId="258"/>
        </pc:sldMkLst>
        <pc:picChg chg="mod">
          <ac:chgData name="Myran Teasdale" userId="2377585e8297f3ba" providerId="LiveId" clId="{D48905F8-E233-4614-926D-783B9F8A2B11}" dt="2020-08-22T09:56:51.510" v="0" actId="14100"/>
          <ac:picMkLst>
            <pc:docMk/>
            <pc:sldMk cId="0" sldId="258"/>
            <ac:picMk id="5" creationId="{10AE3C98-386E-4ADF-B365-54C1FFDA20C8}"/>
          </ac:picMkLst>
        </pc:picChg>
      </pc:sldChg>
      <pc:sldChg chg="modSp mod">
        <pc:chgData name="Myran Teasdale" userId="2377585e8297f3ba" providerId="LiveId" clId="{D48905F8-E233-4614-926D-783B9F8A2B11}" dt="2020-08-22T09:56:55.253" v="2" actId="27636"/>
        <pc:sldMkLst>
          <pc:docMk/>
          <pc:sldMk cId="1243009329" sldId="268"/>
        </pc:sldMkLst>
        <pc:spChg chg="mod">
          <ac:chgData name="Myran Teasdale" userId="2377585e8297f3ba" providerId="LiveId" clId="{D48905F8-E233-4614-926D-783B9F8A2B11}" dt="2020-08-22T09:56:55.253" v="2" actId="27636"/>
          <ac:spMkLst>
            <pc:docMk/>
            <pc:sldMk cId="1243009329" sldId="268"/>
            <ac:spMk id="130" creationId="{00000000-0000-0000-0000-000000000000}"/>
          </ac:spMkLst>
        </pc:spChg>
      </pc:sldChg>
    </pc:docChg>
  </pc:docChgLst>
  <pc:docChgLst>
    <pc:chgData name="Louis, Mark Hood" userId="8883d4b9-a7c1-4b6a-bba1-fe034291ca6e" providerId="ADAL" clId="{2CDA1FF7-8B11-4613-A3CA-5F174CA815B4}"/>
    <pc:docChg chg="undo custSel addSld delSld modSld sldOrd">
      <pc:chgData name="Louis, Mark Hood" userId="8883d4b9-a7c1-4b6a-bba1-fe034291ca6e" providerId="ADAL" clId="{2CDA1FF7-8B11-4613-A3CA-5F174CA815B4}" dt="2019-10-04T05:06:11.240" v="373"/>
      <pc:docMkLst>
        <pc:docMk/>
      </pc:docMkLst>
      <pc:sldChg chg="modSp">
        <pc:chgData name="Louis, Mark Hood" userId="8883d4b9-a7c1-4b6a-bba1-fe034291ca6e" providerId="ADAL" clId="{2CDA1FF7-8B11-4613-A3CA-5F174CA815B4}" dt="2019-10-04T04:58:29.136" v="219" actId="20577"/>
        <pc:sldMkLst>
          <pc:docMk/>
          <pc:sldMk cId="0" sldId="257"/>
        </pc:sldMkLst>
        <pc:spChg chg="mod">
          <ac:chgData name="Louis, Mark Hood" userId="8883d4b9-a7c1-4b6a-bba1-fe034291ca6e" providerId="ADAL" clId="{2CDA1FF7-8B11-4613-A3CA-5F174CA815B4}" dt="2019-10-04T04:58:29.136" v="219" actId="20577"/>
          <ac:spMkLst>
            <pc:docMk/>
            <pc:sldMk cId="0" sldId="257"/>
            <ac:spMk id="130" creationId="{00000000-0000-0000-0000-000000000000}"/>
          </ac:spMkLst>
        </pc:spChg>
      </pc:sldChg>
      <pc:sldChg chg="modSp modAnim">
        <pc:chgData name="Louis, Mark Hood" userId="8883d4b9-a7c1-4b6a-bba1-fe034291ca6e" providerId="ADAL" clId="{2CDA1FF7-8B11-4613-A3CA-5F174CA815B4}" dt="2019-10-04T04:59:24.274" v="278"/>
        <pc:sldMkLst>
          <pc:docMk/>
          <pc:sldMk cId="1243009329" sldId="268"/>
        </pc:sldMkLst>
        <pc:spChg chg="mod">
          <ac:chgData name="Louis, Mark Hood" userId="8883d4b9-a7c1-4b6a-bba1-fe034291ca6e" providerId="ADAL" clId="{2CDA1FF7-8B11-4613-A3CA-5F174CA815B4}" dt="2019-10-04T04:59:10.821" v="276" actId="27636"/>
          <ac:spMkLst>
            <pc:docMk/>
            <pc:sldMk cId="1243009329" sldId="268"/>
            <ac:spMk id="130" creationId="{00000000-0000-0000-0000-000000000000}"/>
          </ac:spMkLst>
        </pc:spChg>
      </pc:sldChg>
      <pc:sldChg chg="addSp delSp modSp">
        <pc:chgData name="Louis, Mark Hood" userId="8883d4b9-a7c1-4b6a-bba1-fe034291ca6e" providerId="ADAL" clId="{2CDA1FF7-8B11-4613-A3CA-5F174CA815B4}" dt="2019-10-04T04:56:32.500" v="184" actId="478"/>
        <pc:sldMkLst>
          <pc:docMk/>
          <pc:sldMk cId="3333402391" sldId="271"/>
        </pc:sldMkLst>
        <pc:spChg chg="mod">
          <ac:chgData name="Louis, Mark Hood" userId="8883d4b9-a7c1-4b6a-bba1-fe034291ca6e" providerId="ADAL" clId="{2CDA1FF7-8B11-4613-A3CA-5F174CA815B4}" dt="2019-10-04T04:54:31.500" v="155" actId="20577"/>
          <ac:spMkLst>
            <pc:docMk/>
            <pc:sldMk cId="3333402391" sldId="271"/>
            <ac:spMk id="3" creationId="{06510A49-CA64-4626-A45B-55037341874D}"/>
          </ac:spMkLst>
        </pc:spChg>
        <pc:spChg chg="del">
          <ac:chgData name="Louis, Mark Hood" userId="8883d4b9-a7c1-4b6a-bba1-fe034291ca6e" providerId="ADAL" clId="{2CDA1FF7-8B11-4613-A3CA-5F174CA815B4}" dt="2019-10-04T04:49:09.117" v="67" actId="478"/>
          <ac:spMkLst>
            <pc:docMk/>
            <pc:sldMk cId="3333402391" sldId="271"/>
            <ac:spMk id="4" creationId="{2BAF9F8C-9B2E-48C8-A8F9-EA60682DC41E}"/>
          </ac:spMkLst>
        </pc:spChg>
        <pc:spChg chg="add mod">
          <ac:chgData name="Louis, Mark Hood" userId="8883d4b9-a7c1-4b6a-bba1-fe034291ca6e" providerId="ADAL" clId="{2CDA1FF7-8B11-4613-A3CA-5F174CA815B4}" dt="2019-10-04T04:49:09.117" v="67" actId="478"/>
          <ac:spMkLst>
            <pc:docMk/>
            <pc:sldMk cId="3333402391" sldId="271"/>
            <ac:spMk id="6" creationId="{688C03E8-B897-4CB2-9FAB-BE2FE6BB4B8A}"/>
          </ac:spMkLst>
        </pc:spChg>
        <pc:spChg chg="add del mod">
          <ac:chgData name="Louis, Mark Hood" userId="8883d4b9-a7c1-4b6a-bba1-fe034291ca6e" providerId="ADAL" clId="{2CDA1FF7-8B11-4613-A3CA-5F174CA815B4}" dt="2019-10-04T04:56:31.813" v="183" actId="478"/>
          <ac:spMkLst>
            <pc:docMk/>
            <pc:sldMk cId="3333402391" sldId="271"/>
            <ac:spMk id="8" creationId="{57776369-16DF-4C89-8C3A-D09D75CA61F3}"/>
          </ac:spMkLst>
        </pc:spChg>
        <pc:spChg chg="add mod">
          <ac:chgData name="Louis, Mark Hood" userId="8883d4b9-a7c1-4b6a-bba1-fe034291ca6e" providerId="ADAL" clId="{2CDA1FF7-8B11-4613-A3CA-5F174CA815B4}" dt="2019-10-04T04:54:17.704" v="145" actId="1038"/>
          <ac:spMkLst>
            <pc:docMk/>
            <pc:sldMk cId="3333402391" sldId="271"/>
            <ac:spMk id="9" creationId="{9FBF3EA2-EBE5-47A5-B4BC-6428F34EC79B}"/>
          </ac:spMkLst>
        </pc:spChg>
        <pc:spChg chg="add del mod">
          <ac:chgData name="Louis, Mark Hood" userId="8883d4b9-a7c1-4b6a-bba1-fe034291ca6e" providerId="ADAL" clId="{2CDA1FF7-8B11-4613-A3CA-5F174CA815B4}" dt="2019-10-04T04:52:19.607" v="107" actId="478"/>
          <ac:spMkLst>
            <pc:docMk/>
            <pc:sldMk cId="3333402391" sldId="271"/>
            <ac:spMk id="10" creationId="{202EB2F9-80B3-4D89-ADFD-BAECFFC8A691}"/>
          </ac:spMkLst>
        </pc:spChg>
        <pc:spChg chg="add del mod">
          <ac:chgData name="Louis, Mark Hood" userId="8883d4b9-a7c1-4b6a-bba1-fe034291ca6e" providerId="ADAL" clId="{2CDA1FF7-8B11-4613-A3CA-5F174CA815B4}" dt="2019-10-04T04:56:32.500" v="184" actId="478"/>
          <ac:spMkLst>
            <pc:docMk/>
            <pc:sldMk cId="3333402391" sldId="271"/>
            <ac:spMk id="11" creationId="{5DF6AEBD-0860-4CF2-83DB-BAE47B27B8A9}"/>
          </ac:spMkLst>
        </pc:spChg>
        <pc:picChg chg="add mod">
          <ac:chgData name="Louis, Mark Hood" userId="8883d4b9-a7c1-4b6a-bba1-fe034291ca6e" providerId="ADAL" clId="{2CDA1FF7-8B11-4613-A3CA-5F174CA815B4}" dt="2019-10-04T04:54:17.704" v="145" actId="1038"/>
          <ac:picMkLst>
            <pc:docMk/>
            <pc:sldMk cId="3333402391" sldId="271"/>
            <ac:picMk id="7" creationId="{3853922B-EB9D-4F4A-89A9-728F8ABE3111}"/>
          </ac:picMkLst>
        </pc:picChg>
        <pc:picChg chg="add mod modCrop">
          <ac:chgData name="Louis, Mark Hood" userId="8883d4b9-a7c1-4b6a-bba1-fe034291ca6e" providerId="ADAL" clId="{2CDA1FF7-8B11-4613-A3CA-5F174CA815B4}" dt="2019-10-04T04:54:20.969" v="146" actId="1076"/>
          <ac:picMkLst>
            <pc:docMk/>
            <pc:sldMk cId="3333402391" sldId="271"/>
            <ac:picMk id="13" creationId="{A709B987-5AF9-4885-A50A-821DE7B739CE}"/>
          </ac:picMkLst>
        </pc:picChg>
      </pc:sldChg>
      <pc:sldChg chg="add">
        <pc:chgData name="Louis, Mark Hood" userId="8883d4b9-a7c1-4b6a-bba1-fe034291ca6e" providerId="ADAL" clId="{2CDA1FF7-8B11-4613-A3CA-5F174CA815B4}" dt="2019-10-03T08:38:13.072" v="9"/>
        <pc:sldMkLst>
          <pc:docMk/>
          <pc:sldMk cId="2850368629" sldId="277"/>
        </pc:sldMkLst>
      </pc:sldChg>
      <pc:sldChg chg="addSp modSp add">
        <pc:chgData name="Louis, Mark Hood" userId="8883d4b9-a7c1-4b6a-bba1-fe034291ca6e" providerId="ADAL" clId="{2CDA1FF7-8B11-4613-A3CA-5F174CA815B4}" dt="2019-10-04T05:02:03.392" v="313" actId="1076"/>
        <pc:sldMkLst>
          <pc:docMk/>
          <pc:sldMk cId="3646780474" sldId="278"/>
        </pc:sldMkLst>
        <pc:spChg chg="mod">
          <ac:chgData name="Louis, Mark Hood" userId="8883d4b9-a7c1-4b6a-bba1-fe034291ca6e" providerId="ADAL" clId="{2CDA1FF7-8B11-4613-A3CA-5F174CA815B4}" dt="2019-10-04T05:00:28.930" v="287" actId="20577"/>
          <ac:spMkLst>
            <pc:docMk/>
            <pc:sldMk cId="3646780474" sldId="278"/>
            <ac:spMk id="2" creationId="{56521572-59B1-485E-905A-367800A4A8B6}"/>
          </ac:spMkLst>
        </pc:spChg>
        <pc:spChg chg="add mod">
          <ac:chgData name="Louis, Mark Hood" userId="8883d4b9-a7c1-4b6a-bba1-fe034291ca6e" providerId="ADAL" clId="{2CDA1FF7-8B11-4613-A3CA-5F174CA815B4}" dt="2019-10-04T05:01:55.471" v="311" actId="1076"/>
          <ac:spMkLst>
            <pc:docMk/>
            <pc:sldMk cId="3646780474" sldId="278"/>
            <ac:spMk id="6" creationId="{BF1261E1-1A2C-4547-AA54-C2C6D0EA8D88}"/>
          </ac:spMkLst>
        </pc:spChg>
        <pc:spChg chg="add mod">
          <ac:chgData name="Louis, Mark Hood" userId="8883d4b9-a7c1-4b6a-bba1-fe034291ca6e" providerId="ADAL" clId="{2CDA1FF7-8B11-4613-A3CA-5F174CA815B4}" dt="2019-10-04T05:01:58.377" v="312" actId="1076"/>
          <ac:spMkLst>
            <pc:docMk/>
            <pc:sldMk cId="3646780474" sldId="278"/>
            <ac:spMk id="7" creationId="{63E65D3B-89E3-4B06-858D-C287AC79E516}"/>
          </ac:spMkLst>
        </pc:spChg>
        <pc:spChg chg="add mod">
          <ac:chgData name="Louis, Mark Hood" userId="8883d4b9-a7c1-4b6a-bba1-fe034291ca6e" providerId="ADAL" clId="{2CDA1FF7-8B11-4613-A3CA-5F174CA815B4}" dt="2019-10-04T05:02:03.392" v="313" actId="1076"/>
          <ac:spMkLst>
            <pc:docMk/>
            <pc:sldMk cId="3646780474" sldId="278"/>
            <ac:spMk id="8" creationId="{B3118F60-C6D1-4EC7-BE2C-7145B11DA801}"/>
          </ac:spMkLst>
        </pc:spChg>
        <pc:picChg chg="add mod modCrop">
          <ac:chgData name="Louis, Mark Hood" userId="8883d4b9-a7c1-4b6a-bba1-fe034291ca6e" providerId="ADAL" clId="{2CDA1FF7-8B11-4613-A3CA-5F174CA815B4}" dt="2019-10-04T05:01:50.549" v="309" actId="14100"/>
          <ac:picMkLst>
            <pc:docMk/>
            <pc:sldMk cId="3646780474" sldId="278"/>
            <ac:picMk id="5" creationId="{B096242E-8005-4779-907F-B4DEEC6C89CD}"/>
          </ac:picMkLst>
        </pc:picChg>
        <pc:picChg chg="add mod">
          <ac:chgData name="Louis, Mark Hood" userId="8883d4b9-a7c1-4b6a-bba1-fe034291ca6e" providerId="ADAL" clId="{2CDA1FF7-8B11-4613-A3CA-5F174CA815B4}" dt="2019-10-04T05:01:40.456" v="307" actId="1076"/>
          <ac:picMkLst>
            <pc:docMk/>
            <pc:sldMk cId="3646780474" sldId="278"/>
            <ac:picMk id="9" creationId="{9C00FD66-3B33-4B6C-A92C-2DFF1FE81F7D}"/>
          </ac:picMkLst>
        </pc:picChg>
      </pc:sldChg>
      <pc:sldChg chg="addSp modSp add">
        <pc:chgData name="Louis, Mark Hood" userId="8883d4b9-a7c1-4b6a-bba1-fe034291ca6e" providerId="ADAL" clId="{2CDA1FF7-8B11-4613-A3CA-5F174CA815B4}" dt="2019-10-04T05:03:48.228" v="346" actId="1076"/>
        <pc:sldMkLst>
          <pc:docMk/>
          <pc:sldMk cId="4244036076" sldId="279"/>
        </pc:sldMkLst>
        <pc:spChg chg="mod">
          <ac:chgData name="Louis, Mark Hood" userId="8883d4b9-a7c1-4b6a-bba1-fe034291ca6e" providerId="ADAL" clId="{2CDA1FF7-8B11-4613-A3CA-5F174CA815B4}" dt="2019-10-04T05:02:53.529" v="333" actId="20577"/>
          <ac:spMkLst>
            <pc:docMk/>
            <pc:sldMk cId="4244036076" sldId="279"/>
            <ac:spMk id="2" creationId="{24588107-BAE9-45D6-AE02-46CC679481EA}"/>
          </ac:spMkLst>
        </pc:spChg>
        <pc:spChg chg="add mod">
          <ac:chgData name="Louis, Mark Hood" userId="8883d4b9-a7c1-4b6a-bba1-fe034291ca6e" providerId="ADAL" clId="{2CDA1FF7-8B11-4613-A3CA-5F174CA815B4}" dt="2019-10-04T05:03:44.010" v="344" actId="14100"/>
          <ac:spMkLst>
            <pc:docMk/>
            <pc:sldMk cId="4244036076" sldId="279"/>
            <ac:spMk id="7" creationId="{072ECFA9-F944-486D-AF8B-1827052478E5}"/>
          </ac:spMkLst>
        </pc:spChg>
        <pc:spChg chg="add mod">
          <ac:chgData name="Louis, Mark Hood" userId="8883d4b9-a7c1-4b6a-bba1-fe034291ca6e" providerId="ADAL" clId="{2CDA1FF7-8B11-4613-A3CA-5F174CA815B4}" dt="2019-10-04T05:03:48.228" v="346" actId="1076"/>
          <ac:spMkLst>
            <pc:docMk/>
            <pc:sldMk cId="4244036076" sldId="279"/>
            <ac:spMk id="8" creationId="{60C87155-8C73-4C81-AECE-5D7C778881D6}"/>
          </ac:spMkLst>
        </pc:spChg>
        <pc:picChg chg="add mod modCrop">
          <ac:chgData name="Louis, Mark Hood" userId="8883d4b9-a7c1-4b6a-bba1-fe034291ca6e" providerId="ADAL" clId="{2CDA1FF7-8B11-4613-A3CA-5F174CA815B4}" dt="2019-10-04T05:03:25.917" v="340" actId="1076"/>
          <ac:picMkLst>
            <pc:docMk/>
            <pc:sldMk cId="4244036076" sldId="279"/>
            <ac:picMk id="5" creationId="{B9453C96-4749-4989-869A-890011D088C6}"/>
          </ac:picMkLst>
        </pc:picChg>
        <pc:picChg chg="add">
          <ac:chgData name="Louis, Mark Hood" userId="8883d4b9-a7c1-4b6a-bba1-fe034291ca6e" providerId="ADAL" clId="{2CDA1FF7-8B11-4613-A3CA-5F174CA815B4}" dt="2019-10-04T05:03:29.058" v="341"/>
          <ac:picMkLst>
            <pc:docMk/>
            <pc:sldMk cId="4244036076" sldId="279"/>
            <ac:picMk id="6" creationId="{EB11A282-B5D1-4DE4-B0ED-4F1B11029BDB}"/>
          </ac:picMkLst>
        </pc:picChg>
      </pc:sldChg>
      <pc:sldChg chg="addSp delSp modSp add ord">
        <pc:chgData name="Louis, Mark Hood" userId="8883d4b9-a7c1-4b6a-bba1-fe034291ca6e" providerId="ADAL" clId="{2CDA1FF7-8B11-4613-A3CA-5F174CA815B4}" dt="2019-10-04T05:04:27.663" v="359" actId="1076"/>
        <pc:sldMkLst>
          <pc:docMk/>
          <pc:sldMk cId="3972660614" sldId="280"/>
        </pc:sldMkLst>
        <pc:spChg chg="mod">
          <ac:chgData name="Louis, Mark Hood" userId="8883d4b9-a7c1-4b6a-bba1-fe034291ca6e" providerId="ADAL" clId="{2CDA1FF7-8B11-4613-A3CA-5F174CA815B4}" dt="2019-10-04T04:57:33.669" v="200" actId="20577"/>
          <ac:spMkLst>
            <pc:docMk/>
            <pc:sldMk cId="3972660614" sldId="280"/>
            <ac:spMk id="3" creationId="{06510A49-CA64-4626-A45B-55037341874D}"/>
          </ac:spMkLst>
        </pc:spChg>
        <pc:spChg chg="del">
          <ac:chgData name="Louis, Mark Hood" userId="8883d4b9-a7c1-4b6a-bba1-fe034291ca6e" providerId="ADAL" clId="{2CDA1FF7-8B11-4613-A3CA-5F174CA815B4}" dt="2019-10-04T04:54:41.514" v="158" actId="478"/>
          <ac:spMkLst>
            <pc:docMk/>
            <pc:sldMk cId="3972660614" sldId="280"/>
            <ac:spMk id="8" creationId="{57776369-16DF-4C89-8C3A-D09D75CA61F3}"/>
          </ac:spMkLst>
        </pc:spChg>
        <pc:spChg chg="add del">
          <ac:chgData name="Louis, Mark Hood" userId="8883d4b9-a7c1-4b6a-bba1-fe034291ca6e" providerId="ADAL" clId="{2CDA1FF7-8B11-4613-A3CA-5F174CA815B4}" dt="2019-10-04T04:57:36.622" v="201" actId="478"/>
          <ac:spMkLst>
            <pc:docMk/>
            <pc:sldMk cId="3972660614" sldId="280"/>
            <ac:spMk id="9" creationId="{9FBF3EA2-EBE5-47A5-B4BC-6428F34EC79B}"/>
          </ac:spMkLst>
        </pc:spChg>
        <pc:spChg chg="del">
          <ac:chgData name="Louis, Mark Hood" userId="8883d4b9-a7c1-4b6a-bba1-fe034291ca6e" providerId="ADAL" clId="{2CDA1FF7-8B11-4613-A3CA-5F174CA815B4}" dt="2019-10-04T04:54:43.108" v="159" actId="478"/>
          <ac:spMkLst>
            <pc:docMk/>
            <pc:sldMk cId="3972660614" sldId="280"/>
            <ac:spMk id="11" creationId="{5DF6AEBD-0860-4CF2-83DB-BAE47B27B8A9}"/>
          </ac:spMkLst>
        </pc:spChg>
        <pc:spChg chg="add mod">
          <ac:chgData name="Louis, Mark Hood" userId="8883d4b9-a7c1-4b6a-bba1-fe034291ca6e" providerId="ADAL" clId="{2CDA1FF7-8B11-4613-A3CA-5F174CA815B4}" dt="2019-10-04T05:04:09.508" v="353" actId="14100"/>
          <ac:spMkLst>
            <pc:docMk/>
            <pc:sldMk cId="3972660614" sldId="280"/>
            <ac:spMk id="12" creationId="{9E0907F2-9264-4588-B5F9-F555F1ACA24F}"/>
          </ac:spMkLst>
        </pc:spChg>
        <pc:spChg chg="add mod">
          <ac:chgData name="Louis, Mark Hood" userId="8883d4b9-a7c1-4b6a-bba1-fe034291ca6e" providerId="ADAL" clId="{2CDA1FF7-8B11-4613-A3CA-5F174CA815B4}" dt="2019-10-04T05:04:27.663" v="359" actId="1076"/>
          <ac:spMkLst>
            <pc:docMk/>
            <pc:sldMk cId="3972660614" sldId="280"/>
            <ac:spMk id="14" creationId="{20D7D087-703C-45AE-A2D5-D6489FFCD211}"/>
          </ac:spMkLst>
        </pc:spChg>
        <pc:picChg chg="add del mod modCrop">
          <ac:chgData name="Louis, Mark Hood" userId="8883d4b9-a7c1-4b6a-bba1-fe034291ca6e" providerId="ADAL" clId="{2CDA1FF7-8B11-4613-A3CA-5F174CA815B4}" dt="2019-10-04T04:56:31.110" v="182"/>
          <ac:picMkLst>
            <pc:docMk/>
            <pc:sldMk cId="3972660614" sldId="280"/>
            <ac:picMk id="4" creationId="{C159E858-4C67-44B1-84B5-0389EA530319}"/>
          </ac:picMkLst>
        </pc:picChg>
        <pc:picChg chg="add mod modCrop">
          <ac:chgData name="Louis, Mark Hood" userId="8883d4b9-a7c1-4b6a-bba1-fe034291ca6e" providerId="ADAL" clId="{2CDA1FF7-8B11-4613-A3CA-5F174CA815B4}" dt="2019-10-04T04:58:02.356" v="209" actId="1076"/>
          <ac:picMkLst>
            <pc:docMk/>
            <pc:sldMk cId="3972660614" sldId="280"/>
            <ac:picMk id="5" creationId="{5BD88168-AD5B-46FE-B95F-EBF2C9816F44}"/>
          </ac:picMkLst>
        </pc:picChg>
        <pc:picChg chg="del">
          <ac:chgData name="Louis, Mark Hood" userId="8883d4b9-a7c1-4b6a-bba1-fe034291ca6e" providerId="ADAL" clId="{2CDA1FF7-8B11-4613-A3CA-5F174CA815B4}" dt="2019-10-04T04:54:39.015" v="157" actId="478"/>
          <ac:picMkLst>
            <pc:docMk/>
            <pc:sldMk cId="3972660614" sldId="280"/>
            <ac:picMk id="7" creationId="{3853922B-EB9D-4F4A-89A9-728F8ABE3111}"/>
          </ac:picMkLst>
        </pc:picChg>
      </pc:sldChg>
      <pc:sldChg chg="delSp add">
        <pc:chgData name="Louis, Mark Hood" userId="8883d4b9-a7c1-4b6a-bba1-fe034291ca6e" providerId="ADAL" clId="{2CDA1FF7-8B11-4613-A3CA-5F174CA815B4}" dt="2019-10-04T05:02:09.048" v="315" actId="478"/>
        <pc:sldMkLst>
          <pc:docMk/>
          <pc:sldMk cId="221859960" sldId="282"/>
        </pc:sldMkLst>
        <pc:spChg chg="del">
          <ac:chgData name="Louis, Mark Hood" userId="8883d4b9-a7c1-4b6a-bba1-fe034291ca6e" providerId="ADAL" clId="{2CDA1FF7-8B11-4613-A3CA-5F174CA815B4}" dt="2019-10-04T05:02:09.048" v="315" actId="478"/>
          <ac:spMkLst>
            <pc:docMk/>
            <pc:sldMk cId="221859960" sldId="282"/>
            <ac:spMk id="6" creationId="{BF1261E1-1A2C-4547-AA54-C2C6D0EA8D88}"/>
          </ac:spMkLst>
        </pc:spChg>
      </pc:sldChg>
      <pc:sldChg chg="delSp add">
        <pc:chgData name="Louis, Mark Hood" userId="8883d4b9-a7c1-4b6a-bba1-fe034291ca6e" providerId="ADAL" clId="{2CDA1FF7-8B11-4613-A3CA-5F174CA815B4}" dt="2019-10-04T05:02:12.798" v="317" actId="478"/>
        <pc:sldMkLst>
          <pc:docMk/>
          <pc:sldMk cId="584398364" sldId="283"/>
        </pc:sldMkLst>
        <pc:spChg chg="del">
          <ac:chgData name="Louis, Mark Hood" userId="8883d4b9-a7c1-4b6a-bba1-fe034291ca6e" providerId="ADAL" clId="{2CDA1FF7-8B11-4613-A3CA-5F174CA815B4}" dt="2019-10-04T05:02:12.798" v="317" actId="478"/>
          <ac:spMkLst>
            <pc:docMk/>
            <pc:sldMk cId="584398364" sldId="283"/>
            <ac:spMk id="7" creationId="{63E65D3B-89E3-4B06-858D-C287AC79E516}"/>
          </ac:spMkLst>
        </pc:spChg>
      </pc:sldChg>
      <pc:sldChg chg="delSp add">
        <pc:chgData name="Louis, Mark Hood" userId="8883d4b9-a7c1-4b6a-bba1-fe034291ca6e" providerId="ADAL" clId="{2CDA1FF7-8B11-4613-A3CA-5F174CA815B4}" dt="2019-10-04T05:02:16.704" v="319" actId="478"/>
        <pc:sldMkLst>
          <pc:docMk/>
          <pc:sldMk cId="1690921530" sldId="284"/>
        </pc:sldMkLst>
        <pc:spChg chg="del">
          <ac:chgData name="Louis, Mark Hood" userId="8883d4b9-a7c1-4b6a-bba1-fe034291ca6e" providerId="ADAL" clId="{2CDA1FF7-8B11-4613-A3CA-5F174CA815B4}" dt="2019-10-04T05:02:16.704" v="319" actId="478"/>
          <ac:spMkLst>
            <pc:docMk/>
            <pc:sldMk cId="1690921530" sldId="284"/>
            <ac:spMk id="8" creationId="{B3118F60-C6D1-4EC7-BE2C-7145B11DA801}"/>
          </ac:spMkLst>
        </pc:spChg>
      </pc:sldChg>
      <pc:sldChg chg="delSp add">
        <pc:chgData name="Louis, Mark Hood" userId="8883d4b9-a7c1-4b6a-bba1-fe034291ca6e" providerId="ADAL" clId="{2CDA1FF7-8B11-4613-A3CA-5F174CA815B4}" dt="2019-10-04T05:02:26.500" v="322" actId="478"/>
        <pc:sldMkLst>
          <pc:docMk/>
          <pc:sldMk cId="1161952200" sldId="285"/>
        </pc:sldMkLst>
        <pc:spChg chg="del">
          <ac:chgData name="Louis, Mark Hood" userId="8883d4b9-a7c1-4b6a-bba1-fe034291ca6e" providerId="ADAL" clId="{2CDA1FF7-8B11-4613-A3CA-5F174CA815B4}" dt="2019-10-04T05:02:26.500" v="322" actId="478"/>
          <ac:spMkLst>
            <pc:docMk/>
            <pc:sldMk cId="1161952200" sldId="285"/>
            <ac:spMk id="8" creationId="{57776369-16DF-4C89-8C3A-D09D75CA61F3}"/>
          </ac:spMkLst>
        </pc:spChg>
      </pc:sldChg>
      <pc:sldChg chg="delSp add">
        <pc:chgData name="Louis, Mark Hood" userId="8883d4b9-a7c1-4b6a-bba1-fe034291ca6e" providerId="ADAL" clId="{2CDA1FF7-8B11-4613-A3CA-5F174CA815B4}" dt="2019-10-04T05:02:30.593" v="324" actId="478"/>
        <pc:sldMkLst>
          <pc:docMk/>
          <pc:sldMk cId="307321954" sldId="286"/>
        </pc:sldMkLst>
        <pc:spChg chg="del">
          <ac:chgData name="Louis, Mark Hood" userId="8883d4b9-a7c1-4b6a-bba1-fe034291ca6e" providerId="ADAL" clId="{2CDA1FF7-8B11-4613-A3CA-5F174CA815B4}" dt="2019-10-04T05:02:30.593" v="324" actId="478"/>
          <ac:spMkLst>
            <pc:docMk/>
            <pc:sldMk cId="307321954" sldId="286"/>
            <ac:spMk id="11" creationId="{5DF6AEBD-0860-4CF2-83DB-BAE47B27B8A9}"/>
          </ac:spMkLst>
        </pc:spChg>
      </pc:sldChg>
      <pc:sldChg chg="delSp add">
        <pc:chgData name="Louis, Mark Hood" userId="8883d4b9-a7c1-4b6a-bba1-fe034291ca6e" providerId="ADAL" clId="{2CDA1FF7-8B11-4613-A3CA-5F174CA815B4}" dt="2019-10-04T05:03:53.244" v="348" actId="478"/>
        <pc:sldMkLst>
          <pc:docMk/>
          <pc:sldMk cId="1597571987" sldId="287"/>
        </pc:sldMkLst>
        <pc:spChg chg="del">
          <ac:chgData name="Louis, Mark Hood" userId="8883d4b9-a7c1-4b6a-bba1-fe034291ca6e" providerId="ADAL" clId="{2CDA1FF7-8B11-4613-A3CA-5F174CA815B4}" dt="2019-10-04T05:03:53.244" v="348" actId="478"/>
          <ac:spMkLst>
            <pc:docMk/>
            <pc:sldMk cId="1597571987" sldId="287"/>
            <ac:spMk id="7" creationId="{072ECFA9-F944-486D-AF8B-1827052478E5}"/>
          </ac:spMkLst>
        </pc:spChg>
      </pc:sldChg>
      <pc:sldChg chg="delSp add">
        <pc:chgData name="Louis, Mark Hood" userId="8883d4b9-a7c1-4b6a-bba1-fe034291ca6e" providerId="ADAL" clId="{2CDA1FF7-8B11-4613-A3CA-5F174CA815B4}" dt="2019-10-04T05:03:58.290" v="350" actId="478"/>
        <pc:sldMkLst>
          <pc:docMk/>
          <pc:sldMk cId="967844555" sldId="288"/>
        </pc:sldMkLst>
        <pc:spChg chg="del">
          <ac:chgData name="Louis, Mark Hood" userId="8883d4b9-a7c1-4b6a-bba1-fe034291ca6e" providerId="ADAL" clId="{2CDA1FF7-8B11-4613-A3CA-5F174CA815B4}" dt="2019-10-04T05:03:58.290" v="350" actId="478"/>
          <ac:spMkLst>
            <pc:docMk/>
            <pc:sldMk cId="967844555" sldId="288"/>
            <ac:spMk id="8" creationId="{60C87155-8C73-4C81-AECE-5D7C778881D6}"/>
          </ac:spMkLst>
        </pc:spChg>
      </pc:sldChg>
      <pc:sldChg chg="delSp add">
        <pc:chgData name="Louis, Mark Hood" userId="8883d4b9-a7c1-4b6a-bba1-fe034291ca6e" providerId="ADAL" clId="{2CDA1FF7-8B11-4613-A3CA-5F174CA815B4}" dt="2019-10-04T05:04:35.381" v="361" actId="478"/>
        <pc:sldMkLst>
          <pc:docMk/>
          <pc:sldMk cId="1194163103" sldId="289"/>
        </pc:sldMkLst>
        <pc:spChg chg="del">
          <ac:chgData name="Louis, Mark Hood" userId="8883d4b9-a7c1-4b6a-bba1-fe034291ca6e" providerId="ADAL" clId="{2CDA1FF7-8B11-4613-A3CA-5F174CA815B4}" dt="2019-10-04T05:04:35.381" v="361" actId="478"/>
          <ac:spMkLst>
            <pc:docMk/>
            <pc:sldMk cId="1194163103" sldId="289"/>
            <ac:spMk id="12" creationId="{9E0907F2-9264-4588-B5F9-F555F1ACA24F}"/>
          </ac:spMkLst>
        </pc:spChg>
      </pc:sldChg>
      <pc:sldChg chg="delSp add">
        <pc:chgData name="Louis, Mark Hood" userId="8883d4b9-a7c1-4b6a-bba1-fe034291ca6e" providerId="ADAL" clId="{2CDA1FF7-8B11-4613-A3CA-5F174CA815B4}" dt="2019-10-04T05:04:39.334" v="363" actId="478"/>
        <pc:sldMkLst>
          <pc:docMk/>
          <pc:sldMk cId="2294226426" sldId="290"/>
        </pc:sldMkLst>
        <pc:spChg chg="del">
          <ac:chgData name="Louis, Mark Hood" userId="8883d4b9-a7c1-4b6a-bba1-fe034291ca6e" providerId="ADAL" clId="{2CDA1FF7-8B11-4613-A3CA-5F174CA815B4}" dt="2019-10-04T05:04:39.334" v="363" actId="478"/>
          <ac:spMkLst>
            <pc:docMk/>
            <pc:sldMk cId="2294226426" sldId="290"/>
            <ac:spMk id="14" creationId="{20D7D087-703C-45AE-A2D5-D6489FFCD211}"/>
          </ac:spMkLst>
        </pc:spChg>
      </pc:sldChg>
      <pc:sldChg chg="add">
        <pc:chgData name="Louis, Mark Hood" userId="8883d4b9-a7c1-4b6a-bba1-fe034291ca6e" providerId="ADAL" clId="{2CDA1FF7-8B11-4613-A3CA-5F174CA815B4}" dt="2019-10-04T05:04:47.896" v="364"/>
        <pc:sldMkLst>
          <pc:docMk/>
          <pc:sldMk cId="993840043" sldId="291"/>
        </pc:sldMkLst>
      </pc:sldChg>
      <pc:sldChg chg="addSp delSp modSp add">
        <pc:chgData name="Louis, Mark Hood" userId="8883d4b9-a7c1-4b6a-bba1-fe034291ca6e" providerId="ADAL" clId="{2CDA1FF7-8B11-4613-A3CA-5F174CA815B4}" dt="2019-10-04T05:06:11.240" v="373"/>
        <pc:sldMkLst>
          <pc:docMk/>
          <pc:sldMk cId="3757283085" sldId="292"/>
        </pc:sldMkLst>
        <pc:spChg chg="mod">
          <ac:chgData name="Louis, Mark Hood" userId="8883d4b9-a7c1-4b6a-bba1-fe034291ca6e" providerId="ADAL" clId="{2CDA1FF7-8B11-4613-A3CA-5F174CA815B4}" dt="2019-10-04T05:04:56.177" v="371" actId="20577"/>
          <ac:spMkLst>
            <pc:docMk/>
            <pc:sldMk cId="3757283085" sldId="292"/>
            <ac:spMk id="2" creationId="{8726F65F-3B0E-4E5F-BB27-B734F40AFFF5}"/>
          </ac:spMkLst>
        </pc:spChg>
        <pc:spChg chg="del">
          <ac:chgData name="Louis, Mark Hood" userId="8883d4b9-a7c1-4b6a-bba1-fe034291ca6e" providerId="ADAL" clId="{2CDA1FF7-8B11-4613-A3CA-5F174CA815B4}" dt="2019-10-04T05:06:10.167" v="372" actId="478"/>
          <ac:spMkLst>
            <pc:docMk/>
            <pc:sldMk cId="3757283085" sldId="292"/>
            <ac:spMk id="3" creationId="{5559CC61-79A3-4202-AF75-D67967B37DBE}"/>
          </ac:spMkLst>
        </pc:spChg>
        <pc:spChg chg="add">
          <ac:chgData name="Louis, Mark Hood" userId="8883d4b9-a7c1-4b6a-bba1-fe034291ca6e" providerId="ADAL" clId="{2CDA1FF7-8B11-4613-A3CA-5F174CA815B4}" dt="2019-10-04T05:06:11.240" v="373"/>
          <ac:spMkLst>
            <pc:docMk/>
            <pc:sldMk cId="3757283085" sldId="292"/>
            <ac:spMk id="4" creationId="{4461CBDE-8DE2-4145-9DB2-0E6D19D99991}"/>
          </ac:spMkLst>
        </pc:spChg>
        <pc:picChg chg="add">
          <ac:chgData name="Louis, Mark Hood" userId="8883d4b9-a7c1-4b6a-bba1-fe034291ca6e" providerId="ADAL" clId="{2CDA1FF7-8B11-4613-A3CA-5F174CA815B4}" dt="2019-10-04T05:06:11.240" v="373"/>
          <ac:picMkLst>
            <pc:docMk/>
            <pc:sldMk cId="3757283085" sldId="292"/>
            <ac:picMk id="5" creationId="{E653B4C9-44BB-4275-96BC-5FCC723B43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You Could:…">
            <a:extLst>
              <a:ext uri="{FF2B5EF4-FFF2-40B4-BE49-F238E27FC236}">
                <a16:creationId xmlns:a16="http://schemas.microsoft.com/office/drawing/2014/main" id="{7883C4DA-5750-406F-83F4-96B282172C09}"/>
              </a:ext>
            </a:extLst>
          </p:cNvPr>
          <p:cNvSpPr txBox="1"/>
          <p:nvPr userDrawn="1"/>
        </p:nvSpPr>
        <p:spPr>
          <a:xfrm>
            <a:off x="522365" y="5152996"/>
            <a:ext cx="8200870" cy="114553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>
                  <a:lumOff val="22941"/>
                </a:schemeClr>
              </a:gs>
            </a:gsLst>
            <a:lin ang="0" scaled="0"/>
          </a:gradFill>
          <a:ln>
            <a:noFill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noAutofit/>
          </a:bodyPr>
          <a:lstStyle>
            <a:lvl1pPr algn="ctr">
              <a:spcBef>
                <a:spcPts val="1000"/>
              </a:spcBef>
              <a:defRPr sz="44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endParaRPr dirty="0"/>
          </a:p>
        </p:txBody>
      </p:sp>
      <p:sp>
        <p:nvSpPr>
          <p:cNvPr id="18" name="You Could:…">
            <a:extLst>
              <a:ext uri="{FF2B5EF4-FFF2-40B4-BE49-F238E27FC236}">
                <a16:creationId xmlns:a16="http://schemas.microsoft.com/office/drawing/2014/main" id="{37C5BAA1-23A3-4D6F-9EB8-D0CDEC2EB90A}"/>
              </a:ext>
            </a:extLst>
          </p:cNvPr>
          <p:cNvSpPr txBox="1"/>
          <p:nvPr userDrawn="1"/>
        </p:nvSpPr>
        <p:spPr>
          <a:xfrm>
            <a:off x="959425" y="3579006"/>
            <a:ext cx="7267901" cy="114553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6">
                  <a:lumOff val="18921"/>
                </a:schemeClr>
              </a:gs>
            </a:gsLst>
            <a:lin ang="0" scaled="0"/>
          </a:gradFill>
          <a:ln>
            <a:noFill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dirty="0"/>
              <a:t> </a:t>
            </a:r>
          </a:p>
        </p:txBody>
      </p:sp>
      <p:sp>
        <p:nvSpPr>
          <p:cNvPr id="17" name="You Could:…">
            <a:extLst>
              <a:ext uri="{FF2B5EF4-FFF2-40B4-BE49-F238E27FC236}">
                <a16:creationId xmlns:a16="http://schemas.microsoft.com/office/drawing/2014/main" id="{E2140FB9-6ACC-4AA9-B82D-1578B343E21D}"/>
              </a:ext>
            </a:extLst>
          </p:cNvPr>
          <p:cNvSpPr txBox="1"/>
          <p:nvPr userDrawn="1"/>
        </p:nvSpPr>
        <p:spPr>
          <a:xfrm>
            <a:off x="1541846" y="2141335"/>
            <a:ext cx="6060309" cy="114553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5">
                  <a:lumOff val="23235"/>
                </a:schemeClr>
              </a:gs>
            </a:gsLst>
            <a:lin ang="0" scaled="0"/>
          </a:gradFill>
          <a:ln>
            <a:noFill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dirty="0"/>
              <a:t> </a:t>
            </a:r>
          </a:p>
        </p:txBody>
      </p:sp>
      <p:sp>
        <p:nvSpPr>
          <p:cNvPr id="57" name="Rectangle 11"/>
          <p:cNvSpPr/>
          <p:nvPr userDrawn="1"/>
        </p:nvSpPr>
        <p:spPr>
          <a:xfrm>
            <a:off x="-11247" y="-4352"/>
            <a:ext cx="9166494" cy="731144"/>
          </a:xfrm>
          <a:prstGeom prst="rect">
            <a:avLst/>
          </a:prstGeom>
          <a:gradFill>
            <a:gsLst>
              <a:gs pos="0">
                <a:srgbClr val="FFFFFF"/>
              </a:gs>
              <a:gs pos="37650">
                <a:srgbClr val="F4E09A"/>
              </a:gs>
              <a:gs pos="70144">
                <a:srgbClr val="E9C13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pic>
        <p:nvPicPr>
          <p:cNvPr id="5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0065"/>
            <a:ext cx="1662578" cy="568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ine" descr="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64332" y="686941"/>
            <a:ext cx="9228848" cy="101601"/>
          </a:xfrm>
          <a:prstGeom prst="rect">
            <a:avLst/>
          </a:prstGeom>
        </p:spPr>
      </p:pic>
      <p:sp>
        <p:nvSpPr>
          <p:cNvPr id="13" name="Title Text">
            <a:extLst>
              <a:ext uri="{FF2B5EF4-FFF2-40B4-BE49-F238E27FC236}">
                <a16:creationId xmlns:a16="http://schemas.microsoft.com/office/drawing/2014/main" id="{072A7219-3CB8-4994-B90C-F844D37DAA3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55059" y="997119"/>
            <a:ext cx="6633882" cy="882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Learning Objectives</a:t>
            </a:r>
            <a:endParaRPr dirty="0"/>
          </a:p>
        </p:txBody>
      </p:sp>
      <p:pic>
        <p:nvPicPr>
          <p:cNvPr id="14" name="You Could:…" descr="You Could:…">
            <a:extLst>
              <a:ext uri="{FF2B5EF4-FFF2-40B4-BE49-F238E27FC236}">
                <a16:creationId xmlns:a16="http://schemas.microsoft.com/office/drawing/2014/main" id="{4F51F128-6B39-4B65-B1E8-4F0AB2289B2D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2365" y="5112426"/>
            <a:ext cx="8302470" cy="1247138"/>
          </a:xfrm>
          <a:prstGeom prst="rect">
            <a:avLst/>
          </a:prstGeom>
          <a:effectLst/>
        </p:spPr>
      </p:pic>
      <p:pic>
        <p:nvPicPr>
          <p:cNvPr id="15" name="You Could:…" descr="You Could:…">
            <a:extLst>
              <a:ext uri="{FF2B5EF4-FFF2-40B4-BE49-F238E27FC236}">
                <a16:creationId xmlns:a16="http://schemas.microsoft.com/office/drawing/2014/main" id="{57D73CA4-B154-4FE0-9635-15F282C85411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8624" y="3546068"/>
            <a:ext cx="7369501" cy="1247138"/>
          </a:xfrm>
          <a:prstGeom prst="rect">
            <a:avLst/>
          </a:prstGeom>
          <a:effectLst/>
        </p:spPr>
      </p:pic>
      <p:pic>
        <p:nvPicPr>
          <p:cNvPr id="16" name="You Could:…" descr="You Could:…">
            <a:extLst>
              <a:ext uri="{FF2B5EF4-FFF2-40B4-BE49-F238E27FC236}">
                <a16:creationId xmlns:a16="http://schemas.microsoft.com/office/drawing/2014/main" id="{C12746E4-6D08-483B-B28A-A9FE6CFF0B4F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12424" y="2064795"/>
            <a:ext cx="6161909" cy="1247138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5706B-0496-4C0E-8466-DAFB39C54B58}"/>
              </a:ext>
            </a:extLst>
          </p:cNvPr>
          <p:cNvSpPr txBox="1"/>
          <p:nvPr userDrawn="1"/>
        </p:nvSpPr>
        <p:spPr>
          <a:xfrm>
            <a:off x="1640541" y="2141335"/>
            <a:ext cx="59616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You Could:</a:t>
            </a:r>
            <a:b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Convert from binary to hexadecimal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98C62A-3AE0-40DB-8C50-3866D11A27DC}"/>
              </a:ext>
            </a:extLst>
          </p:cNvPr>
          <p:cNvSpPr txBox="1"/>
          <p:nvPr userDrawn="1"/>
        </p:nvSpPr>
        <p:spPr>
          <a:xfrm>
            <a:off x="959426" y="3631153"/>
            <a:ext cx="722515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You Should: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Convert from denary to hexadecimal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7B5BB-7188-4F9F-93CA-7408307AFBDC}"/>
              </a:ext>
            </a:extLst>
          </p:cNvPr>
          <p:cNvSpPr txBox="1"/>
          <p:nvPr userDrawn="1"/>
        </p:nvSpPr>
        <p:spPr>
          <a:xfrm>
            <a:off x="522365" y="5193238"/>
            <a:ext cx="8200870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You Must: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Identify what hexadecimal is and where its used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2062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A93EC23-C5AC-4F00-9D8B-D2DC1461B696}"/>
              </a:ext>
            </a:extLst>
          </p:cNvPr>
          <p:cNvSpPr/>
          <p:nvPr userDrawn="1"/>
        </p:nvSpPr>
        <p:spPr>
          <a:xfrm rot="10800000" flipH="1">
            <a:off x="-20590" y="6396334"/>
            <a:ext cx="9166494" cy="4671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3">
                  <a:lumOff val="22941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274D6E7-FD27-4826-B561-77111F802590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65712" y="6444508"/>
            <a:ext cx="8968760" cy="36932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defRPr>
            </a:lvl1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Identify what hexadecimal is and where its used</a:t>
            </a:r>
          </a:p>
        </p:txBody>
      </p:sp>
      <p:pic>
        <p:nvPicPr>
          <p:cNvPr id="4" name="Line" descr="Line">
            <a:extLst>
              <a:ext uri="{FF2B5EF4-FFF2-40B4-BE49-F238E27FC236}">
                <a16:creationId xmlns:a16="http://schemas.microsoft.com/office/drawing/2014/main" id="{178BA228-32AB-4BE8-B954-5CBE0EBE99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67422" y="6265728"/>
            <a:ext cx="9228847" cy="101601"/>
          </a:xfrm>
          <a:prstGeom prst="rect">
            <a:avLst/>
          </a:prstGeom>
        </p:spPr>
      </p:pic>
      <p:sp>
        <p:nvSpPr>
          <p:cNvPr id="5" name="Title Text">
            <a:extLst>
              <a:ext uri="{FF2B5EF4-FFF2-40B4-BE49-F238E27FC236}">
                <a16:creationId xmlns:a16="http://schemas.microsoft.com/office/drawing/2014/main" id="{D01C04FA-35B8-4EBD-BA77-E8144D384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61850"/>
            <a:ext cx="6683475" cy="8829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773123AC-6D3B-4B7B-887D-55B0F326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6683475" cy="41659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242373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B7708262-4740-4F54-B755-67473D57FFB7}"/>
              </a:ext>
            </a:extLst>
          </p:cNvPr>
          <p:cNvSpPr/>
          <p:nvPr userDrawn="1"/>
        </p:nvSpPr>
        <p:spPr>
          <a:xfrm rot="10800000" flipH="1">
            <a:off x="-20590" y="6396334"/>
            <a:ext cx="9166494" cy="4671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6">
                  <a:lumOff val="18921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3E29A5E-4F4F-4A76-9E36-3DEFFB14AB1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5712" y="6444508"/>
            <a:ext cx="8968760" cy="36932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defRPr>
            </a:lvl1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Convert from denary to hexadecimal</a:t>
            </a:r>
          </a:p>
        </p:txBody>
      </p:sp>
      <p:pic>
        <p:nvPicPr>
          <p:cNvPr id="7" name="Line" descr="Line">
            <a:extLst>
              <a:ext uri="{FF2B5EF4-FFF2-40B4-BE49-F238E27FC236}">
                <a16:creationId xmlns:a16="http://schemas.microsoft.com/office/drawing/2014/main" id="{92A299D9-6C16-432D-9D7C-9E793BF7FB1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67422" y="6265728"/>
            <a:ext cx="9228847" cy="101601"/>
          </a:xfrm>
          <a:prstGeom prst="rect">
            <a:avLst/>
          </a:prstGeom>
        </p:spPr>
      </p:pic>
      <p:sp>
        <p:nvSpPr>
          <p:cNvPr id="8" name="Title Text">
            <a:extLst>
              <a:ext uri="{FF2B5EF4-FFF2-40B4-BE49-F238E27FC236}">
                <a16:creationId xmlns:a16="http://schemas.microsoft.com/office/drawing/2014/main" id="{821192AC-DB71-4E5E-A994-5E0F82BA1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61850"/>
            <a:ext cx="6683475" cy="8829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D632505E-9736-4AAB-B82F-D3D72EE87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6683475" cy="41659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564399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>
            <a:extLst>
              <a:ext uri="{FF2B5EF4-FFF2-40B4-BE49-F238E27FC236}">
                <a16:creationId xmlns:a16="http://schemas.microsoft.com/office/drawing/2014/main" id="{821192AC-DB71-4E5E-A994-5E0F82BA1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61850"/>
            <a:ext cx="6683475" cy="8829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D632505E-9736-4AAB-B82F-D3D72EE87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6683475" cy="4165923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982DF6B-C69B-4F97-949D-DB880ED1045D}"/>
              </a:ext>
            </a:extLst>
          </p:cNvPr>
          <p:cNvSpPr/>
          <p:nvPr userDrawn="1"/>
        </p:nvSpPr>
        <p:spPr>
          <a:xfrm rot="10800000" flipH="1">
            <a:off x="-20590" y="6396334"/>
            <a:ext cx="9166494" cy="4671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5">
                  <a:lumOff val="23235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D8895AC-2FB8-4A28-969C-CA87F5864DED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65712" y="6444508"/>
            <a:ext cx="8968760" cy="27789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FontTx/>
              <a:buNone/>
              <a:defRPr kumimoji="0" lang="en-US" sz="2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defRPr>
            </a:lvl1pPr>
          </a:lstStyle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Convert from binary to hexadecimal</a:t>
            </a:r>
            <a:endParaRPr dirty="0"/>
          </a:p>
        </p:txBody>
      </p:sp>
      <p:pic>
        <p:nvPicPr>
          <p:cNvPr id="12" name="Line" descr="Line">
            <a:extLst>
              <a:ext uri="{FF2B5EF4-FFF2-40B4-BE49-F238E27FC236}">
                <a16:creationId xmlns:a16="http://schemas.microsoft.com/office/drawing/2014/main" id="{F4B6DC0A-51DF-4EE9-8F48-57D50268546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67422" y="6265728"/>
            <a:ext cx="9228847" cy="1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62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-11247" y="-4352"/>
            <a:ext cx="9166494" cy="731144"/>
          </a:xfrm>
          <a:prstGeom prst="rect">
            <a:avLst/>
          </a:prstGeom>
          <a:gradFill>
            <a:gsLst>
              <a:gs pos="0">
                <a:srgbClr val="FFFFFF"/>
              </a:gs>
              <a:gs pos="37650">
                <a:srgbClr val="F4E09A"/>
              </a:gs>
              <a:gs pos="70144">
                <a:srgbClr val="E9C13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 dirty="0"/>
          </a:p>
        </p:txBody>
      </p:sp>
      <p:pic>
        <p:nvPicPr>
          <p:cNvPr id="3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64332" y="686941"/>
            <a:ext cx="9228848" cy="101601"/>
          </a:xfrm>
          <a:prstGeom prst="rect">
            <a:avLst/>
          </a:prstGeom>
        </p:spPr>
      </p:pic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70065"/>
            <a:ext cx="1662578" cy="56878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61850"/>
            <a:ext cx="6633882" cy="88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6633882" cy="416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9" name="Line" descr="Line">
            <a:extLst>
              <a:ext uri="{FF2B5EF4-FFF2-40B4-BE49-F238E27FC236}">
                <a16:creationId xmlns:a16="http://schemas.microsoft.com/office/drawing/2014/main" id="{7A90CAE8-B650-40E2-98F7-822DB5EBE60C}"/>
              </a:ext>
            </a:extLst>
          </p:cNvPr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4718216" y="3415072"/>
            <a:ext cx="5243104" cy="101601"/>
          </a:xfrm>
          <a:prstGeom prst="rect">
            <a:avLst/>
          </a:prstGeom>
        </p:spPr>
      </p:pic>
      <p:sp>
        <p:nvSpPr>
          <p:cNvPr id="10" name="Key Vocabulary">
            <a:extLst>
              <a:ext uri="{FF2B5EF4-FFF2-40B4-BE49-F238E27FC236}">
                <a16:creationId xmlns:a16="http://schemas.microsoft.com/office/drawing/2014/main" id="{7927AA1B-18C1-43D1-A45C-CD89FC1C9F4E}"/>
              </a:ext>
            </a:extLst>
          </p:cNvPr>
          <p:cNvSpPr txBox="1">
            <a:spLocks/>
          </p:cNvSpPr>
          <p:nvPr userDrawn="1"/>
        </p:nvSpPr>
        <p:spPr>
          <a:xfrm>
            <a:off x="7424562" y="967039"/>
            <a:ext cx="1662579" cy="637537"/>
          </a:xfrm>
          <a:prstGeom prst="rect">
            <a:avLst/>
          </a:prstGeom>
        </p:spPr>
        <p:txBody>
          <a:bodyPr/>
          <a:lstStyle>
            <a:lvl1pPr marL="0" marR="0" indent="0" algn="ctr" defTabSz="85953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7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1pPr>
            <a:lvl2pPr marL="783771" marR="0" indent="-326571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2pPr>
            <a:lvl3pPr marL="1219200" marR="0" indent="-30480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3pPr>
            <a:lvl4pPr marL="17373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4pPr>
            <a:lvl5pPr marL="21945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5pPr>
            <a:lvl6pPr marL="26517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6pPr>
            <a:lvl7pPr marL="31089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7pPr>
            <a:lvl8pPr marL="35661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8pPr>
            <a:lvl9pPr marL="40233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9pPr>
          </a:lstStyle>
          <a:p>
            <a:pPr hangingPunct="1"/>
            <a:r>
              <a:rPr lang="en-US" dirty="0"/>
              <a:t>Key Vocabulary</a:t>
            </a:r>
          </a:p>
        </p:txBody>
      </p:sp>
      <p:sp>
        <p:nvSpPr>
          <p:cNvPr id="11" name="Word 1…">
            <a:extLst>
              <a:ext uri="{FF2B5EF4-FFF2-40B4-BE49-F238E27FC236}">
                <a16:creationId xmlns:a16="http://schemas.microsoft.com/office/drawing/2014/main" id="{927B724C-EC9A-4643-ACF8-DE7B889823D8}"/>
              </a:ext>
            </a:extLst>
          </p:cNvPr>
          <p:cNvSpPr txBox="1">
            <a:spLocks/>
          </p:cNvSpPr>
          <p:nvPr userDrawn="1"/>
        </p:nvSpPr>
        <p:spPr>
          <a:xfrm>
            <a:off x="7424562" y="1775387"/>
            <a:ext cx="1662579" cy="44501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1pPr>
            <a:lvl2pPr marL="783771" marR="0" indent="-326571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2pPr>
            <a:lvl3pPr marL="1219200" marR="0" indent="-30480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3pPr>
            <a:lvl4pPr marL="17373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4pPr>
            <a:lvl5pPr marL="21945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5pPr>
            <a:lvl6pPr marL="26517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6pPr>
            <a:lvl7pPr marL="31089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7pPr>
            <a:lvl8pPr marL="35661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8pPr>
            <a:lvl9pPr marL="40233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9pPr>
          </a:lstStyle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1800" dirty="0"/>
              <a:t>Hexadecimal</a:t>
            </a: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2000" dirty="0"/>
              <a:t>Denary</a:t>
            </a:r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2000" dirty="0"/>
              <a:t>Binary</a:t>
            </a:r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2000" dirty="0"/>
              <a:t>MAC Address</a:t>
            </a:r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2000" dirty="0"/>
              <a:t>IPv6</a:t>
            </a:r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endParaRPr lang="en-US" sz="2000" dirty="0"/>
          </a:p>
          <a:p>
            <a:pPr marL="228600" indent="-228600" hangingPunct="1">
              <a:spcBef>
                <a:spcPts val="0"/>
              </a:spcBef>
              <a:buSzPct val="80000"/>
              <a:buFontTx/>
              <a:buBlip>
                <a:blip r:embed="rId9"/>
              </a:buBlip>
              <a:defRPr sz="2000"/>
            </a:pPr>
            <a:r>
              <a:rPr lang="en-US" sz="2000" dirty="0" err="1"/>
              <a:t>Colour</a:t>
            </a:r>
            <a:r>
              <a:rPr lang="en-US" sz="2000" dirty="0"/>
              <a:t> Chart</a:t>
            </a:r>
          </a:p>
          <a:p>
            <a:pPr marL="0" indent="0" hangingPunct="1">
              <a:spcBef>
                <a:spcPts val="0"/>
              </a:spcBef>
              <a:buSzPct val="80000"/>
              <a:buFontTx/>
              <a:buNone/>
              <a:defRPr sz="2000"/>
            </a:pPr>
            <a:endParaRPr lang="en-US" sz="2000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A7F21CD-4CBD-47FB-A68D-336DF6BD9F2D}"/>
              </a:ext>
            </a:extLst>
          </p:cNvPr>
          <p:cNvSpPr txBox="1">
            <a:spLocks/>
          </p:cNvSpPr>
          <p:nvPr userDrawn="1"/>
        </p:nvSpPr>
        <p:spPr>
          <a:xfrm>
            <a:off x="3774147" y="28480"/>
            <a:ext cx="5278328" cy="587725"/>
          </a:xfrm>
          <a:prstGeom prst="rect">
            <a:avLst/>
          </a:prstGeom>
        </p:spPr>
        <p:txBody>
          <a:bodyPr>
            <a:spAutoFit/>
          </a:bodyPr>
          <a:lstStyle>
            <a:lvl1pPr marL="342900" marR="0" indent="-34290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1pPr>
            <a:lvl2pPr marL="783771" marR="0" indent="-326571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2pPr>
            <a:lvl3pPr marL="1219200" marR="0" indent="-30480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3pPr>
            <a:lvl4pPr marL="17373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4pPr>
            <a:lvl5pPr marL="21945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5pPr>
            <a:lvl6pPr marL="26517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6pPr>
            <a:lvl7pPr marL="3108960" marR="0" indent="-365760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7pPr>
            <a:lvl8pPr marL="35661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8pPr>
            <a:lvl9pPr marL="4023359" marR="0" indent="-365759" algn="l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arker Felt"/>
                <a:ea typeface="Marker Felt"/>
                <a:cs typeface="Marker Felt"/>
                <a:sym typeface="Marker Felt"/>
              </a:defRPr>
            </a:lvl9pPr>
          </a:lstStyle>
          <a:p>
            <a:pPr marL="0" indent="0" algn="r" hangingPunct="1">
              <a:lnSpc>
                <a:spcPct val="60000"/>
              </a:lnSpc>
              <a:spcBef>
                <a:spcPts val="1200"/>
              </a:spcBef>
              <a:buSzTx/>
              <a:buFontTx/>
              <a:buNone/>
              <a:defRPr sz="1800">
                <a:solidFill>
                  <a:srgbClr val="952128"/>
                </a:solidFill>
              </a:defRPr>
            </a:pPr>
            <a:r>
              <a:rPr lang="en-US" sz="1800" dirty="0">
                <a:solidFill>
                  <a:srgbClr val="952128"/>
                </a:solidFill>
              </a:rPr>
              <a:t>1.1.2 Hexadecimal</a:t>
            </a:r>
          </a:p>
          <a:p>
            <a:pPr marL="0" indent="0" algn="r" hangingPunct="1">
              <a:lnSpc>
                <a:spcPct val="60000"/>
              </a:lnSpc>
              <a:spcBef>
                <a:spcPts val="1200"/>
              </a:spcBef>
              <a:buSzTx/>
              <a:buFontTx/>
              <a:buNone/>
              <a:defRPr sz="1700">
                <a:solidFill>
                  <a:srgbClr val="952128"/>
                </a:solidFill>
              </a:defRPr>
            </a:pPr>
            <a:r>
              <a:rPr lang="en-US" sz="1700" dirty="0">
                <a:solidFill>
                  <a:srgbClr val="952128"/>
                </a:solidFill>
              </a:rPr>
              <a:t>To understand hexadecimal representation &amp; it’s uses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342900" marR="0" indent="-3429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783771" marR="0" indent="-326571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1219200" marR="0" indent="-3048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1737360" marR="0" indent="-36576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2194560" marR="0" indent="-36576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2651760" marR="0" indent="-36576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3108960" marR="0" indent="-36576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3566159" marR="0" indent="-36575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4023359" marR="0" indent="-36575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C2610-C4F4-48F9-8C4F-FA5257BE3A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C7F21-224F-400D-A77D-A17516F0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B29E4-D186-4482-BAA6-A2BD3010C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Base 16 number system: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0D2FC-2D4F-45A7-881D-5007F0EE8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5"/>
          <a:stretch/>
        </p:blipFill>
        <p:spPr>
          <a:xfrm>
            <a:off x="561974" y="2746226"/>
            <a:ext cx="6256931" cy="2730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8354B-D64E-4695-B566-EF8098E279FE}"/>
              </a:ext>
            </a:extLst>
          </p:cNvPr>
          <p:cNvSpPr/>
          <p:nvPr/>
        </p:nvSpPr>
        <p:spPr>
          <a:xfrm>
            <a:off x="657225" y="3562350"/>
            <a:ext cx="6067425" cy="43815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104BF-5342-404A-8947-75AEDC4A2FE5}"/>
              </a:ext>
            </a:extLst>
          </p:cNvPr>
          <p:cNvSpPr/>
          <p:nvPr/>
        </p:nvSpPr>
        <p:spPr>
          <a:xfrm>
            <a:off x="676275" y="5036531"/>
            <a:ext cx="6067425" cy="43815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1558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1572-59B1-485E-905A-367800A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- Hex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47C8-91B9-47C9-9BCE-2926E649C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CD37-C361-4D78-A147-C7914EFA6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242E-8005-4779-907F-B4DEEC6C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7" t="39255" r="24445" b="30833"/>
          <a:stretch/>
        </p:blipFill>
        <p:spPr>
          <a:xfrm>
            <a:off x="1715018" y="2397309"/>
            <a:ext cx="5562901" cy="2615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118F60-C6D1-4EC7-BE2C-7145B11DA801}"/>
              </a:ext>
            </a:extLst>
          </p:cNvPr>
          <p:cNvSpPr/>
          <p:nvPr/>
        </p:nvSpPr>
        <p:spPr>
          <a:xfrm>
            <a:off x="1962052" y="4460689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0FD66-3B33-4B6C-A92C-2DFF1FE81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43983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1572-59B1-485E-905A-367800A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- Hex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47C8-91B9-47C9-9BCE-2926E649C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CD37-C361-4D78-A147-C7914EFA6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242E-8005-4779-907F-B4DEEC6C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7" t="39255" r="24445" b="30833"/>
          <a:stretch/>
        </p:blipFill>
        <p:spPr>
          <a:xfrm>
            <a:off x="1715018" y="2397309"/>
            <a:ext cx="5562901" cy="261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0FD66-3B33-4B6C-A92C-2DFF1FE81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9215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107-BAE9-45D6-AE02-46CC679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- 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6EFB-22FB-4EDF-A776-D7E02901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C81C-C04E-46DB-81A6-283FA2610A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53C96-4749-4989-869A-890011D08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4" t="31806" r="32000" b="36528"/>
          <a:stretch/>
        </p:blipFill>
        <p:spPr>
          <a:xfrm>
            <a:off x="2924175" y="2157315"/>
            <a:ext cx="3924300" cy="304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1A282-B5D1-4DE4-B0ED-4F1B11029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2ECFA9-F944-486D-AF8B-1827052478E5}"/>
              </a:ext>
            </a:extLst>
          </p:cNvPr>
          <p:cNvSpPr/>
          <p:nvPr/>
        </p:nvSpPr>
        <p:spPr>
          <a:xfrm>
            <a:off x="4807713" y="3436102"/>
            <a:ext cx="171691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87155-8C73-4C81-AECE-5D7C778881D6}"/>
              </a:ext>
            </a:extLst>
          </p:cNvPr>
          <p:cNvSpPr/>
          <p:nvPr/>
        </p:nvSpPr>
        <p:spPr>
          <a:xfrm>
            <a:off x="4886325" y="4710484"/>
            <a:ext cx="171691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0360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107-BAE9-45D6-AE02-46CC679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- 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6EFB-22FB-4EDF-A776-D7E02901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C81C-C04E-46DB-81A6-283FA2610A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53C96-4749-4989-869A-890011D08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4" t="31806" r="32000" b="36528"/>
          <a:stretch/>
        </p:blipFill>
        <p:spPr>
          <a:xfrm>
            <a:off x="2924175" y="2157315"/>
            <a:ext cx="3924300" cy="304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1A282-B5D1-4DE4-B0ED-4F1B11029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87155-8C73-4C81-AECE-5D7C778881D6}"/>
              </a:ext>
            </a:extLst>
          </p:cNvPr>
          <p:cNvSpPr/>
          <p:nvPr/>
        </p:nvSpPr>
        <p:spPr>
          <a:xfrm>
            <a:off x="4886325" y="4710484"/>
            <a:ext cx="171691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5719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107-BAE9-45D6-AE02-46CC679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- 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6EFB-22FB-4EDF-A776-D7E02901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C81C-C04E-46DB-81A6-283FA2610A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53C96-4749-4989-869A-890011D08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4" t="31806" r="32000" b="36528"/>
          <a:stretch/>
        </p:blipFill>
        <p:spPr>
          <a:xfrm>
            <a:off x="2924175" y="2157315"/>
            <a:ext cx="3924300" cy="304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1A282-B5D1-4DE4-B0ED-4F1B11029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78445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- Hex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922B-EB9D-4F4A-89A9-728F8ABE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6" t="23473" r="30556" b="35138"/>
          <a:stretch/>
        </p:blipFill>
        <p:spPr>
          <a:xfrm>
            <a:off x="2808337" y="1844823"/>
            <a:ext cx="4057650" cy="38508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776369-16DF-4C89-8C3A-D09D75CA61F3}"/>
              </a:ext>
            </a:extLst>
          </p:cNvPr>
          <p:cNvSpPr/>
          <p:nvPr/>
        </p:nvSpPr>
        <p:spPr>
          <a:xfrm>
            <a:off x="3038475" y="3714750"/>
            <a:ext cx="1438275" cy="10953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F3EA2-EBE5-47A5-B4BC-6428F34EC79B}"/>
              </a:ext>
            </a:extLst>
          </p:cNvPr>
          <p:cNvSpPr/>
          <p:nvPr/>
        </p:nvSpPr>
        <p:spPr>
          <a:xfrm>
            <a:off x="4933950" y="5224228"/>
            <a:ext cx="1647825" cy="385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6AEBD-0860-4CF2-83DB-BAE47B27B8A9}"/>
              </a:ext>
            </a:extLst>
          </p:cNvPr>
          <p:cNvSpPr/>
          <p:nvPr/>
        </p:nvSpPr>
        <p:spPr>
          <a:xfrm>
            <a:off x="5305427" y="3714750"/>
            <a:ext cx="1438275" cy="385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34023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- Hex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922B-EB9D-4F4A-89A9-728F8ABE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6" t="23473" r="30556" b="35138"/>
          <a:stretch/>
        </p:blipFill>
        <p:spPr>
          <a:xfrm>
            <a:off x="2808337" y="1844823"/>
            <a:ext cx="4057650" cy="38508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BF3EA2-EBE5-47A5-B4BC-6428F34EC79B}"/>
              </a:ext>
            </a:extLst>
          </p:cNvPr>
          <p:cNvSpPr/>
          <p:nvPr/>
        </p:nvSpPr>
        <p:spPr>
          <a:xfrm>
            <a:off x="4933950" y="5224228"/>
            <a:ext cx="1647825" cy="385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6AEBD-0860-4CF2-83DB-BAE47B27B8A9}"/>
              </a:ext>
            </a:extLst>
          </p:cNvPr>
          <p:cNvSpPr/>
          <p:nvPr/>
        </p:nvSpPr>
        <p:spPr>
          <a:xfrm>
            <a:off x="5305427" y="3714750"/>
            <a:ext cx="1438275" cy="385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19522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- Hex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922B-EB9D-4F4A-89A9-728F8ABE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6" t="23473" r="30556" b="35138"/>
          <a:stretch/>
        </p:blipFill>
        <p:spPr>
          <a:xfrm>
            <a:off x="2808337" y="1844823"/>
            <a:ext cx="4057650" cy="38508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BF3EA2-EBE5-47A5-B4BC-6428F34EC79B}"/>
              </a:ext>
            </a:extLst>
          </p:cNvPr>
          <p:cNvSpPr/>
          <p:nvPr/>
        </p:nvSpPr>
        <p:spPr>
          <a:xfrm>
            <a:off x="4933950" y="5224228"/>
            <a:ext cx="1647825" cy="385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219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 – Dec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8168-AD5B-46FE-B95F-EBF2C9816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1" t="40695" r="27889" b="22916"/>
          <a:stretch/>
        </p:blipFill>
        <p:spPr>
          <a:xfrm>
            <a:off x="2487563" y="2390539"/>
            <a:ext cx="4768536" cy="3305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0907F2-9264-4588-B5F9-F555F1ACA24F}"/>
              </a:ext>
            </a:extLst>
          </p:cNvPr>
          <p:cNvSpPr/>
          <p:nvPr/>
        </p:nvSpPr>
        <p:spPr>
          <a:xfrm>
            <a:off x="4623019" y="3763891"/>
            <a:ext cx="2396906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7D087-703C-45AE-A2D5-D6489FFCD211}"/>
              </a:ext>
            </a:extLst>
          </p:cNvPr>
          <p:cNvSpPr/>
          <p:nvPr/>
        </p:nvSpPr>
        <p:spPr>
          <a:xfrm>
            <a:off x="4783406" y="5070568"/>
            <a:ext cx="2076131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6606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- Dec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8168-AD5B-46FE-B95F-EBF2C9816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1" t="40695" r="27889" b="22916"/>
          <a:stretch/>
        </p:blipFill>
        <p:spPr>
          <a:xfrm>
            <a:off x="2487563" y="2390539"/>
            <a:ext cx="4768536" cy="330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D7D087-703C-45AE-A2D5-D6489FFCD211}"/>
              </a:ext>
            </a:extLst>
          </p:cNvPr>
          <p:cNvSpPr/>
          <p:nvPr/>
        </p:nvSpPr>
        <p:spPr>
          <a:xfrm>
            <a:off x="4783406" y="5070568"/>
            <a:ext cx="2076131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631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27559-F969-416C-B4DD-DFF28536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10A49-CA64-4626-A45B-5503734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- Dec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C03E8-B897-4CB2-9FAB-BE2FE6BB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9B987-5AF9-4885-A50A-821DE7B7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615131" y="2000014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8168-AD5B-46FE-B95F-EBF2C9816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1" t="40695" r="27889" b="22916"/>
          <a:stretch/>
        </p:blipFill>
        <p:spPr>
          <a:xfrm>
            <a:off x="2487563" y="2390539"/>
            <a:ext cx="4768536" cy="33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64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1572-59B1-485E-905A-367800A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- Hex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47C8-91B9-47C9-9BCE-2926E649C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CD37-C361-4D78-A147-C7914EFA6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242E-8005-4779-907F-B4DEEC6C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7" t="39255" r="24445" b="30833"/>
          <a:stretch/>
        </p:blipFill>
        <p:spPr>
          <a:xfrm>
            <a:off x="1715018" y="2397309"/>
            <a:ext cx="5562901" cy="2615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261E1-1A2C-4547-AA54-C2C6D0EA8D88}"/>
              </a:ext>
            </a:extLst>
          </p:cNvPr>
          <p:cNvSpPr/>
          <p:nvPr/>
        </p:nvSpPr>
        <p:spPr>
          <a:xfrm>
            <a:off x="4885809" y="2988863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65D3B-89E3-4B06-858D-C287AC79E516}"/>
              </a:ext>
            </a:extLst>
          </p:cNvPr>
          <p:cNvSpPr/>
          <p:nvPr/>
        </p:nvSpPr>
        <p:spPr>
          <a:xfrm>
            <a:off x="4885809" y="4460690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18F60-C6D1-4EC7-BE2C-7145B11DA801}"/>
              </a:ext>
            </a:extLst>
          </p:cNvPr>
          <p:cNvSpPr/>
          <p:nvPr/>
        </p:nvSpPr>
        <p:spPr>
          <a:xfrm>
            <a:off x="1962052" y="4460689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0FD66-3B33-4B6C-A92C-2DFF1FE81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67804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1572-59B1-485E-905A-367800A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- Hex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47C8-91B9-47C9-9BCE-2926E649C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CD37-C361-4D78-A147-C7914EFA6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242E-8005-4779-907F-B4DEEC6C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7" t="39255" r="24445" b="30833"/>
          <a:stretch/>
        </p:blipFill>
        <p:spPr>
          <a:xfrm>
            <a:off x="1715018" y="2397309"/>
            <a:ext cx="5562901" cy="2615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65D3B-89E3-4B06-858D-C287AC79E516}"/>
              </a:ext>
            </a:extLst>
          </p:cNvPr>
          <p:cNvSpPr/>
          <p:nvPr/>
        </p:nvSpPr>
        <p:spPr>
          <a:xfrm>
            <a:off x="4885809" y="4460690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18F60-C6D1-4EC7-BE2C-7145B11DA801}"/>
              </a:ext>
            </a:extLst>
          </p:cNvPr>
          <p:cNvSpPr/>
          <p:nvPr/>
        </p:nvSpPr>
        <p:spPr>
          <a:xfrm>
            <a:off x="1962052" y="4460689"/>
            <a:ext cx="2186862" cy="32778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0FD66-3B33-4B6C-A92C-2DFF1FE81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2238" r="1852" b="1244"/>
          <a:stretch/>
        </p:blipFill>
        <p:spPr>
          <a:xfrm>
            <a:off x="83164" y="1844823"/>
            <a:ext cx="1714501" cy="369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859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GOnline PP Guide Template">
  <a:themeElements>
    <a:clrScheme name="PGOnline PP Gu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GOnline PP Guide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GOnline PP Gu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GOnline PP Guide Template">
  <a:themeElements>
    <a:clrScheme name="PGOnline PP Gu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GOnline PP Guide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GOnline PP Gu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7514fcea-5e3e-45d2-8423-8dca94eb0029" xsi:nil="true"/>
    <CultureName xmlns="7514fcea-5e3e-45d2-8423-8dca94eb0029" xsi:nil="true"/>
    <Invited_Students xmlns="7514fcea-5e3e-45d2-8423-8dca94eb0029" xsi:nil="true"/>
    <Templates xmlns="7514fcea-5e3e-45d2-8423-8dca94eb0029" xsi:nil="true"/>
    <Self_Registration_Enabled xmlns="7514fcea-5e3e-45d2-8423-8dca94eb0029" xsi:nil="true"/>
    <FolderType xmlns="7514fcea-5e3e-45d2-8423-8dca94eb0029" xsi:nil="true"/>
    <Teachers xmlns="7514fcea-5e3e-45d2-8423-8dca94eb0029">
      <UserInfo>
        <DisplayName/>
        <AccountId xsi:nil="true"/>
        <AccountType/>
      </UserInfo>
    </Teachers>
    <Distribution_Groups xmlns="7514fcea-5e3e-45d2-8423-8dca94eb0029" xsi:nil="true"/>
    <LMS_Mappings xmlns="7514fcea-5e3e-45d2-8423-8dca94eb0029" xsi:nil="true"/>
    <Invited_Teachers xmlns="7514fcea-5e3e-45d2-8423-8dca94eb0029" xsi:nil="true"/>
    <Math_Settings xmlns="7514fcea-5e3e-45d2-8423-8dca94eb0029" xsi:nil="true"/>
    <TeamsChannelId xmlns="7514fcea-5e3e-45d2-8423-8dca94eb0029" xsi:nil="true"/>
    <Is_Collaboration_Space_Locked xmlns="7514fcea-5e3e-45d2-8423-8dca94eb0029" xsi:nil="true"/>
    <Owner xmlns="7514fcea-5e3e-45d2-8423-8dca94eb0029">
      <UserInfo>
        <DisplayName/>
        <AccountId xsi:nil="true"/>
        <AccountType/>
      </UserInfo>
    </Owner>
    <IsNotebookLocked xmlns="7514fcea-5e3e-45d2-8423-8dca94eb0029" xsi:nil="true"/>
    <NotebookType xmlns="7514fcea-5e3e-45d2-8423-8dca94eb0029" xsi:nil="true"/>
    <Students xmlns="7514fcea-5e3e-45d2-8423-8dca94eb0029">
      <UserInfo>
        <DisplayName/>
        <AccountId xsi:nil="true"/>
        <AccountType/>
      </UserInfo>
    </Students>
    <Student_Groups xmlns="7514fcea-5e3e-45d2-8423-8dca94eb0029">
      <UserInfo>
        <DisplayName/>
        <AccountId xsi:nil="true"/>
        <AccountType/>
      </UserInfo>
    </Student_Groups>
    <AppVersion xmlns="7514fcea-5e3e-45d2-8423-8dca94eb0029" xsi:nil="true"/>
    <DefaultSectionNames xmlns="7514fcea-5e3e-45d2-8423-8dca94eb00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5965E6AECCE4C43A4A4F4F1D2DF43D7" ma:contentTypeVersion="30" ma:contentTypeDescription="Tạo tài liệu mới." ma:contentTypeScope="" ma:versionID="b7ae46ff6c916b72838152878343cd78">
  <xsd:schema xmlns:xsd="http://www.w3.org/2001/XMLSchema" xmlns:xs="http://www.w3.org/2001/XMLSchema" xmlns:p="http://schemas.microsoft.com/office/2006/metadata/properties" xmlns:ns3="7514fcea-5e3e-45d2-8423-8dca94eb0029" xmlns:ns4="e6e1e82b-f213-4b47-883a-10fb0d2fd9cb" targetNamespace="http://schemas.microsoft.com/office/2006/metadata/properties" ma:root="true" ma:fieldsID="cc6484f15865870df1c501d15e8ff0eb" ns3:_="" ns4:_="">
    <xsd:import namespace="7514fcea-5e3e-45d2-8423-8dca94eb0029"/>
    <xsd:import namespace="e6e1e82b-f213-4b47-883a-10fb0d2fd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4fcea-5e3e-45d2-8423-8dca94eb00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1e82b-f213-4b47-883a-10fb0d2fd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7E0AC3-2920-480C-8880-4641131FFD82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6e1e82b-f213-4b47-883a-10fb0d2fd9cb"/>
    <ds:schemaRef ds:uri="7514fcea-5e3e-45d2-8423-8dca94eb0029"/>
  </ds:schemaRefs>
</ds:datastoreItem>
</file>

<file path=customXml/itemProps2.xml><?xml version="1.0" encoding="utf-8"?>
<ds:datastoreItem xmlns:ds="http://schemas.openxmlformats.org/officeDocument/2006/customXml" ds:itemID="{555F5123-A15C-4A63-9E27-635B0DAE4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07E63-D77D-462B-9CCB-C2042DC68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14fcea-5e3e-45d2-8423-8dca94eb0029"/>
    <ds:schemaRef ds:uri="e6e1e82b-f213-4b47-883a-10fb0d2fd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Marker Felt</vt:lpstr>
      <vt:lpstr>PGOnline PP Guide Template</vt:lpstr>
      <vt:lpstr>Hexadecimal</vt:lpstr>
      <vt:lpstr>Dec - Hex</vt:lpstr>
      <vt:lpstr>Dec - Hex</vt:lpstr>
      <vt:lpstr>Dec - Hex</vt:lpstr>
      <vt:lpstr>Hex – Dec </vt:lpstr>
      <vt:lpstr>Hex - Dec</vt:lpstr>
      <vt:lpstr>Hex - Dec</vt:lpstr>
      <vt:lpstr>Bin - Hex</vt:lpstr>
      <vt:lpstr>Bin - Hex</vt:lpstr>
      <vt:lpstr>Bin - Hex</vt:lpstr>
      <vt:lpstr>Bin - Hex</vt:lpstr>
      <vt:lpstr>Hex - Bin</vt:lpstr>
      <vt:lpstr>Hex - Bin</vt:lpstr>
      <vt:lpstr>Hex - 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</dc:title>
  <cp:lastModifiedBy>Myran Teasdale</cp:lastModifiedBy>
  <cp:revision>4</cp:revision>
  <dcterms:modified xsi:type="dcterms:W3CDTF">2020-08-27T12:17:04Z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0x010100D5965E6AECCE4C43A4A4F4F1D2DF43D7</vt:lpwstr>
  </property>
</Properties>
</file>