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3" r:id="rId4"/>
  </p:sldMasterIdLst>
  <p:notesMasterIdLst>
    <p:notesMasterId r:id="rId6"/>
  </p:notesMasterIdLst>
  <p:sldIdLst>
    <p:sldId id="265" r:id="rId5"/>
  </p:sldIdLst>
  <p:sldSz cx="7559675" cy="106918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08769C-78B3-4F26-AE3C-36BD2A92F6BE}">
  <a:tblStyle styleId="{5908769C-78B3-4F26-AE3C-36BD2A92F6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8"/>
    <p:restoredTop sz="94586"/>
  </p:normalViewPr>
  <p:slideViewPr>
    <p:cSldViewPr snapToGrid="0">
      <p:cViewPr varScale="1">
        <p:scale>
          <a:sx n="47" d="100"/>
          <a:sy n="47" d="100"/>
        </p:scale>
        <p:origin x="24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yran Teasdale" userId="2377585e8297f3ba" providerId="LiveId" clId="{76E59F05-F063-42EE-8C89-701E49BD87AE}"/>
    <pc:docChg chg="custSel delSld modMainMaster">
      <pc:chgData name="Myran Teasdale" userId="2377585e8297f3ba" providerId="LiveId" clId="{76E59F05-F063-42EE-8C89-701E49BD87AE}" dt="2020-08-26T13:23:38.782" v="8" actId="478"/>
      <pc:docMkLst>
        <pc:docMk/>
      </pc:docMkLst>
      <pc:sldChg chg="del">
        <pc:chgData name="Myran Teasdale" userId="2377585e8297f3ba" providerId="LiveId" clId="{76E59F05-F063-42EE-8C89-701E49BD87AE}" dt="2020-08-26T13:22:15.909" v="0" actId="47"/>
        <pc:sldMkLst>
          <pc:docMk/>
          <pc:sldMk cId="0" sldId="256"/>
        </pc:sldMkLst>
      </pc:sldChg>
      <pc:sldChg chg="del">
        <pc:chgData name="Myran Teasdale" userId="2377585e8297f3ba" providerId="LiveId" clId="{76E59F05-F063-42EE-8C89-701E49BD87AE}" dt="2020-08-26T13:22:16.242" v="1" actId="47"/>
        <pc:sldMkLst>
          <pc:docMk/>
          <pc:sldMk cId="0" sldId="257"/>
        </pc:sldMkLst>
      </pc:sldChg>
      <pc:sldChg chg="del">
        <pc:chgData name="Myran Teasdale" userId="2377585e8297f3ba" providerId="LiveId" clId="{76E59F05-F063-42EE-8C89-701E49BD87AE}" dt="2020-08-26T13:22:27.163" v="5" actId="47"/>
        <pc:sldMkLst>
          <pc:docMk/>
          <pc:sldMk cId="0" sldId="258"/>
        </pc:sldMkLst>
      </pc:sldChg>
      <pc:sldChg chg="del">
        <pc:chgData name="Myran Teasdale" userId="2377585e8297f3ba" providerId="LiveId" clId="{76E59F05-F063-42EE-8C89-701E49BD87AE}" dt="2020-08-26T13:22:27.445" v="6" actId="47"/>
        <pc:sldMkLst>
          <pc:docMk/>
          <pc:sldMk cId="2637083891" sldId="260"/>
        </pc:sldMkLst>
      </pc:sldChg>
      <pc:sldChg chg="del">
        <pc:chgData name="Myran Teasdale" userId="2377585e8297f3ba" providerId="LiveId" clId="{76E59F05-F063-42EE-8C89-701E49BD87AE}" dt="2020-08-26T13:22:27.763" v="7" actId="47"/>
        <pc:sldMkLst>
          <pc:docMk/>
          <pc:sldMk cId="1821433842" sldId="261"/>
        </pc:sldMkLst>
      </pc:sldChg>
      <pc:sldChg chg="del">
        <pc:chgData name="Myran Teasdale" userId="2377585e8297f3ba" providerId="LiveId" clId="{76E59F05-F063-42EE-8C89-701E49BD87AE}" dt="2020-08-26T13:22:22.908" v="2" actId="47"/>
        <pc:sldMkLst>
          <pc:docMk/>
          <pc:sldMk cId="3803924570" sldId="262"/>
        </pc:sldMkLst>
      </pc:sldChg>
      <pc:sldChg chg="del">
        <pc:chgData name="Myran Teasdale" userId="2377585e8297f3ba" providerId="LiveId" clId="{76E59F05-F063-42EE-8C89-701E49BD87AE}" dt="2020-08-26T13:22:24.203" v="3" actId="47"/>
        <pc:sldMkLst>
          <pc:docMk/>
          <pc:sldMk cId="1799789206" sldId="263"/>
        </pc:sldMkLst>
      </pc:sldChg>
      <pc:sldChg chg="del">
        <pc:chgData name="Myran Teasdale" userId="2377585e8297f3ba" providerId="LiveId" clId="{76E59F05-F063-42EE-8C89-701E49BD87AE}" dt="2020-08-26T13:22:25.878" v="4" actId="47"/>
        <pc:sldMkLst>
          <pc:docMk/>
          <pc:sldMk cId="4102195667" sldId="264"/>
        </pc:sldMkLst>
      </pc:sldChg>
      <pc:sldMasterChg chg="delSldLayout modSldLayout">
        <pc:chgData name="Myran Teasdale" userId="2377585e8297f3ba" providerId="LiveId" clId="{76E59F05-F063-42EE-8C89-701E49BD87AE}" dt="2020-08-26T13:23:38.782" v="8" actId="478"/>
        <pc:sldMasterMkLst>
          <pc:docMk/>
          <pc:sldMasterMk cId="0" sldId="2147483653"/>
        </pc:sldMasterMkLst>
        <pc:sldLayoutChg chg="del">
          <pc:chgData name="Myran Teasdale" userId="2377585e8297f3ba" providerId="LiveId" clId="{76E59F05-F063-42EE-8C89-701E49BD87AE}" dt="2020-08-26T13:22:15.909" v="0" actId="47"/>
          <pc:sldLayoutMkLst>
            <pc:docMk/>
            <pc:sldMasterMk cId="0" sldId="2147483653"/>
            <pc:sldLayoutMk cId="0" sldId="2147483648"/>
          </pc:sldLayoutMkLst>
        </pc:sldLayoutChg>
        <pc:sldLayoutChg chg="del">
          <pc:chgData name="Myran Teasdale" userId="2377585e8297f3ba" providerId="LiveId" clId="{76E59F05-F063-42EE-8C89-701E49BD87AE}" dt="2020-08-26T13:22:25.878" v="4" actId="47"/>
          <pc:sldLayoutMkLst>
            <pc:docMk/>
            <pc:sldMasterMk cId="0" sldId="2147483653"/>
            <pc:sldLayoutMk cId="0" sldId="2147483649"/>
          </pc:sldLayoutMkLst>
        </pc:sldLayoutChg>
        <pc:sldLayoutChg chg="delSp mod">
          <pc:chgData name="Myran Teasdale" userId="2377585e8297f3ba" providerId="LiveId" clId="{76E59F05-F063-42EE-8C89-701E49BD87AE}" dt="2020-08-26T13:23:38.782" v="8" actId="478"/>
          <pc:sldLayoutMkLst>
            <pc:docMk/>
            <pc:sldMasterMk cId="0" sldId="2147483653"/>
            <pc:sldLayoutMk cId="0" sldId="2147483650"/>
          </pc:sldLayoutMkLst>
          <pc:spChg chg="del">
            <ac:chgData name="Myran Teasdale" userId="2377585e8297f3ba" providerId="LiveId" clId="{76E59F05-F063-42EE-8C89-701E49BD87AE}" dt="2020-08-26T13:23:38.782" v="8" actId="478"/>
            <ac:spMkLst>
              <pc:docMk/>
              <pc:sldMasterMk cId="0" sldId="2147483653"/>
              <pc:sldLayoutMk cId="0" sldId="2147483650"/>
              <ac:spMk id="30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16992" y="685800"/>
            <a:ext cx="2424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0794200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41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9304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4"/>
          <p:cNvGrpSpPr/>
          <p:nvPr/>
        </p:nvGrpSpPr>
        <p:grpSpPr>
          <a:xfrm>
            <a:off x="0" y="-1"/>
            <a:ext cx="7560001" cy="10691961"/>
            <a:chOff x="0" y="-11"/>
            <a:chExt cx="7560001" cy="11732647"/>
          </a:xfrm>
        </p:grpSpPr>
        <p:pic>
          <p:nvPicPr>
            <p:cNvPr id="25" name="Google Shape;25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-11"/>
              <a:ext cx="7560001" cy="60245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" name="Google Shape;26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5708114"/>
              <a:ext cx="7560001" cy="60245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" name="Google Shape;27;p4"/>
          <p:cNvSpPr/>
          <p:nvPr/>
        </p:nvSpPr>
        <p:spPr>
          <a:xfrm>
            <a:off x="158400" y="140700"/>
            <a:ext cx="7243200" cy="10410600"/>
          </a:xfrm>
          <a:prstGeom prst="rect">
            <a:avLst/>
          </a:prstGeom>
          <a:solidFill>
            <a:srgbClr val="FFFFFF"/>
          </a:solidFill>
          <a:ln w="76200" cap="flat" cmpd="sng">
            <a:solidFill>
              <a:srgbClr val="009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5300" tIns="125300" rIns="125300" bIns="1253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718500" y="2148954"/>
            <a:ext cx="6123000" cy="7681800"/>
          </a:xfrm>
          <a:prstGeom prst="rect">
            <a:avLst/>
          </a:prstGeom>
        </p:spPr>
        <p:txBody>
          <a:bodyPr spcFirstLastPara="1" wrap="square" lIns="125300" tIns="125300" rIns="125300" bIns="125300" anchor="t" anchorCtr="0"/>
          <a:lstStyle>
            <a:lvl1pPr marL="457200" lvl="0" indent="-400050">
              <a:spcBef>
                <a:spcPts val="800"/>
              </a:spcBef>
              <a:spcAft>
                <a:spcPts val="0"/>
              </a:spcAft>
              <a:buSzPts val="2700"/>
              <a:buChar char="▪"/>
              <a:defRPr/>
            </a:lvl1pPr>
            <a:lvl2pPr marL="914400" lvl="1" indent="-400050">
              <a:spcBef>
                <a:spcPts val="0"/>
              </a:spcBef>
              <a:spcAft>
                <a:spcPts val="0"/>
              </a:spcAft>
              <a:buSzPts val="2700"/>
              <a:buChar char="□"/>
              <a:defRPr/>
            </a:lvl2pPr>
            <a:lvl3pPr marL="1371600" lvl="2" indent="-400050">
              <a:spcBef>
                <a:spcPts val="0"/>
              </a:spcBef>
              <a:spcAft>
                <a:spcPts val="0"/>
              </a:spcAft>
              <a:buSzPts val="2700"/>
              <a:buChar char="□"/>
              <a:defRPr/>
            </a:lvl3pPr>
            <a:lvl4pPr marL="1828800" lvl="3" indent="-400050">
              <a:spcBef>
                <a:spcPts val="0"/>
              </a:spcBef>
              <a:spcAft>
                <a:spcPts val="0"/>
              </a:spcAft>
              <a:buSzPts val="2700"/>
              <a:buChar char="□"/>
              <a:defRPr/>
            </a:lvl4pPr>
            <a:lvl5pPr marL="2286000" lvl="4" indent="-400050">
              <a:spcBef>
                <a:spcPts val="0"/>
              </a:spcBef>
              <a:spcAft>
                <a:spcPts val="0"/>
              </a:spcAft>
              <a:buSzPts val="2700"/>
              <a:buChar char="○"/>
              <a:defRPr/>
            </a:lvl5pPr>
            <a:lvl6pPr marL="2743200" lvl="5" indent="-400050">
              <a:spcBef>
                <a:spcPts val="0"/>
              </a:spcBef>
              <a:spcAft>
                <a:spcPts val="0"/>
              </a:spcAft>
              <a:buSzPts val="2700"/>
              <a:buChar char="■"/>
              <a:defRPr/>
            </a:lvl6pPr>
            <a:lvl7pPr marL="3200400" lvl="6" indent="-400050">
              <a:spcBef>
                <a:spcPts val="0"/>
              </a:spcBef>
              <a:spcAft>
                <a:spcPts val="0"/>
              </a:spcAft>
              <a:buSzPts val="2700"/>
              <a:buChar char="●"/>
              <a:defRPr/>
            </a:lvl7pPr>
            <a:lvl8pPr marL="3657600" lvl="7" indent="-400050">
              <a:spcBef>
                <a:spcPts val="0"/>
              </a:spcBef>
              <a:spcAft>
                <a:spcPts val="0"/>
              </a:spcAft>
              <a:buSzPts val="2700"/>
              <a:buChar char="○"/>
              <a:defRPr/>
            </a:lvl8pPr>
            <a:lvl9pPr marL="4114800" lvl="8" indent="-400050">
              <a:spcBef>
                <a:spcPts val="0"/>
              </a:spcBef>
              <a:spcAft>
                <a:spcPts val="0"/>
              </a:spcAft>
              <a:buSzPts val="27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ctrTitle"/>
          </p:nvPr>
        </p:nvSpPr>
        <p:spPr>
          <a:xfrm>
            <a:off x="777375" y="598625"/>
            <a:ext cx="6064200" cy="1457100"/>
          </a:xfrm>
          <a:prstGeom prst="rect">
            <a:avLst/>
          </a:prstGeom>
        </p:spPr>
        <p:txBody>
          <a:bodyPr spcFirstLastPara="1" wrap="square" lIns="125300" tIns="125300" rIns="125300" bIns="12530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1pPr>
            <a:lvl2pPr lvl="1" rtl="0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rtl="0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rtl="0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rtl="0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rtl="0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rtl="0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rtl="0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rtl="0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5"/>
          <p:cNvGrpSpPr/>
          <p:nvPr/>
        </p:nvGrpSpPr>
        <p:grpSpPr>
          <a:xfrm>
            <a:off x="0" y="-1"/>
            <a:ext cx="7560001" cy="10691961"/>
            <a:chOff x="0" y="-11"/>
            <a:chExt cx="7560001" cy="11732647"/>
          </a:xfrm>
        </p:grpSpPr>
        <p:pic>
          <p:nvPicPr>
            <p:cNvPr id="33" name="Google Shape;33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-11"/>
              <a:ext cx="7560001" cy="60245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" name="Google Shape;34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5708114"/>
              <a:ext cx="7560001" cy="60245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" name="Google Shape;35;p5"/>
          <p:cNvSpPr/>
          <p:nvPr/>
        </p:nvSpPr>
        <p:spPr>
          <a:xfrm>
            <a:off x="158400" y="140700"/>
            <a:ext cx="7243200" cy="10410600"/>
          </a:xfrm>
          <a:prstGeom prst="rect">
            <a:avLst/>
          </a:prstGeom>
          <a:solidFill>
            <a:srgbClr val="FFFFFF"/>
          </a:solidFill>
          <a:ln w="76200" cap="flat" cmpd="sng">
            <a:solidFill>
              <a:srgbClr val="009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5300" tIns="125300" rIns="125300" bIns="1253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718589" y="4807970"/>
            <a:ext cx="1956300" cy="4240800"/>
          </a:xfrm>
          <a:prstGeom prst="rect">
            <a:avLst/>
          </a:prstGeom>
        </p:spPr>
        <p:txBody>
          <a:bodyPr spcFirstLastPara="1" wrap="square" lIns="125300" tIns="125300" rIns="125300" bIns="125300" anchor="t" anchorCtr="0"/>
          <a:lstStyle>
            <a:lvl1pPr marL="457200" lvl="0" indent="-349250" rtl="0">
              <a:spcBef>
                <a:spcPts val="800"/>
              </a:spcBef>
              <a:spcAft>
                <a:spcPts val="0"/>
              </a:spcAft>
              <a:buSzPts val="1900"/>
              <a:buChar char="▪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□"/>
              <a:defRPr sz="1900"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□"/>
              <a:defRPr sz="1900"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□"/>
              <a:defRPr sz="1900"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2775257" y="4807970"/>
            <a:ext cx="1956300" cy="4240800"/>
          </a:xfrm>
          <a:prstGeom prst="rect">
            <a:avLst/>
          </a:prstGeom>
        </p:spPr>
        <p:txBody>
          <a:bodyPr spcFirstLastPara="1" wrap="square" lIns="125300" tIns="125300" rIns="125300" bIns="125300" anchor="t" anchorCtr="0"/>
          <a:lstStyle>
            <a:lvl1pPr marL="457200" lvl="0" indent="-349250" rtl="0">
              <a:spcBef>
                <a:spcPts val="800"/>
              </a:spcBef>
              <a:spcAft>
                <a:spcPts val="0"/>
              </a:spcAft>
              <a:buSzPts val="1900"/>
              <a:buChar char="▪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□"/>
              <a:defRPr sz="1900"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□"/>
              <a:defRPr sz="1900"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□"/>
              <a:defRPr sz="1900"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77372" y="1970230"/>
            <a:ext cx="4092600" cy="2411100"/>
          </a:xfrm>
          <a:prstGeom prst="rect">
            <a:avLst/>
          </a:prstGeom>
        </p:spPr>
        <p:txBody>
          <a:bodyPr spcFirstLastPara="1" wrap="square" lIns="125300" tIns="125300" rIns="125300" bIns="12530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Font typeface="Open Sans"/>
              <a:buNone/>
              <a:defRPr sz="4100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rtl="0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rtl="0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rtl="0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rtl="0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rtl="0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rtl="0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rtl="0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3"/>
          </p:nvPr>
        </p:nvSpPr>
        <p:spPr>
          <a:xfrm>
            <a:off x="4831925" y="4807970"/>
            <a:ext cx="1956300" cy="4240800"/>
          </a:xfrm>
          <a:prstGeom prst="rect">
            <a:avLst/>
          </a:prstGeom>
        </p:spPr>
        <p:txBody>
          <a:bodyPr spcFirstLastPara="1" wrap="square" lIns="125300" tIns="125300" rIns="125300" bIns="125300" anchor="t" anchorCtr="0"/>
          <a:lstStyle>
            <a:lvl1pPr marL="457200" lvl="0" indent="-349250" rtl="0">
              <a:spcBef>
                <a:spcPts val="800"/>
              </a:spcBef>
              <a:spcAft>
                <a:spcPts val="0"/>
              </a:spcAft>
              <a:buSzPts val="1900"/>
              <a:buChar char="▪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□"/>
              <a:defRPr sz="1900"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□"/>
              <a:defRPr sz="1900"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□"/>
              <a:defRPr sz="1900"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40" name="Google Shape;40;p5"/>
          <p:cNvSpPr txBox="1"/>
          <p:nvPr/>
        </p:nvSpPr>
        <p:spPr>
          <a:xfrm>
            <a:off x="5435425" y="10220200"/>
            <a:ext cx="19062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teachcomputerscience.com</a:t>
            </a:r>
            <a:endParaRPr sz="10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589" y="1761940"/>
            <a:ext cx="4209900" cy="28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5300" tIns="125300" rIns="125300" bIns="12530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Open Sans"/>
              <a:buNone/>
              <a:defRPr sz="4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Work Sans"/>
              <a:buNone/>
              <a:defRPr sz="55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Work Sans"/>
              <a:buNone/>
              <a:defRPr sz="55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Work Sans"/>
              <a:buNone/>
              <a:defRPr sz="55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Work Sans"/>
              <a:buNone/>
              <a:defRPr sz="55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Work Sans"/>
              <a:buNone/>
              <a:defRPr sz="55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Work Sans"/>
              <a:buNone/>
              <a:defRPr sz="55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Work Sans"/>
              <a:buNone/>
              <a:defRPr sz="55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Work Sans"/>
              <a:buNone/>
              <a:defRPr sz="55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589" y="4807970"/>
            <a:ext cx="6123000" cy="41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5300" tIns="125300" rIns="125300" bIns="125300" anchor="t" anchorCtr="0"/>
          <a:lstStyle>
            <a:lvl1pPr marL="457200" lvl="0" indent="-40005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Open Sans"/>
              <a:buChar char="▪"/>
              <a:defRPr sz="2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400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Open Sans"/>
              <a:buChar char="□"/>
              <a:defRPr sz="2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400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Open Sans"/>
              <a:buChar char="□"/>
              <a:defRPr sz="2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400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Open Sans"/>
              <a:buChar char="□"/>
              <a:defRPr sz="2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400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Open Sans"/>
              <a:buChar char="○"/>
              <a:defRPr sz="2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400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Open Sans"/>
              <a:buChar char="■"/>
              <a:defRPr sz="2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400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Open Sans"/>
              <a:buChar char="●"/>
              <a:defRPr sz="2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400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Open Sans"/>
              <a:buChar char="○"/>
              <a:defRPr sz="2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400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Open Sans"/>
              <a:buChar char="■"/>
              <a:defRPr sz="2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>
            <a:spLocks noGrp="1"/>
          </p:cNvSpPr>
          <p:nvPr>
            <p:ph type="body" idx="1"/>
          </p:nvPr>
        </p:nvSpPr>
        <p:spPr>
          <a:xfrm>
            <a:off x="718575" y="1597482"/>
            <a:ext cx="6123000" cy="8098968"/>
          </a:xfrm>
          <a:prstGeom prst="rect">
            <a:avLst/>
          </a:prstGeom>
        </p:spPr>
        <p:txBody>
          <a:bodyPr spcFirstLastPara="1" wrap="square" lIns="125300" tIns="125300" rIns="125300" bIns="125300" anchor="t" anchorCtr="0">
            <a:noAutofit/>
          </a:bodyPr>
          <a:lstStyle/>
          <a:p>
            <a:pPr marL="342900" lvl="0" indent="-342900" algn="just">
              <a:lnSpc>
                <a:spcPct val="114000"/>
              </a:lnSpc>
              <a:buSzPct val="100000"/>
              <a:buFont typeface="+mj-lt"/>
              <a:buAutoNum type="arabicPeriod"/>
            </a:pPr>
            <a:r>
              <a:rPr lang="en-IN" sz="1400" dirty="0"/>
              <a:t>How is an analogue sound converted to digital form?</a:t>
            </a:r>
          </a:p>
          <a:p>
            <a:pPr marL="342900" lvl="0" indent="-342900" algn="just">
              <a:lnSpc>
                <a:spcPct val="114000"/>
              </a:lnSpc>
              <a:buSzPct val="100000"/>
              <a:buFont typeface="+mj-lt"/>
              <a:buAutoNum type="arabicPeriod"/>
            </a:pPr>
            <a:r>
              <a:rPr lang="en-IN" sz="1400" dirty="0"/>
              <a:t>How is a sound file downloaded from the internet different from a sound file in CD?</a:t>
            </a:r>
          </a:p>
          <a:p>
            <a:pPr marL="342900" lvl="0" indent="-342900" algn="just">
              <a:lnSpc>
                <a:spcPct val="114000"/>
              </a:lnSpc>
              <a:buSzPct val="100000"/>
              <a:buFont typeface="+mj-lt"/>
              <a:buAutoNum type="arabicPeriod"/>
            </a:pPr>
            <a:r>
              <a:rPr lang="en-IN" sz="1400" dirty="0"/>
              <a:t>What happens to a sound file if its bit depth is increased?</a:t>
            </a:r>
          </a:p>
          <a:p>
            <a:pPr marL="342900" lvl="0" indent="-342900" algn="just">
              <a:lnSpc>
                <a:spcPct val="114000"/>
              </a:lnSpc>
              <a:buSzPct val="100000"/>
              <a:buFont typeface="+mj-lt"/>
              <a:buAutoNum type="arabicPeriod"/>
            </a:pPr>
            <a:r>
              <a:rPr lang="en-IN" sz="1400" dirty="0"/>
              <a:t>Why is the sampling rate of sound in VoIP just 8 kHz?</a:t>
            </a:r>
          </a:p>
          <a:p>
            <a:pPr marL="342900" lvl="0" indent="-342900" algn="just">
              <a:lnSpc>
                <a:spcPct val="114000"/>
              </a:lnSpc>
              <a:buSzPct val="100000"/>
              <a:buFont typeface="+mj-lt"/>
              <a:buAutoNum type="arabicPeriod"/>
            </a:pPr>
            <a:r>
              <a:rPr lang="en-IN" sz="1400" dirty="0"/>
              <a:t>What are the factors </a:t>
            </a:r>
            <a:r>
              <a:rPr lang="en-IN" sz="1400"/>
              <a:t>by which the </a:t>
            </a:r>
            <a:r>
              <a:rPr lang="en-IN" sz="1400" dirty="0"/>
              <a:t>audio quality of a digital sound is affected?</a:t>
            </a:r>
          </a:p>
          <a:p>
            <a:pPr marL="342900" lvl="0" indent="-342900" algn="just">
              <a:lnSpc>
                <a:spcPct val="114000"/>
              </a:lnSpc>
              <a:buSzPct val="100000"/>
              <a:buFont typeface="+mj-lt"/>
              <a:buAutoNum type="arabicPeriod"/>
            </a:pPr>
            <a:endParaRPr lang="en-IN" sz="1400" dirty="0"/>
          </a:p>
          <a:p>
            <a:pPr marL="342900" lvl="0" indent="-342900" algn="just">
              <a:lnSpc>
                <a:spcPct val="114000"/>
              </a:lnSpc>
              <a:buSzPct val="100000"/>
              <a:buFont typeface="+mj-lt"/>
              <a:buAutoNum type="arabicPeriod"/>
            </a:pPr>
            <a:endParaRPr lang="en-IN" sz="1400" dirty="0"/>
          </a:p>
          <a:p>
            <a:pPr marL="342900" lvl="0" indent="-342900" algn="just">
              <a:lnSpc>
                <a:spcPct val="114000"/>
              </a:lnSpc>
              <a:buSzPct val="100000"/>
              <a:buFont typeface="+mj-lt"/>
              <a:buAutoNum type="arabicPeriod"/>
            </a:pPr>
            <a:endParaRPr lang="en-IN" sz="1400" dirty="0"/>
          </a:p>
          <a:p>
            <a:pPr marL="342900" lvl="0" indent="-342900" algn="just">
              <a:lnSpc>
                <a:spcPct val="114000"/>
              </a:lnSpc>
              <a:buSzPct val="100000"/>
              <a:buFont typeface="+mj-lt"/>
              <a:buAutoNum type="arabicPeriod"/>
            </a:pPr>
            <a:endParaRPr lang="en-IN" sz="1400" dirty="0"/>
          </a:p>
          <a:p>
            <a:pPr marL="342900" lvl="0" indent="-342900" algn="just">
              <a:lnSpc>
                <a:spcPct val="114000"/>
              </a:lnSpc>
              <a:buSzPct val="100000"/>
              <a:buFont typeface="+mj-lt"/>
              <a:buAutoNum type="arabicPeriod"/>
            </a:pPr>
            <a:endParaRPr lang="en-IN" sz="1400" dirty="0"/>
          </a:p>
          <a:p>
            <a:pPr marL="342900" lvl="0" indent="-342900" algn="just">
              <a:lnSpc>
                <a:spcPct val="114000"/>
              </a:lnSpc>
              <a:buSzPct val="100000"/>
              <a:buFont typeface="+mj-lt"/>
              <a:buAutoNum type="arabicPeriod"/>
            </a:pPr>
            <a:endParaRPr lang="en-IN" sz="1400" dirty="0"/>
          </a:p>
          <a:p>
            <a:pPr marL="342900" lvl="0" indent="-342900" algn="just">
              <a:lnSpc>
                <a:spcPct val="114000"/>
              </a:lnSpc>
              <a:buSzPct val="100000"/>
              <a:buFont typeface="+mj-lt"/>
              <a:buAutoNum type="arabicPeriod"/>
            </a:pPr>
            <a:endParaRPr lang="en-IN" sz="1400" dirty="0"/>
          </a:p>
          <a:p>
            <a:pPr marL="342900" lvl="0" indent="-342900" algn="just">
              <a:lnSpc>
                <a:spcPct val="114000"/>
              </a:lnSpc>
              <a:buSzPct val="100000"/>
              <a:buFont typeface="+mj-lt"/>
              <a:buAutoNum type="arabicPeriod"/>
            </a:pPr>
            <a:endParaRPr lang="en-IN" sz="1400" dirty="0"/>
          </a:p>
          <a:p>
            <a:pPr marL="342900" lvl="0" indent="-342900" algn="just">
              <a:lnSpc>
                <a:spcPct val="114000"/>
              </a:lnSpc>
              <a:buSzPct val="100000"/>
              <a:buFont typeface="+mj-lt"/>
              <a:buAutoNum type="arabicPeriod"/>
            </a:pPr>
            <a:endParaRPr lang="en-IN" sz="1400" dirty="0"/>
          </a:p>
          <a:p>
            <a:pPr marL="342900" lvl="0" indent="-342900" algn="just">
              <a:lnSpc>
                <a:spcPct val="114000"/>
              </a:lnSpc>
              <a:buSzPct val="100000"/>
              <a:buFont typeface="+mj-lt"/>
              <a:buAutoNum type="arabicPeriod"/>
            </a:pPr>
            <a:endParaRPr lang="en-IN" sz="1400" dirty="0"/>
          </a:p>
          <a:p>
            <a:pPr marL="342900" lvl="0" indent="-342900" algn="just">
              <a:lnSpc>
                <a:spcPct val="114000"/>
              </a:lnSpc>
              <a:buSzPct val="100000"/>
              <a:buFont typeface="+mj-lt"/>
              <a:buAutoNum type="arabicPeriod"/>
            </a:pPr>
            <a:endParaRPr lang="en-IN" sz="1400" dirty="0"/>
          </a:p>
          <a:p>
            <a:pPr marL="0" lvl="0" indent="0" algn="just">
              <a:lnSpc>
                <a:spcPct val="114000"/>
              </a:lnSpc>
              <a:buNone/>
            </a:pPr>
            <a:endParaRPr lang="en-IN" sz="1400" dirty="0"/>
          </a:p>
          <a:p>
            <a:pPr marL="0" lvl="0" indent="0" algn="just">
              <a:lnSpc>
                <a:spcPct val="114000"/>
              </a:lnSpc>
              <a:buNone/>
            </a:pPr>
            <a:endParaRPr lang="en-IN" sz="1400" dirty="0"/>
          </a:p>
          <a:p>
            <a:pPr marL="0" lvl="0" indent="0" algn="just">
              <a:lnSpc>
                <a:spcPct val="114000"/>
              </a:lnSpc>
              <a:buNone/>
            </a:pPr>
            <a:endParaRPr lang="en-IN" sz="1400" dirty="0"/>
          </a:p>
          <a:p>
            <a:pPr marL="0" lvl="0" indent="0" algn="just">
              <a:lnSpc>
                <a:spcPct val="114000"/>
              </a:lnSpc>
              <a:buNone/>
            </a:pPr>
            <a:endParaRPr lang="en-IN" sz="1400" dirty="0"/>
          </a:p>
          <a:p>
            <a:pPr marL="0" lvl="0" indent="0" algn="just">
              <a:lnSpc>
                <a:spcPct val="114000"/>
              </a:lnSpc>
              <a:buNone/>
            </a:pPr>
            <a:endParaRPr lang="en-IN" sz="1400" dirty="0"/>
          </a:p>
          <a:p>
            <a:pPr marL="0" lvl="0" indent="0" algn="just">
              <a:lnSpc>
                <a:spcPct val="114000"/>
              </a:lnSpc>
              <a:buNone/>
            </a:pPr>
            <a:endParaRPr lang="en-IN" sz="1400" dirty="0"/>
          </a:p>
        </p:txBody>
      </p:sp>
      <p:sp>
        <p:nvSpPr>
          <p:cNvPr id="10" name="Google Shape;66;p9"/>
          <p:cNvSpPr txBox="1">
            <a:spLocks/>
          </p:cNvSpPr>
          <p:nvPr/>
        </p:nvSpPr>
        <p:spPr>
          <a:xfrm>
            <a:off x="777375" y="780937"/>
            <a:ext cx="6064200" cy="643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5300" tIns="125300" rIns="125300" bIns="1253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Open Sans"/>
              <a:buNone/>
              <a:defRPr sz="4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Work Sans"/>
              <a:buNone/>
              <a:defRPr sz="66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Work Sans"/>
              <a:buNone/>
              <a:defRPr sz="66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Work Sans"/>
              <a:buNone/>
              <a:defRPr sz="66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Work Sans"/>
              <a:buNone/>
              <a:defRPr sz="66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Work Sans"/>
              <a:buNone/>
              <a:defRPr sz="66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Work Sans"/>
              <a:buNone/>
              <a:defRPr sz="66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Work Sans"/>
              <a:buNone/>
              <a:defRPr sz="66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Work Sans"/>
              <a:buNone/>
              <a:defRPr sz="66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r>
              <a:rPr lang="en-IN" sz="3200" dirty="0"/>
              <a:t>End of topic questions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664173153"/>
      </p:ext>
    </p:extLst>
  </p:cSld>
  <p:clrMapOvr>
    <a:masterClrMapping/>
  </p:clrMapOvr>
</p:sld>
</file>

<file path=ppt/theme/theme1.xml><?xml version="1.0" encoding="utf-8"?>
<a:theme xmlns:a="http://schemas.openxmlformats.org/drawingml/2006/main" name="Jacquenet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DCB0FFB49D224DB8390279668A55FD" ma:contentTypeVersion="11" ma:contentTypeDescription="Create a new document." ma:contentTypeScope="" ma:versionID="d0dc2bab7bfa16df569d645b8ac39905">
  <xsd:schema xmlns:xsd="http://www.w3.org/2001/XMLSchema" xmlns:xs="http://www.w3.org/2001/XMLSchema" xmlns:p="http://schemas.microsoft.com/office/2006/metadata/properties" xmlns:ns2="c4711e22-91b1-4437-ab39-95dd7465b3ad" xmlns:ns3="af5261a7-f474-49c3-8cb2-31f251ad5212" targetNamespace="http://schemas.microsoft.com/office/2006/metadata/properties" ma:root="true" ma:fieldsID="c9faa129b1de08300474805cbcfd33e7" ns2:_="" ns3:_="">
    <xsd:import namespace="c4711e22-91b1-4437-ab39-95dd7465b3ad"/>
    <xsd:import namespace="af5261a7-f474-49c3-8cb2-31f251ad521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711e22-91b1-4437-ab39-95dd7465b3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5261a7-f474-49c3-8cb2-31f251ad5212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8FAE3B0-2E49-48EC-B960-3171A540C3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4711e22-91b1-4437-ab39-95dd7465b3ad"/>
    <ds:schemaRef ds:uri="af5261a7-f474-49c3-8cb2-31f251ad521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C3326F0-0E01-407D-A8EB-12BC44C0000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5F83BF5-C76C-4716-8F63-E5D2EF704EE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73</Words>
  <Application>Microsoft Office PowerPoint</Application>
  <PresentationFormat>Custom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Open Sans</vt:lpstr>
      <vt:lpstr>Work Sans</vt:lpstr>
      <vt:lpstr>Jacquenetta template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Sound</dc:title>
  <cp:lastModifiedBy>Myran Teasdale</cp:lastModifiedBy>
  <cp:revision>8</cp:revision>
  <dcterms:modified xsi:type="dcterms:W3CDTF">2020-08-26T13:23:41Z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0x01010057DCB0FFB49D224DB8390279668A55FD</vt:lpwstr>
  </property>
</Properties>
</file>