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3" r:id="rId4"/>
  </p:sldMasterIdLst>
  <p:notesMasterIdLst>
    <p:notesMasterId r:id="rId6"/>
  </p:notesMasterIdLst>
  <p:sldIdLst>
    <p:sldId id="263" r:id="rId5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08769C-78B3-4F26-AE3C-36BD2A92F6BE}">
  <a:tblStyle styleId="{5908769C-78B3-4F26-AE3C-36BD2A92F6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578"/>
    <p:restoredTop sz="94586"/>
  </p:normalViewPr>
  <p:slideViewPr>
    <p:cSldViewPr snapToGrid="0">
      <p:cViewPr varScale="1">
        <p:scale>
          <a:sx n="50" d="100"/>
          <a:sy n="50" d="100"/>
        </p:scale>
        <p:origin x="23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ran Teasdale" userId="2377585e8297f3ba" providerId="LiveId" clId="{C7018286-11BE-410D-A9FD-F3E5F26EFD2B}"/>
    <pc:docChg chg="custSel delSld modMainMaster">
      <pc:chgData name="Myran Teasdale" userId="2377585e8297f3ba" providerId="LiveId" clId="{C7018286-11BE-410D-A9FD-F3E5F26EFD2B}" dt="2020-08-26T13:24:00.959" v="9" actId="478"/>
      <pc:docMkLst>
        <pc:docMk/>
      </pc:docMkLst>
      <pc:sldChg chg="del">
        <pc:chgData name="Myran Teasdale" userId="2377585e8297f3ba" providerId="LiveId" clId="{C7018286-11BE-410D-A9FD-F3E5F26EFD2B}" dt="2020-08-26T13:22:04.097" v="0" actId="47"/>
        <pc:sldMkLst>
          <pc:docMk/>
          <pc:sldMk cId="0" sldId="256"/>
        </pc:sldMkLst>
      </pc:sldChg>
      <pc:sldChg chg="del">
        <pc:chgData name="Myran Teasdale" userId="2377585e8297f3ba" providerId="LiveId" clId="{C7018286-11BE-410D-A9FD-F3E5F26EFD2B}" dt="2020-08-26T13:22:04.398" v="1" actId="47"/>
        <pc:sldMkLst>
          <pc:docMk/>
          <pc:sldMk cId="0" sldId="257"/>
        </pc:sldMkLst>
      </pc:sldChg>
      <pc:sldChg chg="del">
        <pc:chgData name="Myran Teasdale" userId="2377585e8297f3ba" providerId="LiveId" clId="{C7018286-11BE-410D-A9FD-F3E5F26EFD2B}" dt="2020-08-26T13:22:05.108" v="2" actId="47"/>
        <pc:sldMkLst>
          <pc:docMk/>
          <pc:sldMk cId="0" sldId="258"/>
        </pc:sldMkLst>
      </pc:sldChg>
      <pc:sldChg chg="del">
        <pc:chgData name="Myran Teasdale" userId="2377585e8297f3ba" providerId="LiveId" clId="{C7018286-11BE-410D-A9FD-F3E5F26EFD2B}" dt="2020-08-26T13:22:05.609" v="3" actId="47"/>
        <pc:sldMkLst>
          <pc:docMk/>
          <pc:sldMk cId="2637083891" sldId="260"/>
        </pc:sldMkLst>
      </pc:sldChg>
      <pc:sldChg chg="del">
        <pc:chgData name="Myran Teasdale" userId="2377585e8297f3ba" providerId="LiveId" clId="{C7018286-11BE-410D-A9FD-F3E5F26EFD2B}" dt="2020-08-26T13:22:05.968" v="4" actId="47"/>
        <pc:sldMkLst>
          <pc:docMk/>
          <pc:sldMk cId="1821433842" sldId="261"/>
        </pc:sldMkLst>
      </pc:sldChg>
      <pc:sldChg chg="del">
        <pc:chgData name="Myran Teasdale" userId="2377585e8297f3ba" providerId="LiveId" clId="{C7018286-11BE-410D-A9FD-F3E5F26EFD2B}" dt="2020-08-26T13:22:06.784" v="5" actId="47"/>
        <pc:sldMkLst>
          <pc:docMk/>
          <pc:sldMk cId="3803924570" sldId="262"/>
        </pc:sldMkLst>
      </pc:sldChg>
      <pc:sldChg chg="del">
        <pc:chgData name="Myran Teasdale" userId="2377585e8297f3ba" providerId="LiveId" clId="{C7018286-11BE-410D-A9FD-F3E5F26EFD2B}" dt="2020-08-26T13:22:08.292" v="6" actId="47"/>
        <pc:sldMkLst>
          <pc:docMk/>
          <pc:sldMk cId="4102195667" sldId="264"/>
        </pc:sldMkLst>
      </pc:sldChg>
      <pc:sldChg chg="del">
        <pc:chgData name="Myran Teasdale" userId="2377585e8297f3ba" providerId="LiveId" clId="{C7018286-11BE-410D-A9FD-F3E5F26EFD2B}" dt="2020-08-26T13:22:08.756" v="7" actId="47"/>
        <pc:sldMkLst>
          <pc:docMk/>
          <pc:sldMk cId="2664173153" sldId="265"/>
        </pc:sldMkLst>
      </pc:sldChg>
      <pc:sldMasterChg chg="delSldLayout modSldLayout">
        <pc:chgData name="Myran Teasdale" userId="2377585e8297f3ba" providerId="LiveId" clId="{C7018286-11BE-410D-A9FD-F3E5F26EFD2B}" dt="2020-08-26T13:24:00.959" v="9" actId="478"/>
        <pc:sldMasterMkLst>
          <pc:docMk/>
          <pc:sldMasterMk cId="0" sldId="2147483653"/>
        </pc:sldMasterMkLst>
        <pc:sldLayoutChg chg="del">
          <pc:chgData name="Myran Teasdale" userId="2377585e8297f3ba" providerId="LiveId" clId="{C7018286-11BE-410D-A9FD-F3E5F26EFD2B}" dt="2020-08-26T13:22:04.097" v="0" actId="47"/>
          <pc:sldLayoutMkLst>
            <pc:docMk/>
            <pc:sldMasterMk cId="0" sldId="2147483653"/>
            <pc:sldLayoutMk cId="0" sldId="2147483648"/>
          </pc:sldLayoutMkLst>
        </pc:sldLayoutChg>
        <pc:sldLayoutChg chg="del">
          <pc:chgData name="Myran Teasdale" userId="2377585e8297f3ba" providerId="LiveId" clId="{C7018286-11BE-410D-A9FD-F3E5F26EFD2B}" dt="2020-08-26T13:22:08.292" v="6" actId="47"/>
          <pc:sldLayoutMkLst>
            <pc:docMk/>
            <pc:sldMasterMk cId="0" sldId="2147483653"/>
            <pc:sldLayoutMk cId="0" sldId="2147483649"/>
          </pc:sldLayoutMkLst>
        </pc:sldLayoutChg>
        <pc:sldLayoutChg chg="delSp mod">
          <pc:chgData name="Myran Teasdale" userId="2377585e8297f3ba" providerId="LiveId" clId="{C7018286-11BE-410D-A9FD-F3E5F26EFD2B}" dt="2020-08-26T13:23:58.623" v="8" actId="478"/>
          <pc:sldLayoutMkLst>
            <pc:docMk/>
            <pc:sldMasterMk cId="0" sldId="2147483653"/>
            <pc:sldLayoutMk cId="0" sldId="2147483650"/>
          </pc:sldLayoutMkLst>
          <pc:spChg chg="del">
            <ac:chgData name="Myran Teasdale" userId="2377585e8297f3ba" providerId="LiveId" clId="{C7018286-11BE-410D-A9FD-F3E5F26EFD2B}" dt="2020-08-26T13:23:58.623" v="8" actId="478"/>
            <ac:spMkLst>
              <pc:docMk/>
              <pc:sldMasterMk cId="0" sldId="2147483653"/>
              <pc:sldLayoutMk cId="0" sldId="2147483650"/>
              <ac:spMk id="30" creationId="{00000000-0000-0000-0000-000000000000}"/>
            </ac:spMkLst>
          </pc:spChg>
        </pc:sldLayoutChg>
        <pc:sldLayoutChg chg="delSp mod">
          <pc:chgData name="Myran Teasdale" userId="2377585e8297f3ba" providerId="LiveId" clId="{C7018286-11BE-410D-A9FD-F3E5F26EFD2B}" dt="2020-08-26T13:24:00.959" v="9" actId="478"/>
          <pc:sldLayoutMkLst>
            <pc:docMk/>
            <pc:sldMasterMk cId="0" sldId="2147483653"/>
            <pc:sldLayoutMk cId="0" sldId="2147483651"/>
          </pc:sldLayoutMkLst>
          <pc:spChg chg="del">
            <ac:chgData name="Myran Teasdale" userId="2377585e8297f3ba" providerId="LiveId" clId="{C7018286-11BE-410D-A9FD-F3E5F26EFD2B}" dt="2020-08-26T13:24:00.959" v="9" actId="478"/>
            <ac:spMkLst>
              <pc:docMk/>
              <pc:sldMasterMk cId="0" sldId="2147483653"/>
              <pc:sldLayoutMk cId="0" sldId="2147483651"/>
              <ac:spMk id="4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6992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79420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912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0" y="-1"/>
            <a:ext cx="7560001" cy="10691961"/>
            <a:chOff x="0" y="-11"/>
            <a:chExt cx="7560001" cy="11732647"/>
          </a:xfrm>
        </p:grpSpPr>
        <p:pic>
          <p:nvPicPr>
            <p:cNvPr id="25" name="Google Shape;25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-11"/>
              <a:ext cx="7560001" cy="60245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5708114"/>
              <a:ext cx="7560001" cy="60245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Google Shape;27;p4"/>
          <p:cNvSpPr/>
          <p:nvPr/>
        </p:nvSpPr>
        <p:spPr>
          <a:xfrm>
            <a:off x="158400" y="140700"/>
            <a:ext cx="7243200" cy="104106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009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18500" y="2148954"/>
            <a:ext cx="6123000" cy="7681800"/>
          </a:xfrm>
          <a:prstGeom prst="rect">
            <a:avLst/>
          </a:prstGeom>
        </p:spPr>
        <p:txBody>
          <a:bodyPr spcFirstLastPara="1" wrap="square" lIns="125300" tIns="125300" rIns="125300" bIns="125300" anchor="t" anchorCtr="0"/>
          <a:lstStyle>
            <a:lvl1pPr marL="457200" lvl="0" indent="-400050">
              <a:spcBef>
                <a:spcPts val="800"/>
              </a:spcBef>
              <a:spcAft>
                <a:spcPts val="0"/>
              </a:spcAft>
              <a:buSzPts val="2700"/>
              <a:buChar char="▪"/>
              <a:defRPr/>
            </a:lvl1pPr>
            <a:lvl2pPr marL="914400" lvl="1" indent="-400050">
              <a:spcBef>
                <a:spcPts val="0"/>
              </a:spcBef>
              <a:spcAft>
                <a:spcPts val="0"/>
              </a:spcAft>
              <a:buSzPts val="2700"/>
              <a:buChar char="□"/>
              <a:defRPr/>
            </a:lvl2pPr>
            <a:lvl3pPr marL="1371600" lvl="2" indent="-400050">
              <a:spcBef>
                <a:spcPts val="0"/>
              </a:spcBef>
              <a:spcAft>
                <a:spcPts val="0"/>
              </a:spcAft>
              <a:buSzPts val="2700"/>
              <a:buChar char="□"/>
              <a:defRPr/>
            </a:lvl3pPr>
            <a:lvl4pPr marL="1828800" lvl="3" indent="-400050">
              <a:spcBef>
                <a:spcPts val="0"/>
              </a:spcBef>
              <a:spcAft>
                <a:spcPts val="0"/>
              </a:spcAft>
              <a:buSzPts val="2700"/>
              <a:buChar char="□"/>
              <a:defRPr/>
            </a:lvl4pPr>
            <a:lvl5pPr marL="2286000" lvl="4" indent="-40005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5pPr>
            <a:lvl6pPr marL="2743200" lvl="5" indent="-40005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6pPr>
            <a:lvl7pPr marL="3200400" lvl="6" indent="-40005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7pPr>
            <a:lvl8pPr marL="3657600" lvl="7" indent="-40005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8pPr>
            <a:lvl9pPr marL="4114800" lvl="8" indent="-40005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777375" y="598625"/>
            <a:ext cx="6064200" cy="1457100"/>
          </a:xfrm>
          <a:prstGeom prst="rect">
            <a:avLst/>
          </a:prstGeom>
        </p:spPr>
        <p:txBody>
          <a:bodyPr spcFirstLastPara="1" wrap="square" lIns="125300" tIns="125300" rIns="125300" bIns="1253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0" y="-1"/>
            <a:ext cx="7560001" cy="10691961"/>
            <a:chOff x="0" y="-11"/>
            <a:chExt cx="7560001" cy="11732647"/>
          </a:xfrm>
        </p:grpSpPr>
        <p:pic>
          <p:nvPicPr>
            <p:cNvPr id="33" name="Google Shape;33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-11"/>
              <a:ext cx="7560001" cy="60245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5708114"/>
              <a:ext cx="7560001" cy="60245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Google Shape;35;p5"/>
          <p:cNvSpPr/>
          <p:nvPr/>
        </p:nvSpPr>
        <p:spPr>
          <a:xfrm>
            <a:off x="158400" y="140700"/>
            <a:ext cx="7243200" cy="104106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009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718589" y="4807970"/>
            <a:ext cx="1956300" cy="4240800"/>
          </a:xfrm>
          <a:prstGeom prst="rect">
            <a:avLst/>
          </a:prstGeom>
        </p:spPr>
        <p:txBody>
          <a:bodyPr spcFirstLastPara="1" wrap="square" lIns="125300" tIns="125300" rIns="125300" bIns="125300" anchor="t" anchorCtr="0"/>
          <a:lstStyle>
            <a:lvl1pPr marL="457200" lvl="0" indent="-349250" rtl="0">
              <a:spcBef>
                <a:spcPts val="800"/>
              </a:spcBef>
              <a:spcAft>
                <a:spcPts val="0"/>
              </a:spcAft>
              <a:buSzPts val="1900"/>
              <a:buChar char="▪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2775257" y="4807970"/>
            <a:ext cx="1956300" cy="4240800"/>
          </a:xfrm>
          <a:prstGeom prst="rect">
            <a:avLst/>
          </a:prstGeom>
        </p:spPr>
        <p:txBody>
          <a:bodyPr spcFirstLastPara="1" wrap="square" lIns="125300" tIns="125300" rIns="125300" bIns="125300" anchor="t" anchorCtr="0"/>
          <a:lstStyle>
            <a:lvl1pPr marL="457200" lvl="0" indent="-349250" rtl="0">
              <a:spcBef>
                <a:spcPts val="800"/>
              </a:spcBef>
              <a:spcAft>
                <a:spcPts val="0"/>
              </a:spcAft>
              <a:buSzPts val="1900"/>
              <a:buChar char="▪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77372" y="1970230"/>
            <a:ext cx="4092600" cy="2411100"/>
          </a:xfrm>
          <a:prstGeom prst="rect">
            <a:avLst/>
          </a:prstGeom>
        </p:spPr>
        <p:txBody>
          <a:bodyPr spcFirstLastPara="1" wrap="square" lIns="125300" tIns="125300" rIns="125300" bIns="1253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Font typeface="Open Sans"/>
              <a:buNone/>
              <a:defRPr sz="41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3"/>
          </p:nvPr>
        </p:nvSpPr>
        <p:spPr>
          <a:xfrm>
            <a:off x="4831925" y="4807970"/>
            <a:ext cx="1956300" cy="4240800"/>
          </a:xfrm>
          <a:prstGeom prst="rect">
            <a:avLst/>
          </a:prstGeom>
        </p:spPr>
        <p:txBody>
          <a:bodyPr spcFirstLastPara="1" wrap="square" lIns="125300" tIns="125300" rIns="125300" bIns="125300" anchor="t" anchorCtr="0"/>
          <a:lstStyle>
            <a:lvl1pPr marL="457200" lvl="0" indent="-349250" rtl="0">
              <a:spcBef>
                <a:spcPts val="800"/>
              </a:spcBef>
              <a:spcAft>
                <a:spcPts val="0"/>
              </a:spcAft>
              <a:buSzPts val="1900"/>
              <a:buChar char="▪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589" y="1761940"/>
            <a:ext cx="4209900" cy="28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300" tIns="125300" rIns="125300" bIns="1253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pen Sans"/>
              <a:buNone/>
              <a:defRPr sz="4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589" y="4807970"/>
            <a:ext cx="6123000" cy="41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300" tIns="125300" rIns="125300" bIns="125300" anchor="t" anchorCtr="0"/>
          <a:lstStyle>
            <a:lvl1pPr marL="457200" lvl="0" indent="-40005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▪"/>
              <a:defRPr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00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□"/>
              <a:defRPr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400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□"/>
              <a:defRPr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400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□"/>
              <a:defRPr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400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○"/>
              <a:defRPr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400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■"/>
              <a:defRPr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400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●"/>
              <a:defRPr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400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○"/>
              <a:defRPr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400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■"/>
              <a:defRPr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718575" y="1597482"/>
            <a:ext cx="6123000" cy="8098968"/>
          </a:xfrm>
          <a:prstGeom prst="rect">
            <a:avLst/>
          </a:prstGeom>
        </p:spPr>
        <p:txBody>
          <a:bodyPr spcFirstLastPara="1" wrap="square" lIns="125300" tIns="125300" rIns="125300" bIns="125300" anchor="t" anchorCtr="0">
            <a:noAutofit/>
          </a:bodyPr>
          <a:lstStyle/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r>
              <a:rPr lang="en-IN" sz="1400" dirty="0"/>
              <a:t>A system has a bit depth of 8 bits. What range of values can it represent? Show your working.</a:t>
            </a:r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r>
              <a:rPr lang="en-IN" sz="1400" dirty="0"/>
              <a:t>Calculate the bit rate of a 32 bit depth system with a sampling rate of 44,100 samples per second and 2 channels.</a:t>
            </a:r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r>
              <a:rPr lang="en-IN" sz="1400" dirty="0"/>
              <a:t>What is the file size of a 4-minute song with a bit rate found in question 2?</a:t>
            </a:r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r>
              <a:rPr lang="en-IN" sz="1400" dirty="0"/>
              <a:t>What happens to the file size and sound quality if the sampling rate is increased?</a:t>
            </a:r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0" lvl="0" indent="0" algn="just">
              <a:lnSpc>
                <a:spcPct val="114000"/>
              </a:lnSpc>
              <a:buNone/>
            </a:pPr>
            <a:endParaRPr lang="en-IN" sz="1400" dirty="0"/>
          </a:p>
          <a:p>
            <a:pPr marL="0" lvl="0" indent="0" algn="just">
              <a:lnSpc>
                <a:spcPct val="114000"/>
              </a:lnSpc>
              <a:buNone/>
            </a:pPr>
            <a:endParaRPr lang="en-IN" sz="1400" dirty="0"/>
          </a:p>
          <a:p>
            <a:pPr marL="0" lvl="0" indent="0" algn="just">
              <a:lnSpc>
                <a:spcPct val="114000"/>
              </a:lnSpc>
              <a:buNone/>
            </a:pPr>
            <a:endParaRPr lang="en-IN" sz="1400" dirty="0"/>
          </a:p>
          <a:p>
            <a:pPr marL="0" lvl="0" indent="0" algn="just">
              <a:lnSpc>
                <a:spcPct val="114000"/>
              </a:lnSpc>
              <a:buNone/>
            </a:pPr>
            <a:endParaRPr lang="en-IN" sz="1400" dirty="0"/>
          </a:p>
          <a:p>
            <a:pPr marL="0" lvl="0" indent="0" algn="just">
              <a:lnSpc>
                <a:spcPct val="114000"/>
              </a:lnSpc>
              <a:buNone/>
            </a:pPr>
            <a:endParaRPr lang="en-IN" sz="1400" dirty="0"/>
          </a:p>
          <a:p>
            <a:pPr marL="0" lvl="0" indent="0" algn="just">
              <a:lnSpc>
                <a:spcPct val="114000"/>
              </a:lnSpc>
              <a:buNone/>
            </a:pPr>
            <a:endParaRPr lang="en-IN" sz="1400" dirty="0"/>
          </a:p>
        </p:txBody>
      </p:sp>
      <p:sp>
        <p:nvSpPr>
          <p:cNvPr id="10" name="Google Shape;66;p9"/>
          <p:cNvSpPr txBox="1">
            <a:spLocks/>
          </p:cNvSpPr>
          <p:nvPr/>
        </p:nvSpPr>
        <p:spPr>
          <a:xfrm>
            <a:off x="777375" y="780937"/>
            <a:ext cx="6064200" cy="64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300" tIns="125300" rIns="125300" bIns="1253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pen Sans"/>
              <a:buNone/>
              <a:defRPr sz="4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Work Sans"/>
              <a:buNone/>
              <a:defRPr sz="6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Work Sans"/>
              <a:buNone/>
              <a:defRPr sz="6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Work Sans"/>
              <a:buNone/>
              <a:defRPr sz="6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Work Sans"/>
              <a:buNone/>
              <a:defRPr sz="6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Work Sans"/>
              <a:buNone/>
              <a:defRPr sz="6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Work Sans"/>
              <a:buNone/>
              <a:defRPr sz="6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Work Sans"/>
              <a:buNone/>
              <a:defRPr sz="6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Work Sans"/>
              <a:buNone/>
              <a:defRPr sz="6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IN" sz="3200" dirty="0"/>
              <a:t>Activity-1</a:t>
            </a:r>
          </a:p>
          <a:p>
            <a:r>
              <a:rPr lang="en-IN" sz="1400" dirty="0"/>
              <a:t>Duration: 10 minutes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90625" y="2538979"/>
            <a:ext cx="5381625" cy="742950"/>
          </a:xfrm>
          <a:prstGeom prst="rect">
            <a:avLst/>
          </a:prstGeom>
          <a:noFill/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190625" y="4463029"/>
            <a:ext cx="5381625" cy="742950"/>
          </a:xfrm>
          <a:prstGeom prst="rect">
            <a:avLst/>
          </a:prstGeom>
          <a:noFill/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190625" y="6463279"/>
            <a:ext cx="5381625" cy="742950"/>
          </a:xfrm>
          <a:prstGeom prst="rect">
            <a:avLst/>
          </a:prstGeom>
          <a:noFill/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190625" y="8377804"/>
            <a:ext cx="5381625" cy="742950"/>
          </a:xfrm>
          <a:prstGeom prst="rect">
            <a:avLst/>
          </a:prstGeom>
          <a:noFill/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789206"/>
      </p:ext>
    </p:extLst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DCB0FFB49D224DB8390279668A55FD" ma:contentTypeVersion="11" ma:contentTypeDescription="Create a new document." ma:contentTypeScope="" ma:versionID="d0dc2bab7bfa16df569d645b8ac39905">
  <xsd:schema xmlns:xsd="http://www.w3.org/2001/XMLSchema" xmlns:xs="http://www.w3.org/2001/XMLSchema" xmlns:p="http://schemas.microsoft.com/office/2006/metadata/properties" xmlns:ns2="c4711e22-91b1-4437-ab39-95dd7465b3ad" xmlns:ns3="af5261a7-f474-49c3-8cb2-31f251ad5212" targetNamespace="http://schemas.microsoft.com/office/2006/metadata/properties" ma:root="true" ma:fieldsID="c9faa129b1de08300474805cbcfd33e7" ns2:_="" ns3:_="">
    <xsd:import namespace="c4711e22-91b1-4437-ab39-95dd7465b3ad"/>
    <xsd:import namespace="af5261a7-f474-49c3-8cb2-31f251ad52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711e22-91b1-4437-ab39-95dd7465b3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5261a7-f474-49c3-8cb2-31f251ad521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FAE3B0-2E49-48EC-B960-3171A540C3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711e22-91b1-4437-ab39-95dd7465b3ad"/>
    <ds:schemaRef ds:uri="af5261a7-f474-49c3-8cb2-31f251ad52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3326F0-0E01-407D-A8EB-12BC44C000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F83BF5-C76C-4716-8F63-E5D2EF704EE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84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Open Sans</vt:lpstr>
      <vt:lpstr>Work Sans</vt:lpstr>
      <vt:lpstr>Jacquenetta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</dc:title>
  <cp:lastModifiedBy>Myran Teasdale</cp:lastModifiedBy>
  <cp:revision>8</cp:revision>
  <dcterms:modified xsi:type="dcterms:W3CDTF">2020-08-26T13:24:01Z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0x01010057DCB0FFB49D224DB8390279668A55FD</vt:lpwstr>
  </property>
</Properties>
</file>