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71" r:id="rId5"/>
  </p:sldIdLst>
  <p:sldSz cx="7559675" cy="10691813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Work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HiE3P9HIf6Bk7VLbvmSGr/Kg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4E77D-D747-4C32-9BA3-4353028A48D5}">
  <a:tblStyle styleId="{1B94E77D-D747-4C32-9BA3-4353028A48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4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810B1999-DC39-4A6A-A0EE-EC58009F38FB}"/>
    <pc:docChg chg="delSld modSld">
      <pc:chgData name="Myran Teasdale" userId="2377585e8297f3ba" providerId="LiveId" clId="{810B1999-DC39-4A6A-A0EE-EC58009F38FB}" dt="2020-08-26T13:53:37.354" v="16" actId="20577"/>
      <pc:docMkLst>
        <pc:docMk/>
      </pc:docMkLst>
      <pc:sldChg chg="del">
        <pc:chgData name="Myran Teasdale" userId="2377585e8297f3ba" providerId="LiveId" clId="{810B1999-DC39-4A6A-A0EE-EC58009F38FB}" dt="2020-08-26T13:44:56.995" v="0" actId="47"/>
        <pc:sldMkLst>
          <pc:docMk/>
          <pc:sldMk cId="0" sldId="258"/>
        </pc:sldMkLst>
      </pc:sldChg>
      <pc:sldChg chg="del">
        <pc:chgData name="Myran Teasdale" userId="2377585e8297f3ba" providerId="LiveId" clId="{810B1999-DC39-4A6A-A0EE-EC58009F38FB}" dt="2020-08-26T13:44:57.428" v="1" actId="47"/>
        <pc:sldMkLst>
          <pc:docMk/>
          <pc:sldMk cId="0" sldId="259"/>
        </pc:sldMkLst>
      </pc:sldChg>
      <pc:sldChg chg="del">
        <pc:chgData name="Myran Teasdale" userId="2377585e8297f3ba" providerId="LiveId" clId="{810B1999-DC39-4A6A-A0EE-EC58009F38FB}" dt="2020-08-26T13:44:58.177" v="2" actId="47"/>
        <pc:sldMkLst>
          <pc:docMk/>
          <pc:sldMk cId="0" sldId="260"/>
        </pc:sldMkLst>
      </pc:sldChg>
      <pc:sldChg chg="del">
        <pc:chgData name="Myran Teasdale" userId="2377585e8297f3ba" providerId="LiveId" clId="{810B1999-DC39-4A6A-A0EE-EC58009F38FB}" dt="2020-08-26T13:44:58.540" v="3" actId="47"/>
        <pc:sldMkLst>
          <pc:docMk/>
          <pc:sldMk cId="0" sldId="261"/>
        </pc:sldMkLst>
      </pc:sldChg>
      <pc:sldChg chg="del">
        <pc:chgData name="Myran Teasdale" userId="2377585e8297f3ba" providerId="LiveId" clId="{810B1999-DC39-4A6A-A0EE-EC58009F38FB}" dt="2020-08-26T13:44:58.847" v="4" actId="47"/>
        <pc:sldMkLst>
          <pc:docMk/>
          <pc:sldMk cId="0" sldId="262"/>
        </pc:sldMkLst>
      </pc:sldChg>
      <pc:sldChg chg="del">
        <pc:chgData name="Myran Teasdale" userId="2377585e8297f3ba" providerId="LiveId" clId="{810B1999-DC39-4A6A-A0EE-EC58009F38FB}" dt="2020-08-26T13:44:59.331" v="5" actId="47"/>
        <pc:sldMkLst>
          <pc:docMk/>
          <pc:sldMk cId="0" sldId="263"/>
        </pc:sldMkLst>
      </pc:sldChg>
      <pc:sldChg chg="del">
        <pc:chgData name="Myran Teasdale" userId="2377585e8297f3ba" providerId="LiveId" clId="{810B1999-DC39-4A6A-A0EE-EC58009F38FB}" dt="2020-08-26T13:44:59.624" v="6" actId="47"/>
        <pc:sldMkLst>
          <pc:docMk/>
          <pc:sldMk cId="0" sldId="264"/>
        </pc:sldMkLst>
      </pc:sldChg>
      <pc:sldChg chg="del">
        <pc:chgData name="Myran Teasdale" userId="2377585e8297f3ba" providerId="LiveId" clId="{810B1999-DC39-4A6A-A0EE-EC58009F38FB}" dt="2020-08-26T13:44:59.779" v="7" actId="47"/>
        <pc:sldMkLst>
          <pc:docMk/>
          <pc:sldMk cId="0" sldId="265"/>
        </pc:sldMkLst>
      </pc:sldChg>
      <pc:sldChg chg="del">
        <pc:chgData name="Myran Teasdale" userId="2377585e8297f3ba" providerId="LiveId" clId="{810B1999-DC39-4A6A-A0EE-EC58009F38FB}" dt="2020-08-26T13:45:00.019" v="8" actId="47"/>
        <pc:sldMkLst>
          <pc:docMk/>
          <pc:sldMk cId="0" sldId="266"/>
        </pc:sldMkLst>
      </pc:sldChg>
      <pc:sldChg chg="del">
        <pc:chgData name="Myran Teasdale" userId="2377585e8297f3ba" providerId="LiveId" clId="{810B1999-DC39-4A6A-A0EE-EC58009F38FB}" dt="2020-08-26T13:45:00.407" v="9" actId="47"/>
        <pc:sldMkLst>
          <pc:docMk/>
          <pc:sldMk cId="0" sldId="267"/>
        </pc:sldMkLst>
      </pc:sldChg>
      <pc:sldChg chg="del">
        <pc:chgData name="Myran Teasdale" userId="2377585e8297f3ba" providerId="LiveId" clId="{810B1999-DC39-4A6A-A0EE-EC58009F38FB}" dt="2020-08-26T13:45:01.211" v="10" actId="47"/>
        <pc:sldMkLst>
          <pc:docMk/>
          <pc:sldMk cId="0" sldId="268"/>
        </pc:sldMkLst>
      </pc:sldChg>
      <pc:sldChg chg="del">
        <pc:chgData name="Myran Teasdale" userId="2377585e8297f3ba" providerId="LiveId" clId="{810B1999-DC39-4A6A-A0EE-EC58009F38FB}" dt="2020-08-26T13:45:01.960" v="11" actId="47"/>
        <pc:sldMkLst>
          <pc:docMk/>
          <pc:sldMk cId="0" sldId="269"/>
        </pc:sldMkLst>
      </pc:sldChg>
      <pc:sldChg chg="del">
        <pc:chgData name="Myran Teasdale" userId="2377585e8297f3ba" providerId="LiveId" clId="{810B1999-DC39-4A6A-A0EE-EC58009F38FB}" dt="2020-08-26T13:53:34.242" v="14" actId="47"/>
        <pc:sldMkLst>
          <pc:docMk/>
          <pc:sldMk cId="0" sldId="270"/>
        </pc:sldMkLst>
      </pc:sldChg>
      <pc:sldChg chg="modSp mod">
        <pc:chgData name="Myran Teasdale" userId="2377585e8297f3ba" providerId="LiveId" clId="{810B1999-DC39-4A6A-A0EE-EC58009F38FB}" dt="2020-08-26T13:53:37.354" v="16" actId="20577"/>
        <pc:sldMkLst>
          <pc:docMk/>
          <pc:sldMk cId="0" sldId="271"/>
        </pc:sldMkLst>
        <pc:spChg chg="mod">
          <ac:chgData name="Myran Teasdale" userId="2377585e8297f3ba" providerId="LiveId" clId="{810B1999-DC39-4A6A-A0EE-EC58009F38FB}" dt="2020-08-26T13:53:37.354" v="16" actId="20577"/>
          <ac:spMkLst>
            <pc:docMk/>
            <pc:sldMk cId="0" sldId="271"/>
            <ac:spMk id="320" creationId="{00000000-0000-0000-0000-000000000000}"/>
          </ac:spMkLst>
        </pc:spChg>
      </pc:sldChg>
      <pc:sldChg chg="del">
        <pc:chgData name="Myran Teasdale" userId="2377585e8297f3ba" providerId="LiveId" clId="{810B1999-DC39-4A6A-A0EE-EC58009F38FB}" dt="2020-08-26T13:45:03.975" v="12" actId="47"/>
        <pc:sldMkLst>
          <pc:docMk/>
          <pc:sldMk cId="0" sldId="272"/>
        </pc:sldMkLst>
      </pc:sldChg>
      <pc:sldChg chg="del">
        <pc:chgData name="Myran Teasdale" userId="2377585e8297f3ba" providerId="LiveId" clId="{810B1999-DC39-4A6A-A0EE-EC58009F38FB}" dt="2020-08-26T13:45:04.316" v="13" actId="47"/>
        <pc:sldMkLst>
          <pc:docMk/>
          <pc:sldMk cId="0" sldId="273"/>
        </pc:sldMkLst>
      </pc:sldChg>
      <pc:sldMasterChg chg="delSldLayout">
        <pc:chgData name="Myran Teasdale" userId="2377585e8297f3ba" providerId="LiveId" clId="{810B1999-DC39-4A6A-A0EE-EC58009F38FB}" dt="2020-08-26T13:45:03.975" v="12" actId="47"/>
        <pc:sldMasterMkLst>
          <pc:docMk/>
          <pc:sldMasterMk cId="0" sldId="2147483648"/>
        </pc:sldMasterMkLst>
        <pc:sldLayoutChg chg="del">
          <pc:chgData name="Myran Teasdale" userId="2377585e8297f3ba" providerId="LiveId" clId="{810B1999-DC39-4A6A-A0EE-EC58009F38FB}" dt="2020-08-26T13:45:03.975" v="12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yran Teasdale" userId="2377585e8297f3ba" providerId="LiveId" clId="{810B1999-DC39-4A6A-A0EE-EC58009F38FB}" dt="2020-08-26T13:44:56.995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yran Teasdale" userId="2377585e8297f3ba" providerId="LiveId" clId="{2396D321-9E86-4FE1-95ED-3F49A6A45E71}"/>
    <pc:docChg chg="custSel delSld modMainMaster">
      <pc:chgData name="Myran Teasdale" userId="2377585e8297f3ba" providerId="LiveId" clId="{2396D321-9E86-4FE1-95ED-3F49A6A45E71}" dt="2020-08-26T13:44:18.915" v="5" actId="47"/>
      <pc:docMkLst>
        <pc:docMk/>
      </pc:docMkLst>
      <pc:sldChg chg="del">
        <pc:chgData name="Myran Teasdale" userId="2377585e8297f3ba" providerId="LiveId" clId="{2396D321-9E86-4FE1-95ED-3F49A6A45E71}" dt="2020-08-26T13:44:17.909" v="4" actId="47"/>
        <pc:sldMkLst>
          <pc:docMk/>
          <pc:sldMk cId="0" sldId="256"/>
        </pc:sldMkLst>
      </pc:sldChg>
      <pc:sldChg chg="del">
        <pc:chgData name="Myran Teasdale" userId="2377585e8297f3ba" providerId="LiveId" clId="{2396D321-9E86-4FE1-95ED-3F49A6A45E71}" dt="2020-08-26T13:44:18.915" v="5" actId="47"/>
        <pc:sldMkLst>
          <pc:docMk/>
          <pc:sldMk cId="0" sldId="257"/>
        </pc:sldMkLst>
      </pc:sldChg>
      <pc:sldMasterChg chg="delSldLayout modSldLayout">
        <pc:chgData name="Myran Teasdale" userId="2377585e8297f3ba" providerId="LiveId" clId="{2396D321-9E86-4FE1-95ED-3F49A6A45E71}" dt="2020-08-26T13:44:17.909" v="4" actId="47"/>
        <pc:sldMasterMkLst>
          <pc:docMk/>
          <pc:sldMasterMk cId="0" sldId="2147483648"/>
        </pc:sldMasterMkLst>
        <pc:sldLayoutChg chg="delSp del mod">
          <pc:chgData name="Myran Teasdale" userId="2377585e8297f3ba" providerId="LiveId" clId="{2396D321-9E86-4FE1-95ED-3F49A6A45E71}" dt="2020-08-26T13:44:17.909" v="4" actId="47"/>
          <pc:sldLayoutMkLst>
            <pc:docMk/>
            <pc:sldMasterMk cId="0" sldId="2147483648"/>
            <pc:sldLayoutMk cId="0" sldId="2147483649"/>
          </pc:sldLayoutMkLst>
          <pc:spChg chg="del">
            <ac:chgData name="Myran Teasdale" userId="2377585e8297f3ba" providerId="LiveId" clId="{2396D321-9E86-4FE1-95ED-3F49A6A45E71}" dt="2020-08-26T13:44:09.842" v="0" actId="47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</pc:sldLayoutChg>
        <pc:sldLayoutChg chg="delSp modSp mod">
          <pc:chgData name="Myran Teasdale" userId="2377585e8297f3ba" providerId="LiveId" clId="{2396D321-9E86-4FE1-95ED-3F49A6A45E71}" dt="2020-08-26T13:44:12.873" v="2" actId="478"/>
          <pc:sldLayoutMkLst>
            <pc:docMk/>
            <pc:sldMasterMk cId="0" sldId="2147483648"/>
            <pc:sldLayoutMk cId="0" sldId="2147483650"/>
          </pc:sldLayoutMkLst>
          <pc:spChg chg="del mod">
            <ac:chgData name="Myran Teasdale" userId="2377585e8297f3ba" providerId="LiveId" clId="{2396D321-9E86-4FE1-95ED-3F49A6A45E71}" dt="2020-08-26T13:44:12.873" v="2" actId="478"/>
            <ac:spMkLst>
              <pc:docMk/>
              <pc:sldMasterMk cId="0" sldId="2147483648"/>
              <pc:sldLayoutMk cId="0" sldId="2147483650"/>
              <ac:spMk id="22" creationId="{00000000-0000-0000-0000-000000000000}"/>
            </ac:spMkLst>
          </pc:spChg>
        </pc:sldLayoutChg>
        <pc:sldLayoutChg chg="delSp mod">
          <pc:chgData name="Myran Teasdale" userId="2377585e8297f3ba" providerId="LiveId" clId="{2396D321-9E86-4FE1-95ED-3F49A6A45E71}" dt="2020-08-26T13:44:14.743" v="3" actId="478"/>
          <pc:sldLayoutMkLst>
            <pc:docMk/>
            <pc:sldMasterMk cId="0" sldId="2147483648"/>
            <pc:sldLayoutMk cId="0" sldId="2147483651"/>
          </pc:sldLayoutMkLst>
          <pc:spChg chg="del">
            <ac:chgData name="Myran Teasdale" userId="2377585e8297f3ba" providerId="LiveId" clId="{2396D321-9E86-4FE1-95ED-3F49A6A45E71}" dt="2020-08-26T13:44:14.743" v="3" actId="478"/>
            <ac:spMkLst>
              <pc:docMk/>
              <pc:sldMasterMk cId="0" sldId="2147483648"/>
              <pc:sldLayoutMk cId="0" sldId="2147483651"/>
              <ac:spMk id="3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992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3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33" name="Google Shape;33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23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7" name="Google Shape;37;p23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 b="0" i="0" u="none" strike="noStrike" cap="non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4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40" name="Google Shape;40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4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2775257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Open Sans"/>
              <a:buNone/>
              <a:defRPr sz="41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4831925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7" name="Google Shape;47;p24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 b="0" i="0" u="none" strike="noStrike" cap="non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718589" y="1761940"/>
            <a:ext cx="42099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61230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/>
        </p:nvSpPr>
        <p:spPr>
          <a:xfrm>
            <a:off x="681924" y="1115333"/>
            <a:ext cx="6123000" cy="923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681924" y="738712"/>
            <a:ext cx="6214050" cy="7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Duration: 15 minutes</a:t>
            </a:r>
            <a:endParaRPr dirty="0"/>
          </a:p>
        </p:txBody>
      </p:sp>
      <p:sp>
        <p:nvSpPr>
          <p:cNvPr id="321" name="Google Shape;321;p16"/>
          <p:cNvSpPr txBox="1"/>
          <p:nvPr/>
        </p:nvSpPr>
        <p:spPr>
          <a:xfrm>
            <a:off x="681924" y="1630394"/>
            <a:ext cx="6214050" cy="842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Huffman coding to create a Huffman tree for the sentence: GOOD MORNING GORDON. Also, state the character coding for each character.</a:t>
            </a:r>
            <a:endParaRPr/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Huffman coding, how many number of bits have you saved?</a:t>
            </a:r>
            <a:endParaRPr/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1307507" y="2674834"/>
            <a:ext cx="5136022" cy="32474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16"/>
          <p:cNvGraphicFramePr/>
          <p:nvPr/>
        </p:nvGraphicFramePr>
        <p:xfrm>
          <a:off x="1187721" y="6303032"/>
          <a:ext cx="5546575" cy="1327300"/>
        </p:xfrm>
        <a:graphic>
          <a:graphicData uri="http://schemas.openxmlformats.org/drawingml/2006/table">
            <a:tbl>
              <a:tblPr>
                <a:noFill/>
                <a:tableStyleId>{1B94E77D-D747-4C32-9BA3-4353028A48D5}</a:tableStyleId>
              </a:tblPr>
              <a:tblGrid>
                <a:gridCol w="10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Letter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Frequency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Binary value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9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4" name="Google Shape;324;p16"/>
          <p:cNvSpPr/>
          <p:nvPr/>
        </p:nvSpPr>
        <p:spPr>
          <a:xfrm>
            <a:off x="1307507" y="8528703"/>
            <a:ext cx="5064447" cy="14243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B0FFB49D224DB8390279668A55FD" ma:contentTypeVersion="11" ma:contentTypeDescription="Create a new document." ma:contentTypeScope="" ma:versionID="d0dc2bab7bfa16df569d645b8ac39905">
  <xsd:schema xmlns:xsd="http://www.w3.org/2001/XMLSchema" xmlns:xs="http://www.w3.org/2001/XMLSchema" xmlns:p="http://schemas.microsoft.com/office/2006/metadata/properties" xmlns:ns2="c4711e22-91b1-4437-ab39-95dd7465b3ad" xmlns:ns3="af5261a7-f474-49c3-8cb2-31f251ad5212" targetNamespace="http://schemas.microsoft.com/office/2006/metadata/properties" ma:root="true" ma:fieldsID="c9faa129b1de08300474805cbcfd33e7" ns2:_="" ns3:_="">
    <xsd:import namespace="c4711e22-91b1-4437-ab39-95dd7465b3ad"/>
    <xsd:import namespace="af5261a7-f474-49c3-8cb2-31f251ad5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1e22-91b1-4437-ab39-95dd7465b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261a7-f474-49c3-8cb2-31f251ad52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66676F-DA26-4862-A96F-2120579918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8592F1-E3DC-4408-BE17-BF4751169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FFA0C-1ADE-49FC-8A02-B21A466FD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1e22-91b1-4437-ab39-95dd7465b3ad"/>
    <ds:schemaRef ds:uri="af5261a7-f474-49c3-8cb2-31f251ad5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Open Sans</vt:lpstr>
      <vt:lpstr>Work Sans</vt:lpstr>
      <vt:lpstr>Jacquenetta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Myran Teasdale</cp:lastModifiedBy>
  <cp:revision>1</cp:revision>
  <dcterms:modified xsi:type="dcterms:W3CDTF">2020-08-26T13:53:45Z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0x01010057DCB0FFB49D224DB8390279668A55FD</vt:lpwstr>
  </property>
</Properties>
</file>