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6"/>
  </p:notesMasterIdLst>
  <p:sldIdLst>
    <p:sldId id="273" r:id="rId5"/>
  </p:sldIdLst>
  <p:sldSz cx="7559675" cy="10691813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  <p:embeddedFont>
      <p:font typeface="Work Sans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HiE3P9HIf6Bk7VLbvmSGr/Kgk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94E77D-D747-4C32-9BA3-4353028A48D5}">
  <a:tblStyle styleId="{1B94E77D-D747-4C32-9BA3-4353028A48D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customXml" Target="../customXml/item3.xml"/><Relationship Id="rId34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an Teasdale" userId="2377585e8297f3ba" providerId="LiveId" clId="{C08C4EF3-A2E8-443B-A157-99FA5BCB6B78}"/>
    <pc:docChg chg="delSld">
      <pc:chgData name="Myran Teasdale" userId="2377585e8297f3ba" providerId="LiveId" clId="{C08C4EF3-A2E8-443B-A157-99FA5BCB6B78}" dt="2020-08-26T13:45:33.139" v="14" actId="47"/>
      <pc:docMkLst>
        <pc:docMk/>
      </pc:docMkLst>
      <pc:sldChg chg="del">
        <pc:chgData name="Myran Teasdale" userId="2377585e8297f3ba" providerId="LiveId" clId="{C08C4EF3-A2E8-443B-A157-99FA5BCB6B78}" dt="2020-08-26T13:45:29.668" v="0" actId="47"/>
        <pc:sldMkLst>
          <pc:docMk/>
          <pc:sldMk cId="0" sldId="258"/>
        </pc:sldMkLst>
      </pc:sldChg>
      <pc:sldChg chg="del">
        <pc:chgData name="Myran Teasdale" userId="2377585e8297f3ba" providerId="LiveId" clId="{C08C4EF3-A2E8-443B-A157-99FA5BCB6B78}" dt="2020-08-26T13:45:29.967" v="1" actId="47"/>
        <pc:sldMkLst>
          <pc:docMk/>
          <pc:sldMk cId="0" sldId="259"/>
        </pc:sldMkLst>
      </pc:sldChg>
      <pc:sldChg chg="del">
        <pc:chgData name="Myran Teasdale" userId="2377585e8297f3ba" providerId="LiveId" clId="{C08C4EF3-A2E8-443B-A157-99FA5BCB6B78}" dt="2020-08-26T13:45:30.137" v="2" actId="47"/>
        <pc:sldMkLst>
          <pc:docMk/>
          <pc:sldMk cId="0" sldId="260"/>
        </pc:sldMkLst>
      </pc:sldChg>
      <pc:sldChg chg="del">
        <pc:chgData name="Myran Teasdale" userId="2377585e8297f3ba" providerId="LiveId" clId="{C08C4EF3-A2E8-443B-A157-99FA5BCB6B78}" dt="2020-08-26T13:45:30.206" v="3" actId="47"/>
        <pc:sldMkLst>
          <pc:docMk/>
          <pc:sldMk cId="0" sldId="261"/>
        </pc:sldMkLst>
      </pc:sldChg>
      <pc:sldChg chg="del">
        <pc:chgData name="Myran Teasdale" userId="2377585e8297f3ba" providerId="LiveId" clId="{C08C4EF3-A2E8-443B-A157-99FA5BCB6B78}" dt="2020-08-26T13:45:30.370" v="4" actId="47"/>
        <pc:sldMkLst>
          <pc:docMk/>
          <pc:sldMk cId="0" sldId="262"/>
        </pc:sldMkLst>
      </pc:sldChg>
      <pc:sldChg chg="del">
        <pc:chgData name="Myran Teasdale" userId="2377585e8297f3ba" providerId="LiveId" clId="{C08C4EF3-A2E8-443B-A157-99FA5BCB6B78}" dt="2020-08-26T13:45:30.467" v="5" actId="47"/>
        <pc:sldMkLst>
          <pc:docMk/>
          <pc:sldMk cId="0" sldId="263"/>
        </pc:sldMkLst>
      </pc:sldChg>
      <pc:sldChg chg="del">
        <pc:chgData name="Myran Teasdale" userId="2377585e8297f3ba" providerId="LiveId" clId="{C08C4EF3-A2E8-443B-A157-99FA5BCB6B78}" dt="2020-08-26T13:45:30.567" v="6" actId="47"/>
        <pc:sldMkLst>
          <pc:docMk/>
          <pc:sldMk cId="0" sldId="264"/>
        </pc:sldMkLst>
      </pc:sldChg>
      <pc:sldChg chg="del">
        <pc:chgData name="Myran Teasdale" userId="2377585e8297f3ba" providerId="LiveId" clId="{C08C4EF3-A2E8-443B-A157-99FA5BCB6B78}" dt="2020-08-26T13:45:30.699" v="7" actId="47"/>
        <pc:sldMkLst>
          <pc:docMk/>
          <pc:sldMk cId="0" sldId="265"/>
        </pc:sldMkLst>
      </pc:sldChg>
      <pc:sldChg chg="del">
        <pc:chgData name="Myran Teasdale" userId="2377585e8297f3ba" providerId="LiveId" clId="{C08C4EF3-A2E8-443B-A157-99FA5BCB6B78}" dt="2020-08-26T13:45:30.984" v="8" actId="47"/>
        <pc:sldMkLst>
          <pc:docMk/>
          <pc:sldMk cId="0" sldId="266"/>
        </pc:sldMkLst>
      </pc:sldChg>
      <pc:sldChg chg="del">
        <pc:chgData name="Myran Teasdale" userId="2377585e8297f3ba" providerId="LiveId" clId="{C08C4EF3-A2E8-443B-A157-99FA5BCB6B78}" dt="2020-08-26T13:45:31.130" v="9" actId="47"/>
        <pc:sldMkLst>
          <pc:docMk/>
          <pc:sldMk cId="0" sldId="267"/>
        </pc:sldMkLst>
      </pc:sldChg>
      <pc:sldChg chg="del">
        <pc:chgData name="Myran Teasdale" userId="2377585e8297f3ba" providerId="LiveId" clId="{C08C4EF3-A2E8-443B-A157-99FA5BCB6B78}" dt="2020-08-26T13:45:31.198" v="10" actId="47"/>
        <pc:sldMkLst>
          <pc:docMk/>
          <pc:sldMk cId="0" sldId="268"/>
        </pc:sldMkLst>
      </pc:sldChg>
      <pc:sldChg chg="del">
        <pc:chgData name="Myran Teasdale" userId="2377585e8297f3ba" providerId="LiveId" clId="{C08C4EF3-A2E8-443B-A157-99FA5BCB6B78}" dt="2020-08-26T13:45:31.318" v="11" actId="47"/>
        <pc:sldMkLst>
          <pc:docMk/>
          <pc:sldMk cId="0" sldId="269"/>
        </pc:sldMkLst>
      </pc:sldChg>
      <pc:sldChg chg="del">
        <pc:chgData name="Myran Teasdale" userId="2377585e8297f3ba" providerId="LiveId" clId="{C08C4EF3-A2E8-443B-A157-99FA5BCB6B78}" dt="2020-08-26T13:45:31.951" v="12" actId="47"/>
        <pc:sldMkLst>
          <pc:docMk/>
          <pc:sldMk cId="0" sldId="270"/>
        </pc:sldMkLst>
      </pc:sldChg>
      <pc:sldChg chg="del">
        <pc:chgData name="Myran Teasdale" userId="2377585e8297f3ba" providerId="LiveId" clId="{C08C4EF3-A2E8-443B-A157-99FA5BCB6B78}" dt="2020-08-26T13:45:32.315" v="13" actId="47"/>
        <pc:sldMkLst>
          <pc:docMk/>
          <pc:sldMk cId="0" sldId="271"/>
        </pc:sldMkLst>
      </pc:sldChg>
      <pc:sldChg chg="del">
        <pc:chgData name="Myran Teasdale" userId="2377585e8297f3ba" providerId="LiveId" clId="{C08C4EF3-A2E8-443B-A157-99FA5BCB6B78}" dt="2020-08-26T13:45:33.139" v="14" actId="47"/>
        <pc:sldMkLst>
          <pc:docMk/>
          <pc:sldMk cId="0" sldId="272"/>
        </pc:sldMkLst>
      </pc:sldChg>
      <pc:sldMasterChg chg="delSldLayout">
        <pc:chgData name="Myran Teasdale" userId="2377585e8297f3ba" providerId="LiveId" clId="{C08C4EF3-A2E8-443B-A157-99FA5BCB6B78}" dt="2020-08-26T13:45:33.139" v="14" actId="47"/>
        <pc:sldMasterMkLst>
          <pc:docMk/>
          <pc:sldMasterMk cId="0" sldId="2147483648"/>
        </pc:sldMasterMkLst>
        <pc:sldLayoutChg chg="del">
          <pc:chgData name="Myran Teasdale" userId="2377585e8297f3ba" providerId="LiveId" clId="{C08C4EF3-A2E8-443B-A157-99FA5BCB6B78}" dt="2020-08-26T13:45:33.139" v="14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Myran Teasdale" userId="2377585e8297f3ba" providerId="LiveId" clId="{C08C4EF3-A2E8-443B-A157-99FA5BCB6B78}" dt="2020-08-26T13:45:29.668" v="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Myran Teasdale" userId="2377585e8297f3ba" providerId="LiveId" clId="{2396D321-9E86-4FE1-95ED-3F49A6A45E71}"/>
    <pc:docChg chg="custSel delSld modMainMaster">
      <pc:chgData name="Myran Teasdale" userId="2377585e8297f3ba" providerId="LiveId" clId="{2396D321-9E86-4FE1-95ED-3F49A6A45E71}" dt="2020-08-26T13:44:18.915" v="5" actId="47"/>
      <pc:docMkLst>
        <pc:docMk/>
      </pc:docMkLst>
      <pc:sldChg chg="del">
        <pc:chgData name="Myran Teasdale" userId="2377585e8297f3ba" providerId="LiveId" clId="{2396D321-9E86-4FE1-95ED-3F49A6A45E71}" dt="2020-08-26T13:44:17.909" v="4" actId="47"/>
        <pc:sldMkLst>
          <pc:docMk/>
          <pc:sldMk cId="0" sldId="256"/>
        </pc:sldMkLst>
      </pc:sldChg>
      <pc:sldChg chg="del">
        <pc:chgData name="Myran Teasdale" userId="2377585e8297f3ba" providerId="LiveId" clId="{2396D321-9E86-4FE1-95ED-3F49A6A45E71}" dt="2020-08-26T13:44:18.915" v="5" actId="47"/>
        <pc:sldMkLst>
          <pc:docMk/>
          <pc:sldMk cId="0" sldId="257"/>
        </pc:sldMkLst>
      </pc:sldChg>
      <pc:sldMasterChg chg="delSldLayout modSldLayout">
        <pc:chgData name="Myran Teasdale" userId="2377585e8297f3ba" providerId="LiveId" clId="{2396D321-9E86-4FE1-95ED-3F49A6A45E71}" dt="2020-08-26T13:44:17.909" v="4" actId="47"/>
        <pc:sldMasterMkLst>
          <pc:docMk/>
          <pc:sldMasterMk cId="0" sldId="2147483648"/>
        </pc:sldMasterMkLst>
        <pc:sldLayoutChg chg="delSp del mod">
          <pc:chgData name="Myran Teasdale" userId="2377585e8297f3ba" providerId="LiveId" clId="{2396D321-9E86-4FE1-95ED-3F49A6A45E71}" dt="2020-08-26T13:44:17.909" v="4" actId="47"/>
          <pc:sldLayoutMkLst>
            <pc:docMk/>
            <pc:sldMasterMk cId="0" sldId="2147483648"/>
            <pc:sldLayoutMk cId="0" sldId="2147483649"/>
          </pc:sldLayoutMkLst>
          <pc:spChg chg="del">
            <ac:chgData name="Myran Teasdale" userId="2377585e8297f3ba" providerId="LiveId" clId="{2396D321-9E86-4FE1-95ED-3F49A6A45E71}" dt="2020-08-26T13:44:09.842" v="0" actId="478"/>
            <ac:spMkLst>
              <pc:docMk/>
              <pc:sldMasterMk cId="0" sldId="2147483648"/>
              <pc:sldLayoutMk cId="0" sldId="2147483649"/>
              <ac:spMk id="14" creationId="{00000000-0000-0000-0000-000000000000}"/>
            </ac:spMkLst>
          </pc:spChg>
        </pc:sldLayoutChg>
        <pc:sldLayoutChg chg="delSp modSp mod">
          <pc:chgData name="Myran Teasdale" userId="2377585e8297f3ba" providerId="LiveId" clId="{2396D321-9E86-4FE1-95ED-3F49A6A45E71}" dt="2020-08-26T13:44:12.873" v="2" actId="478"/>
          <pc:sldLayoutMkLst>
            <pc:docMk/>
            <pc:sldMasterMk cId="0" sldId="2147483648"/>
            <pc:sldLayoutMk cId="0" sldId="2147483650"/>
          </pc:sldLayoutMkLst>
          <pc:spChg chg="del mod">
            <ac:chgData name="Myran Teasdale" userId="2377585e8297f3ba" providerId="LiveId" clId="{2396D321-9E86-4FE1-95ED-3F49A6A45E71}" dt="2020-08-26T13:44:12.873" v="2" actId="478"/>
            <ac:spMkLst>
              <pc:docMk/>
              <pc:sldMasterMk cId="0" sldId="2147483648"/>
              <pc:sldLayoutMk cId="0" sldId="2147483650"/>
              <ac:spMk id="22" creationId="{00000000-0000-0000-0000-000000000000}"/>
            </ac:spMkLst>
          </pc:spChg>
        </pc:sldLayoutChg>
        <pc:sldLayoutChg chg="delSp mod">
          <pc:chgData name="Myran Teasdale" userId="2377585e8297f3ba" providerId="LiveId" clId="{2396D321-9E86-4FE1-95ED-3F49A6A45E71}" dt="2020-08-26T13:44:14.743" v="3" actId="478"/>
          <pc:sldLayoutMkLst>
            <pc:docMk/>
            <pc:sldMasterMk cId="0" sldId="2147483648"/>
            <pc:sldLayoutMk cId="0" sldId="2147483651"/>
          </pc:sldLayoutMkLst>
          <pc:spChg chg="del">
            <ac:chgData name="Myran Teasdale" userId="2377585e8297f3ba" providerId="LiveId" clId="{2396D321-9E86-4FE1-95ED-3F49A6A45E71}" dt="2020-08-26T13:44:14.743" v="3" actId="478"/>
            <ac:spMkLst>
              <pc:docMk/>
              <pc:sldMasterMk cId="0" sldId="2147483648"/>
              <pc:sldLayoutMk cId="0" sldId="2147483651"/>
              <ac:spMk id="30" creationId="{00000000-0000-0000-0000-000000000000}"/>
            </ac:spMkLst>
          </pc:spChg>
        </pc:sldLayoutChg>
      </pc:sldMasterChg>
    </pc:docChg>
  </pc:docChgLst>
  <pc:docChgLst>
    <pc:chgData name="Myran Teasdale" userId="2377585e8297f3ba" providerId="LiveId" clId="{1D63C836-CE61-4A74-B412-3BB38871839B}"/>
    <pc:docChg chg="custSel modMainMaster">
      <pc:chgData name="Myran Teasdale" userId="2377585e8297f3ba" providerId="LiveId" clId="{1D63C836-CE61-4A74-B412-3BB38871839B}" dt="2020-09-14T06:55:05.202" v="1" actId="478"/>
      <pc:docMkLst>
        <pc:docMk/>
      </pc:docMkLst>
      <pc:sldMasterChg chg="modSldLayout">
        <pc:chgData name="Myran Teasdale" userId="2377585e8297f3ba" providerId="LiveId" clId="{1D63C836-CE61-4A74-B412-3BB38871839B}" dt="2020-09-14T06:55:05.202" v="1" actId="478"/>
        <pc:sldMasterMkLst>
          <pc:docMk/>
          <pc:sldMasterMk cId="0" sldId="2147483648"/>
        </pc:sldMasterMkLst>
        <pc:sldLayoutChg chg="delSp mod">
          <pc:chgData name="Myran Teasdale" userId="2377585e8297f3ba" providerId="LiveId" clId="{1D63C836-CE61-4A74-B412-3BB38871839B}" dt="2020-09-14T06:55:03.209" v="0" actId="478"/>
          <pc:sldLayoutMkLst>
            <pc:docMk/>
            <pc:sldMasterMk cId="0" sldId="2147483648"/>
            <pc:sldLayoutMk cId="0" sldId="2147483652"/>
          </pc:sldLayoutMkLst>
          <pc:spChg chg="del">
            <ac:chgData name="Myran Teasdale" userId="2377585e8297f3ba" providerId="LiveId" clId="{1D63C836-CE61-4A74-B412-3BB38871839B}" dt="2020-09-14T06:55:03.209" v="0" actId="478"/>
            <ac:spMkLst>
              <pc:docMk/>
              <pc:sldMasterMk cId="0" sldId="2147483648"/>
              <pc:sldLayoutMk cId="0" sldId="2147483652"/>
              <ac:spMk id="37" creationId="{00000000-0000-0000-0000-000000000000}"/>
            </ac:spMkLst>
          </pc:spChg>
        </pc:sldLayoutChg>
        <pc:sldLayoutChg chg="delSp mod">
          <pc:chgData name="Myran Teasdale" userId="2377585e8297f3ba" providerId="LiveId" clId="{1D63C836-CE61-4A74-B412-3BB38871839B}" dt="2020-09-14T06:55:05.202" v="1" actId="478"/>
          <pc:sldLayoutMkLst>
            <pc:docMk/>
            <pc:sldMasterMk cId="0" sldId="2147483648"/>
            <pc:sldLayoutMk cId="0" sldId="2147483653"/>
          </pc:sldLayoutMkLst>
          <pc:spChg chg="del">
            <ac:chgData name="Myran Teasdale" userId="2377585e8297f3ba" providerId="LiveId" clId="{1D63C836-CE61-4A74-B412-3BB38871839B}" dt="2020-09-14T06:55:05.202" v="1" actId="478"/>
            <ac:spMkLst>
              <pc:docMk/>
              <pc:sldMasterMk cId="0" sldId="2147483648"/>
              <pc:sldLayoutMk cId="0" sldId="2147483653"/>
              <ac:spMk id="4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992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23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33" name="Google Shape;33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23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3"/>
          <p:cNvSpPr txBox="1">
            <a:spLocks noGrp="1"/>
          </p:cNvSpPr>
          <p:nvPr>
            <p:ph type="ctrTitle"/>
          </p:nvPr>
        </p:nvSpPr>
        <p:spPr>
          <a:xfrm>
            <a:off x="777372" y="1970230"/>
            <a:ext cx="4092600" cy="24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4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40" name="Google Shape;40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24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718589" y="4807970"/>
            <a:ext cx="19563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2"/>
          </p:nvPr>
        </p:nvSpPr>
        <p:spPr>
          <a:xfrm>
            <a:off x="2775257" y="4807970"/>
            <a:ext cx="19563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ctrTitle"/>
          </p:nvPr>
        </p:nvSpPr>
        <p:spPr>
          <a:xfrm>
            <a:off x="777372" y="1970230"/>
            <a:ext cx="4092600" cy="24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Open Sans"/>
              <a:buNone/>
              <a:defRPr sz="41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4831925" y="4807970"/>
            <a:ext cx="19563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718589" y="1761940"/>
            <a:ext cx="4209900" cy="28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pen Sans"/>
              <a:buNone/>
              <a:defRPr sz="4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718589" y="4807970"/>
            <a:ext cx="61230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▪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●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/>
        </p:nvSpPr>
        <p:spPr>
          <a:xfrm>
            <a:off x="681924" y="1115334"/>
            <a:ext cx="6123000" cy="586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/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681924" y="753952"/>
            <a:ext cx="6214050" cy="74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pen Sans"/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 of topic questions</a:t>
            </a: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681924" y="8134086"/>
            <a:ext cx="6123000" cy="201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>
            <a:noAutofit/>
          </a:bodyPr>
          <a:lstStyle/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771525" y="1862624"/>
            <a:ext cx="6033399" cy="768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Why is file compression important in computer systems?</a:t>
            </a:r>
            <a:endParaRPr/>
          </a:p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lossy and lossless compression?</a:t>
            </a:r>
            <a:endParaRPr/>
          </a:p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are the advantages and disadvantages of using an MP3 file format to compress audio and video files?</a:t>
            </a:r>
            <a:endParaRPr/>
          </a:p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does compressing a video file without affecting its quality?</a:t>
            </a:r>
            <a:endParaRPr/>
          </a:p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run-length encoding?</a:t>
            </a:r>
            <a:endParaRPr/>
          </a:p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type of compression algorithm (lossy/lossless) will you use for sending a computer program as an email attachment? Why?</a:t>
            </a:r>
            <a:endParaRPr/>
          </a:p>
          <a:p>
            <a:pPr marL="3429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Encode the image given using run length encoding.</a:t>
            </a:r>
            <a:endParaRPr/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 what circumstances is run length encoding not efficient?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39" name="Google Shape;339;p18"/>
          <p:cNvGraphicFramePr/>
          <p:nvPr/>
        </p:nvGraphicFramePr>
        <p:xfrm>
          <a:off x="2672700" y="4231446"/>
          <a:ext cx="2141400" cy="2194640"/>
        </p:xfrm>
        <a:graphic>
          <a:graphicData uri="http://schemas.openxmlformats.org/drawingml/2006/table">
            <a:tbl>
              <a:tblPr firstRow="1" bandRow="1">
                <a:noFill/>
                <a:tableStyleId>{1B94E77D-D747-4C32-9BA3-4353028A48D5}</a:tableStyleId>
              </a:tblPr>
              <a:tblGrid>
                <a:gridCol w="26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CB0FFB49D224DB8390279668A55FD" ma:contentTypeVersion="11" ma:contentTypeDescription="Create a new document." ma:contentTypeScope="" ma:versionID="d0dc2bab7bfa16df569d645b8ac39905">
  <xsd:schema xmlns:xsd="http://www.w3.org/2001/XMLSchema" xmlns:xs="http://www.w3.org/2001/XMLSchema" xmlns:p="http://schemas.microsoft.com/office/2006/metadata/properties" xmlns:ns2="c4711e22-91b1-4437-ab39-95dd7465b3ad" xmlns:ns3="af5261a7-f474-49c3-8cb2-31f251ad5212" targetNamespace="http://schemas.microsoft.com/office/2006/metadata/properties" ma:root="true" ma:fieldsID="c9faa129b1de08300474805cbcfd33e7" ns2:_="" ns3:_="">
    <xsd:import namespace="c4711e22-91b1-4437-ab39-95dd7465b3ad"/>
    <xsd:import namespace="af5261a7-f474-49c3-8cb2-31f251ad5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11e22-91b1-4437-ab39-95dd7465b3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261a7-f474-49c3-8cb2-31f251ad521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66676F-DA26-4862-A96F-2120579918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8592F1-E3DC-4408-BE17-BF4751169E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3FFA0C-1ADE-49FC-8A02-B21A466FD4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711e22-91b1-4437-ab39-95dd7465b3ad"/>
    <ds:schemaRef ds:uri="af5261a7-f474-49c3-8cb2-31f251ad52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Work Sans</vt:lpstr>
      <vt:lpstr>Arial</vt:lpstr>
      <vt:lpstr>Jacquenetta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Myran Teasdale</cp:lastModifiedBy>
  <cp:revision>1</cp:revision>
  <dcterms:modified xsi:type="dcterms:W3CDTF">2020-09-14T06:55:07Z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0x01010057DCB0FFB49D224DB8390279668A55FD</vt:lpwstr>
  </property>
</Properties>
</file>