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handoutMasterIdLst>
    <p:handoutMasterId r:id="rId15"/>
  </p:handoutMasterIdLst>
  <p:sldIdLst>
    <p:sldId id="257" r:id="rId2"/>
    <p:sldId id="258" r:id="rId3"/>
    <p:sldId id="259" r:id="rId4"/>
    <p:sldId id="262" r:id="rId5"/>
    <p:sldId id="263" r:id="rId6"/>
    <p:sldId id="264" r:id="rId7"/>
    <p:sldId id="265" r:id="rId8"/>
    <p:sldId id="266" r:id="rId9"/>
    <p:sldId id="267" r:id="rId10"/>
    <p:sldId id="268"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58" y="110"/>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6/9/2024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3</a:t>
            </a:fld>
            <a:endParaRPr lang="en-US"/>
          </a:p>
        </p:txBody>
      </p:sp>
    </p:spTree>
    <p:extLst>
      <p:ext uri="{BB962C8B-B14F-4D97-AF65-F5344CB8AC3E}">
        <p14:creationId xmlns:p14="http://schemas.microsoft.com/office/powerpoint/2010/main" val="233539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4</a:t>
            </a:fld>
            <a:endParaRPr lang="en-US"/>
          </a:p>
        </p:txBody>
      </p:sp>
    </p:spTree>
    <p:extLst>
      <p:ext uri="{BB962C8B-B14F-4D97-AF65-F5344CB8AC3E}">
        <p14:creationId xmlns:p14="http://schemas.microsoft.com/office/powerpoint/2010/main" val="59869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5</a:t>
            </a:fld>
            <a:endParaRPr lang="en-US"/>
          </a:p>
        </p:txBody>
      </p:sp>
    </p:spTree>
    <p:extLst>
      <p:ext uri="{BB962C8B-B14F-4D97-AF65-F5344CB8AC3E}">
        <p14:creationId xmlns:p14="http://schemas.microsoft.com/office/powerpoint/2010/main" val="384784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11</a:t>
            </a:fld>
            <a:endParaRPr lang="en-US"/>
          </a:p>
        </p:txBody>
      </p:sp>
    </p:spTree>
    <p:extLst>
      <p:ext uri="{BB962C8B-B14F-4D97-AF65-F5344CB8AC3E}">
        <p14:creationId xmlns:p14="http://schemas.microsoft.com/office/powerpoint/2010/main" val="1901549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041400"/>
            <a:ext cx="12192000" cy="4216400"/>
          </a:xfrm>
          <a:prstGeom prst="rect">
            <a:avLst/>
          </a:prstGeom>
          <a:solidFill>
            <a:schemeClr val="accent3">
              <a:lumMod val="20000"/>
              <a:lumOff val="80000"/>
              <a:alpha val="80000"/>
            </a:schemeClr>
          </a:solidFill>
        </p:spPr>
        <p:txBody>
          <a:bodyPr vert="horz" lIns="91440" tIns="45720" rIns="91440" bIns="45720" rtlCol="0" anchor="ctr">
            <a:normAutofit/>
          </a:bodyPr>
          <a:lstStyle/>
          <a:p>
            <a:pPr lvl="0">
              <a:spcBef>
                <a:spcPct val="0"/>
              </a:spcBef>
              <a:buNone/>
            </a:pPr>
            <a:endParaRPr lang="en-US" sz="4400" b="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endParaRPr>
          </a:p>
        </p:txBody>
      </p:sp>
      <p:sp>
        <p:nvSpPr>
          <p:cNvPr id="2" name="Title 1"/>
          <p:cNvSpPr>
            <a:spLocks noGrp="1"/>
          </p:cNvSpPr>
          <p:nvPr>
            <p:ph type="ctrTitle"/>
          </p:nvPr>
        </p:nvSpPr>
        <p:spPr>
          <a:xfrm>
            <a:off x="1524000" y="1041400"/>
            <a:ext cx="9144000" cy="2387600"/>
          </a:xfrm>
          <a:noFill/>
        </p:spPr>
        <p:txBody>
          <a:bodyPr anchor="b"/>
          <a:lstStyle>
            <a:lvl1pPr algn="ctr">
              <a:defRPr sz="6000" b="0" cap="none" spc="0">
                <a:ln w="0"/>
                <a:solidFill>
                  <a:schemeClr val="tx2">
                    <a:lumMod val="50000"/>
                  </a:schemeClr>
                </a:solidFill>
                <a:effectLst>
                  <a:outerShdw blurRad="38100" dist="19050" dir="2700000" algn="tl" rotWithShape="0">
                    <a:schemeClr val="tx1">
                      <a:alpha val="4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noFill/>
        </p:spPr>
        <p:txBody>
          <a:bodyPr/>
          <a:lstStyle>
            <a:lvl1pPr marL="0" indent="0" algn="ctr">
              <a:buNone/>
              <a:defRPr sz="2400" b="0" cap="none" spc="0">
                <a:ln w="0"/>
                <a:solidFill>
                  <a:schemeClr val="tx1"/>
                </a:solidFill>
                <a:effectLst>
                  <a:outerShdw blurRad="38100" dist="19050" dir="2700000" algn="tl" rotWithShape="0">
                    <a:schemeClr val="tx1">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47B1E0-F476-4322-AA53-0018286DBC2F}" type="datetime1">
              <a:rPr lang="en-US" smtClean="0"/>
              <a:t>6/9/2024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4460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E9944-B6E8-44FA-B3BC-28C8F3B97A63}" type="datetime1">
              <a:rPr lang="en-US" smtClean="0"/>
              <a:t>6/9/2024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4303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6BA2A-22AB-40C3-A6FE-08AE8F5EAD50}" type="datetime1">
              <a:rPr lang="en-US" smtClean="0"/>
              <a:t>6/9/2024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2468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399E97-DADD-4C08-B07A-21ABC2EC9C0C}" type="datetime1">
              <a:rPr lang="en-US" smtClean="0"/>
              <a:t>6/9/2024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3085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6/9/2024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34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2E9D0-9F88-4809-9326-E87DB6BC4685}" type="datetime1">
              <a:rPr lang="en-US" smtClean="0"/>
              <a:t>6/9/2024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9645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BD937-36D5-440B-91A0-6786F6EDBFCD}" type="datetime1">
              <a:rPr lang="en-US" smtClean="0"/>
              <a:t>6/9/2024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0685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AD020A-2292-4331-AC54-713AADF8BC0C}" type="datetime1">
              <a:rPr lang="en-US" smtClean="0"/>
              <a:t>6/9/2024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210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6/9/2024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34436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6/9/2024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40603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6/9/2024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43656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3">
              <a:lumMod val="20000"/>
              <a:lumOff val="80000"/>
              <a:alpha val="80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solidFill>
            <a:schemeClr val="accent3">
              <a:lumMod val="20000"/>
              <a:lumOff val="80000"/>
              <a:alpha val="8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solidFill>
              </a:defRPr>
            </a:lvl1pPr>
          </a:lstStyle>
          <a:p>
            <a:fld id="{ABCC73E2-E386-4A38-B838-238D9BA645F8}" type="datetime1">
              <a:rPr lang="en-US" smtClean="0"/>
              <a:pPr/>
              <a:t>6/9/2024</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2577456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Clr>
          <a:schemeClr val="tx2">
            <a:lumMod val="75000"/>
          </a:schemeClr>
        </a:buClr>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9429"/>
            <a:ext cx="8632723" cy="1521542"/>
          </a:xfrm>
        </p:spPr>
        <p:txBody>
          <a:bodyPr/>
          <a:lstStyle/>
          <a:p>
            <a:r>
              <a:rPr lang="en-US" dirty="0"/>
              <a:t>Music Player</a:t>
            </a:r>
          </a:p>
        </p:txBody>
      </p:sp>
      <p:sp>
        <p:nvSpPr>
          <p:cNvPr id="3" name="Subtitle 2"/>
          <p:cNvSpPr>
            <a:spLocks noGrp="1"/>
          </p:cNvSpPr>
          <p:nvPr>
            <p:ph type="subTitle" idx="1"/>
          </p:nvPr>
        </p:nvSpPr>
        <p:spPr>
          <a:xfrm>
            <a:off x="0" y="2880852"/>
            <a:ext cx="6096000" cy="2203910"/>
          </a:xfrm>
        </p:spPr>
        <p:txBody>
          <a:bodyPr>
            <a:normAutofit/>
          </a:bodyPr>
          <a:lstStyle/>
          <a:p>
            <a:r>
              <a:rPr lang="en-US" dirty="0"/>
              <a:t>Submitted By</a:t>
            </a:r>
            <a:br>
              <a:rPr lang="en-US" dirty="0"/>
            </a:br>
            <a:r>
              <a:rPr lang="en-US" dirty="0"/>
              <a:t>Name: Hassan Ahmed Turzo</a:t>
            </a:r>
            <a:br>
              <a:rPr lang="en-US" dirty="0"/>
            </a:br>
            <a:r>
              <a:rPr lang="en-US" dirty="0"/>
              <a:t>ID: 202010005</a:t>
            </a:r>
            <a:br>
              <a:rPr lang="en-US" dirty="0"/>
            </a:br>
            <a:r>
              <a:rPr lang="en-US" dirty="0"/>
              <a:t>Course Name: OOP (CSE-2312)</a:t>
            </a:r>
            <a:br>
              <a:rPr lang="en-US" dirty="0"/>
            </a:br>
            <a:r>
              <a:rPr lang="en-US" dirty="0"/>
              <a:t>Section: A</a:t>
            </a:r>
            <a:br>
              <a:rPr lang="en-US" dirty="0"/>
            </a:br>
            <a:r>
              <a:rPr lang="en-US" dirty="0"/>
              <a:t>Batch: 63th</a:t>
            </a:r>
          </a:p>
        </p:txBody>
      </p:sp>
      <p:sp>
        <p:nvSpPr>
          <p:cNvPr id="4" name="Subtitle 2">
            <a:extLst>
              <a:ext uri="{FF2B5EF4-FFF2-40B4-BE49-F238E27FC236}">
                <a16:creationId xmlns:a16="http://schemas.microsoft.com/office/drawing/2014/main" id="{D81D2180-0C0A-4328-B381-0B5383DB16EC}"/>
              </a:ext>
            </a:extLst>
          </p:cNvPr>
          <p:cNvSpPr txBox="1">
            <a:spLocks/>
          </p:cNvSpPr>
          <p:nvPr/>
        </p:nvSpPr>
        <p:spPr>
          <a:xfrm>
            <a:off x="5840361" y="2880852"/>
            <a:ext cx="6351639" cy="2336645"/>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ct val="30000"/>
              </a:spcBef>
              <a:buClr>
                <a:schemeClr val="tx2">
                  <a:lumMod val="75000"/>
                </a:schemeClr>
              </a:buClr>
              <a:buFont typeface="Arial" panose="020B0604020202020204" pitchFamily="34" charset="0"/>
              <a:buNone/>
              <a:defRPr sz="2400" b="0" kern="1200" cap="none" spc="0">
                <a:ln w="0"/>
                <a:solidFill>
                  <a:schemeClr val="tx1"/>
                </a:solidFill>
                <a:effectLst>
                  <a:outerShdw blurRad="38100" dist="19050" dir="2700000" algn="tl" rotWithShape="0">
                    <a:schemeClr val="tx1">
                      <a:alpha val="40000"/>
                    </a:schemeClr>
                  </a:outerShdw>
                </a:effectLst>
                <a:latin typeface="+mn-lt"/>
                <a:ea typeface="+mn-ea"/>
                <a:cs typeface="+mn-cs"/>
              </a:defRPr>
            </a:lvl1pPr>
            <a:lvl2pPr marL="457200" indent="0" algn="ctr" defTabSz="914400" rtl="0" eaLnBrk="1" latinLnBrk="0" hangingPunct="1">
              <a:lnSpc>
                <a:spcPct val="90000"/>
              </a:lnSpc>
              <a:spcBef>
                <a:spcPct val="30000"/>
              </a:spcBef>
              <a:buClr>
                <a:schemeClr val="tx2">
                  <a:lumMod val="75000"/>
                </a:schemeClr>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Clr>
                <a:schemeClr val="tx2">
                  <a:lumMod val="75000"/>
                </a:schemeClr>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Clr>
                <a:schemeClr val="tx2">
                  <a:lumMod val="75000"/>
                </a:schemeClr>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Clr>
                <a:schemeClr val="tx2">
                  <a:lumMod val="75000"/>
                </a:schemeClr>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Clr>
                <a:schemeClr val="tx2">
                  <a:lumMod val="75000"/>
                </a:schemeClr>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Clr>
                <a:schemeClr val="tx2">
                  <a:lumMod val="75000"/>
                </a:schemeClr>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Clr>
                <a:schemeClr val="tx2">
                  <a:lumMod val="75000"/>
                </a:schemeClr>
              </a:buClr>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Clr>
                <a:schemeClr val="tx2">
                  <a:lumMod val="75000"/>
                </a:schemeClr>
              </a:buClr>
              <a:buFont typeface="Arial" panose="020B0604020202020204" pitchFamily="34" charset="0"/>
              <a:buNone/>
              <a:defRPr sz="1600" kern="1200">
                <a:solidFill>
                  <a:schemeClr val="tx1"/>
                </a:solidFill>
                <a:latin typeface="+mn-lt"/>
                <a:ea typeface="+mn-ea"/>
                <a:cs typeface="+mn-cs"/>
              </a:defRPr>
            </a:lvl9pPr>
          </a:lstStyle>
          <a:p>
            <a:r>
              <a:rPr lang="en-US" dirty="0"/>
              <a:t>Submitted To</a:t>
            </a:r>
            <a:br>
              <a:rPr lang="en-US" dirty="0"/>
            </a:br>
            <a:r>
              <a:rPr lang="en-US" dirty="0" err="1"/>
              <a:t>MD.Shamimul</a:t>
            </a:r>
            <a:r>
              <a:rPr lang="en-US" dirty="0"/>
              <a:t> Islam Shamim</a:t>
            </a:r>
            <a:br>
              <a:rPr lang="en-US" dirty="0"/>
            </a:br>
            <a:r>
              <a:rPr lang="en-US" dirty="0"/>
              <a:t>Lecturer: Department of CSE</a:t>
            </a:r>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182E28-436C-8016-B959-416A4AF89298}"/>
              </a:ext>
            </a:extLst>
          </p:cNvPr>
          <p:cNvPicPr>
            <a:picLocks noChangeAspect="1"/>
          </p:cNvPicPr>
          <p:nvPr/>
        </p:nvPicPr>
        <p:blipFill>
          <a:blip r:embed="rId2"/>
          <a:stretch>
            <a:fillRect/>
          </a:stretch>
        </p:blipFill>
        <p:spPr>
          <a:xfrm>
            <a:off x="0" y="997857"/>
            <a:ext cx="12192000" cy="4862286"/>
          </a:xfrm>
          <a:prstGeom prst="rect">
            <a:avLst/>
          </a:prstGeom>
        </p:spPr>
      </p:pic>
    </p:spTree>
    <p:extLst>
      <p:ext uri="{BB962C8B-B14F-4D97-AF65-F5344CB8AC3E}">
        <p14:creationId xmlns:p14="http://schemas.microsoft.com/office/powerpoint/2010/main" val="3451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pPr algn="ctr"/>
            <a:r>
              <a:rPr lang="en-US" b="1" dirty="0"/>
              <a:t>Conclusion</a:t>
            </a:r>
          </a:p>
        </p:txBody>
      </p:sp>
      <p:sp>
        <p:nvSpPr>
          <p:cNvPr id="4" name="Content Placeholder 3">
            <a:extLst>
              <a:ext uri="{FF2B5EF4-FFF2-40B4-BE49-F238E27FC236}">
                <a16:creationId xmlns:a16="http://schemas.microsoft.com/office/drawing/2014/main" id="{432AF5A7-A914-F998-27A2-116FFB89CBEB}"/>
              </a:ext>
            </a:extLst>
          </p:cNvPr>
          <p:cNvSpPr>
            <a:spLocks noGrp="1"/>
          </p:cNvSpPr>
          <p:nvPr>
            <p:ph idx="1"/>
          </p:nvPr>
        </p:nvSpPr>
        <p:spPr/>
        <p:txBody>
          <a:bodyPr>
            <a:normAutofit/>
          </a:bodyPr>
          <a:lstStyle/>
          <a:p>
            <a:pPr marL="0" indent="0" algn="ctr">
              <a:buNone/>
            </a:pPr>
            <a:r>
              <a:rPr lang="en-US" dirty="0"/>
              <a:t>The Music Player project successfully demonstrates how to organize and manage multimedia content using object-oriented programming. By breaking down the functionality into distinct classes for songs, albums, and playlists, the project provides a clear and modular structure that is easy to understand and extend. Users can create and manage their music collections, organize songs into albums and playlists, and simulate playing songs. This foundational project can be further expanded with additional features such as real audio playback, advanced search and filter options, and a graphical user interface for an enhanced user experience.</a:t>
            </a:r>
          </a:p>
        </p:txBody>
      </p:sp>
    </p:spTree>
    <p:extLst>
      <p:ext uri="{BB962C8B-B14F-4D97-AF65-F5344CB8AC3E}">
        <p14:creationId xmlns:p14="http://schemas.microsoft.com/office/powerpoint/2010/main" val="384286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a:extLst>
              <a:ext uri="{FF2B5EF4-FFF2-40B4-BE49-F238E27FC236}">
                <a16:creationId xmlns:a16="http://schemas.microsoft.com/office/drawing/2014/main" id="{BAB010DB-E978-AAC2-8107-31BB519B0CFE}"/>
              </a:ext>
            </a:extLst>
          </p:cNvPr>
          <p:cNvSpPr>
            <a:spLocks noGrp="1"/>
          </p:cNvSpPr>
          <p:nvPr>
            <p:ph type="title"/>
          </p:nvPr>
        </p:nvSpPr>
        <p:spPr>
          <a:xfrm>
            <a:off x="838200" y="2766218"/>
            <a:ext cx="10515600" cy="1325563"/>
          </a:xfrm>
        </p:spPr>
        <p:txBody>
          <a:bodyPr/>
          <a:lstStyle/>
          <a:p>
            <a:pPr algn="ctr"/>
            <a:r>
              <a:rPr lang="en-US" b="1" dirty="0"/>
              <a:t>Thank You</a:t>
            </a:r>
          </a:p>
        </p:txBody>
      </p:sp>
      <p:sp>
        <p:nvSpPr>
          <p:cNvPr id="3" name="Title 1" title="Title and Content Layout with Chart">
            <a:extLst>
              <a:ext uri="{FF2B5EF4-FFF2-40B4-BE49-F238E27FC236}">
                <a16:creationId xmlns:a16="http://schemas.microsoft.com/office/drawing/2014/main" id="{2620D6B9-F448-797B-8CE2-D594F4EFB03B}"/>
              </a:ext>
            </a:extLst>
          </p:cNvPr>
          <p:cNvSpPr txBox="1">
            <a:spLocks/>
          </p:cNvSpPr>
          <p:nvPr/>
        </p:nvSpPr>
        <p:spPr>
          <a:xfrm>
            <a:off x="838200" y="5324476"/>
            <a:ext cx="4286250" cy="1047749"/>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pPr algn="ctr"/>
            <a:r>
              <a:rPr lang="en-US" sz="2400" b="1" dirty="0"/>
              <a:t>Name: Hassan Ahmed Turzo</a:t>
            </a:r>
            <a:br>
              <a:rPr lang="en-US" sz="2400" b="1" dirty="0"/>
            </a:br>
            <a:r>
              <a:rPr lang="en-US" sz="2400" b="1" dirty="0"/>
              <a:t>ID: 202010005</a:t>
            </a:r>
          </a:p>
        </p:txBody>
      </p:sp>
    </p:spTree>
    <p:extLst>
      <p:ext uri="{BB962C8B-B14F-4D97-AF65-F5344CB8AC3E}">
        <p14:creationId xmlns:p14="http://schemas.microsoft.com/office/powerpoint/2010/main" val="143800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OVERVIEW</a:t>
            </a:r>
          </a:p>
        </p:txBody>
      </p:sp>
      <p:sp>
        <p:nvSpPr>
          <p:cNvPr id="14" name="Content Placeholder 13"/>
          <p:cNvSpPr>
            <a:spLocks noGrp="1"/>
          </p:cNvSpPr>
          <p:nvPr>
            <p:ph idx="1"/>
          </p:nvPr>
        </p:nvSpPr>
        <p:spPr/>
        <p:txBody>
          <a:bodyPr>
            <a:normAutofit lnSpcReduction="10000"/>
          </a:bodyPr>
          <a:lstStyle/>
          <a:p>
            <a:r>
              <a:rPr lang="en-US" dirty="0"/>
              <a:t>The Music Player project is a simple application designed to help users manage and play their music collections. It organizes songs, albums, and playlists, making it easy to access and enjoy music.</a:t>
            </a:r>
          </a:p>
          <a:p>
            <a:r>
              <a:rPr lang="en-US" sz="3000" b="1" dirty="0"/>
              <a:t>Key Features</a:t>
            </a:r>
          </a:p>
          <a:p>
            <a:pPr marL="0" indent="0">
              <a:buNone/>
            </a:pPr>
            <a:r>
              <a:rPr lang="en-US" sz="2600" dirty="0"/>
              <a:t>  1. Manage Songs</a:t>
            </a:r>
          </a:p>
          <a:p>
            <a:pPr marL="0" indent="0">
              <a:buNone/>
            </a:pPr>
            <a:r>
              <a:rPr lang="en-US" sz="2600" dirty="0"/>
              <a:t>  2. Organize Albums</a:t>
            </a:r>
          </a:p>
          <a:p>
            <a:pPr marL="0" indent="0">
              <a:buNone/>
            </a:pPr>
            <a:r>
              <a:rPr lang="en-US" sz="2600" dirty="0"/>
              <a:t>  3. Create Playlists</a:t>
            </a:r>
          </a:p>
          <a:p>
            <a:pPr marL="0" indent="0">
              <a:buNone/>
            </a:pPr>
            <a:r>
              <a:rPr lang="en-US" sz="2600" dirty="0"/>
              <a:t>  4. Play Music</a:t>
            </a:r>
          </a:p>
          <a:p>
            <a:pPr marL="0" indent="0">
              <a:buNone/>
            </a:pPr>
            <a:r>
              <a:rPr lang="en-US" sz="2600" dirty="0"/>
              <a:t>  5. User-Friendly Interface</a:t>
            </a:r>
          </a:p>
          <a:p>
            <a:pPr marL="0" indent="0">
              <a:buNone/>
            </a:pPr>
            <a:endParaRPr lang="en-US" dirty="0"/>
          </a:p>
        </p:txBody>
      </p:sp>
      <p:pic>
        <p:nvPicPr>
          <p:cNvPr id="5" name="Picture 4">
            <a:extLst>
              <a:ext uri="{FF2B5EF4-FFF2-40B4-BE49-F238E27FC236}">
                <a16:creationId xmlns:a16="http://schemas.microsoft.com/office/drawing/2014/main" id="{AC8695BE-C1D1-E5C3-5958-F4B40D57C786}"/>
              </a:ext>
            </a:extLst>
          </p:cNvPr>
          <p:cNvPicPr>
            <a:picLocks noChangeAspect="1"/>
          </p:cNvPicPr>
          <p:nvPr/>
        </p:nvPicPr>
        <p:blipFill>
          <a:blip r:embed="rId2"/>
          <a:stretch>
            <a:fillRect/>
          </a:stretch>
        </p:blipFill>
        <p:spPr>
          <a:xfrm>
            <a:off x="7796981" y="3429000"/>
            <a:ext cx="3333136" cy="2665669"/>
          </a:xfrm>
          <a:prstGeom prst="rect">
            <a:avLst/>
          </a:prstGeom>
        </p:spPr>
      </p:pic>
    </p:spTree>
    <p:extLst>
      <p:ext uri="{BB962C8B-B14F-4D97-AF65-F5344CB8AC3E}">
        <p14:creationId xmlns:p14="http://schemas.microsoft.com/office/powerpoint/2010/main" val="4994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pPr algn="ctr"/>
            <a:r>
              <a:rPr lang="en-US" b="1" dirty="0"/>
              <a:t>Project Structure</a:t>
            </a:r>
          </a:p>
        </p:txBody>
      </p:sp>
      <p:sp>
        <p:nvSpPr>
          <p:cNvPr id="4" name="Content Placeholder 3">
            <a:extLst>
              <a:ext uri="{FF2B5EF4-FFF2-40B4-BE49-F238E27FC236}">
                <a16:creationId xmlns:a16="http://schemas.microsoft.com/office/drawing/2014/main" id="{432AF5A7-A914-F998-27A2-116FFB89CBEB}"/>
              </a:ext>
            </a:extLst>
          </p:cNvPr>
          <p:cNvSpPr>
            <a:spLocks noGrp="1"/>
          </p:cNvSpPr>
          <p:nvPr>
            <p:ph idx="1"/>
          </p:nvPr>
        </p:nvSpPr>
        <p:spPr/>
        <p:txBody>
          <a:bodyPr/>
          <a:lstStyle/>
          <a:p>
            <a:r>
              <a:rPr lang="en-US" dirty="0"/>
              <a:t>Song Class: Represents a song with attributes such as title, artist, and duration.</a:t>
            </a:r>
          </a:p>
          <a:p>
            <a:r>
              <a:rPr lang="en-US" dirty="0"/>
              <a:t>Album Class: Represents an album containing a collection of songs.</a:t>
            </a:r>
          </a:p>
          <a:p>
            <a:r>
              <a:rPr lang="en-US" dirty="0"/>
              <a:t>Playlist Class: Represents a playlist containing a collection of songs.</a:t>
            </a:r>
          </a:p>
          <a:p>
            <a:r>
              <a:rPr lang="en-US" dirty="0" err="1"/>
              <a:t>MusicPlayer</a:t>
            </a:r>
            <a:r>
              <a:rPr lang="en-US" dirty="0"/>
              <a:t> Class: Manages songs, albums, playlists, and controls the playback of songs.</a:t>
            </a:r>
          </a:p>
        </p:txBody>
      </p:sp>
    </p:spTree>
    <p:extLst>
      <p:ext uri="{BB962C8B-B14F-4D97-AF65-F5344CB8AC3E}">
        <p14:creationId xmlns:p14="http://schemas.microsoft.com/office/powerpoint/2010/main" val="358264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pPr algn="ctr"/>
            <a:r>
              <a:rPr lang="en-US" b="1" dirty="0"/>
              <a:t>APPLICATION Working Process</a:t>
            </a:r>
          </a:p>
        </p:txBody>
      </p:sp>
      <p:sp>
        <p:nvSpPr>
          <p:cNvPr id="4" name="Content Placeholder 3">
            <a:extLst>
              <a:ext uri="{FF2B5EF4-FFF2-40B4-BE49-F238E27FC236}">
                <a16:creationId xmlns:a16="http://schemas.microsoft.com/office/drawing/2014/main" id="{432AF5A7-A914-F998-27A2-116FFB89CBEB}"/>
              </a:ext>
            </a:extLst>
          </p:cNvPr>
          <p:cNvSpPr>
            <a:spLocks noGrp="1"/>
          </p:cNvSpPr>
          <p:nvPr>
            <p:ph idx="1"/>
          </p:nvPr>
        </p:nvSpPr>
        <p:spPr/>
        <p:txBody>
          <a:bodyPr>
            <a:normAutofit/>
          </a:bodyPr>
          <a:lstStyle/>
          <a:p>
            <a:r>
              <a:rPr lang="en-US" dirty="0"/>
              <a:t>Initialization:</a:t>
            </a:r>
            <a:br>
              <a:rPr lang="en-US" dirty="0"/>
            </a:br>
            <a:r>
              <a:rPr lang="en-US" dirty="0"/>
              <a:t>The application starts by creating instances of the </a:t>
            </a:r>
            <a:r>
              <a:rPr lang="en-US" dirty="0" err="1"/>
              <a:t>MusicPlayer</a:t>
            </a:r>
            <a:r>
              <a:rPr lang="en-US" dirty="0"/>
              <a:t> class, which will manage all songs, albums, and playlists.</a:t>
            </a:r>
          </a:p>
          <a:p>
            <a:r>
              <a:rPr lang="en-US" dirty="0"/>
              <a:t>Adding Songs:</a:t>
            </a:r>
            <a:br>
              <a:rPr lang="en-US" dirty="0"/>
            </a:br>
            <a:r>
              <a:rPr lang="en-US" dirty="0"/>
              <a:t>Users can create Song objects by providing the title, artist, and duration of each song. These songs are then added to the music player's song collection.</a:t>
            </a:r>
          </a:p>
          <a:p>
            <a:r>
              <a:rPr lang="en-US" dirty="0"/>
              <a:t>Creating Albums:</a:t>
            </a:r>
            <a:br>
              <a:rPr lang="en-US" dirty="0"/>
            </a:br>
            <a:r>
              <a:rPr lang="en-US" dirty="0"/>
              <a:t>Users can create Album objects by providing the album title and artist. Songs can be added to albums to group them together.</a:t>
            </a:r>
          </a:p>
        </p:txBody>
      </p:sp>
    </p:spTree>
    <p:extLst>
      <p:ext uri="{BB962C8B-B14F-4D97-AF65-F5344CB8AC3E}">
        <p14:creationId xmlns:p14="http://schemas.microsoft.com/office/powerpoint/2010/main" val="321505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pPr algn="ctr"/>
            <a:r>
              <a:rPr lang="en-US" b="1" dirty="0"/>
              <a:t>APPLICATION Working Process</a:t>
            </a:r>
          </a:p>
        </p:txBody>
      </p:sp>
      <p:sp>
        <p:nvSpPr>
          <p:cNvPr id="4" name="Content Placeholder 3">
            <a:extLst>
              <a:ext uri="{FF2B5EF4-FFF2-40B4-BE49-F238E27FC236}">
                <a16:creationId xmlns:a16="http://schemas.microsoft.com/office/drawing/2014/main" id="{432AF5A7-A914-F998-27A2-116FFB89CBEB}"/>
              </a:ext>
            </a:extLst>
          </p:cNvPr>
          <p:cNvSpPr>
            <a:spLocks noGrp="1"/>
          </p:cNvSpPr>
          <p:nvPr>
            <p:ph idx="1"/>
          </p:nvPr>
        </p:nvSpPr>
        <p:spPr/>
        <p:txBody>
          <a:bodyPr>
            <a:normAutofit fontScale="92500"/>
          </a:bodyPr>
          <a:lstStyle/>
          <a:p>
            <a:r>
              <a:rPr lang="en-US" dirty="0"/>
              <a:t>Creating Playlists:</a:t>
            </a:r>
            <a:br>
              <a:rPr lang="en-US" dirty="0"/>
            </a:br>
            <a:r>
              <a:rPr lang="en-US" dirty="0"/>
              <a:t>Users can create Playlist objects with a specific name. Songs can be added or removed from playlists, allowing users to curate custom playlists for different moods or occasions.</a:t>
            </a:r>
          </a:p>
          <a:p>
            <a:r>
              <a:rPr lang="en-US" dirty="0"/>
              <a:t>Listing Content:</a:t>
            </a:r>
            <a:br>
              <a:rPr lang="en-US" dirty="0"/>
            </a:br>
            <a:r>
              <a:rPr lang="en-US" dirty="0"/>
              <a:t>The music player can list all songs, albums, and playlists, displaying detailed information about each item and its contents.</a:t>
            </a:r>
          </a:p>
          <a:p>
            <a:r>
              <a:rPr lang="en-US" dirty="0"/>
              <a:t>Playing Songs:</a:t>
            </a:r>
            <a:br>
              <a:rPr lang="en-US" dirty="0"/>
            </a:br>
            <a:r>
              <a:rPr lang="en-US" dirty="0"/>
              <a:t>Users can play any song in the music player's collection. The current implementation simulates playing by printing the song's details to the console.</a:t>
            </a:r>
          </a:p>
        </p:txBody>
      </p:sp>
    </p:spTree>
    <p:extLst>
      <p:ext uri="{BB962C8B-B14F-4D97-AF65-F5344CB8AC3E}">
        <p14:creationId xmlns:p14="http://schemas.microsoft.com/office/powerpoint/2010/main" val="353542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EAB6A-DFD6-7935-CE31-5FDFE37FA5D7}"/>
              </a:ext>
            </a:extLst>
          </p:cNvPr>
          <p:cNvPicPr>
            <a:picLocks noChangeAspect="1"/>
          </p:cNvPicPr>
          <p:nvPr/>
        </p:nvPicPr>
        <p:blipFill>
          <a:blip r:embed="rId2"/>
          <a:stretch>
            <a:fillRect/>
          </a:stretch>
        </p:blipFill>
        <p:spPr>
          <a:xfrm>
            <a:off x="374009" y="0"/>
            <a:ext cx="11443981" cy="6858000"/>
          </a:xfrm>
          <a:prstGeom prst="rect">
            <a:avLst/>
          </a:prstGeom>
        </p:spPr>
      </p:pic>
    </p:spTree>
    <p:extLst>
      <p:ext uri="{BB962C8B-B14F-4D97-AF65-F5344CB8AC3E}">
        <p14:creationId xmlns:p14="http://schemas.microsoft.com/office/powerpoint/2010/main" val="386130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1E1D96-366F-EE1E-8B76-1B2C91D85D0B}"/>
              </a:ext>
            </a:extLst>
          </p:cNvPr>
          <p:cNvPicPr>
            <a:picLocks noChangeAspect="1"/>
          </p:cNvPicPr>
          <p:nvPr/>
        </p:nvPicPr>
        <p:blipFill>
          <a:blip r:embed="rId2"/>
          <a:stretch>
            <a:fillRect/>
          </a:stretch>
        </p:blipFill>
        <p:spPr>
          <a:xfrm>
            <a:off x="338064" y="0"/>
            <a:ext cx="11515871" cy="6858000"/>
          </a:xfrm>
          <a:prstGeom prst="rect">
            <a:avLst/>
          </a:prstGeom>
        </p:spPr>
      </p:pic>
    </p:spTree>
    <p:extLst>
      <p:ext uri="{BB962C8B-B14F-4D97-AF65-F5344CB8AC3E}">
        <p14:creationId xmlns:p14="http://schemas.microsoft.com/office/powerpoint/2010/main" val="190935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C34F48-24D5-8A9A-60CC-DEF23F0B15E5}"/>
              </a:ext>
            </a:extLst>
          </p:cNvPr>
          <p:cNvPicPr>
            <a:picLocks noChangeAspect="1"/>
          </p:cNvPicPr>
          <p:nvPr/>
        </p:nvPicPr>
        <p:blipFill>
          <a:blip r:embed="rId2"/>
          <a:stretch>
            <a:fillRect/>
          </a:stretch>
        </p:blipFill>
        <p:spPr>
          <a:xfrm>
            <a:off x="313284" y="0"/>
            <a:ext cx="11565432" cy="6858000"/>
          </a:xfrm>
          <a:prstGeom prst="rect">
            <a:avLst/>
          </a:prstGeom>
        </p:spPr>
      </p:pic>
    </p:spTree>
    <p:extLst>
      <p:ext uri="{BB962C8B-B14F-4D97-AF65-F5344CB8AC3E}">
        <p14:creationId xmlns:p14="http://schemas.microsoft.com/office/powerpoint/2010/main" val="309277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1CF20B-F4F3-2103-7CEC-6A005B1E9FEB}"/>
              </a:ext>
            </a:extLst>
          </p:cNvPr>
          <p:cNvPicPr>
            <a:picLocks noChangeAspect="1"/>
          </p:cNvPicPr>
          <p:nvPr/>
        </p:nvPicPr>
        <p:blipFill>
          <a:blip r:embed="rId2"/>
          <a:stretch>
            <a:fillRect/>
          </a:stretch>
        </p:blipFill>
        <p:spPr>
          <a:xfrm>
            <a:off x="310661" y="0"/>
            <a:ext cx="11570677" cy="6858000"/>
          </a:xfrm>
          <a:prstGeom prst="rect">
            <a:avLst/>
          </a:prstGeom>
        </p:spPr>
      </p:pic>
    </p:spTree>
    <p:extLst>
      <p:ext uri="{BB962C8B-B14F-4D97-AF65-F5344CB8AC3E}">
        <p14:creationId xmlns:p14="http://schemas.microsoft.com/office/powerpoint/2010/main" val="132770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t music design templat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music design slides.potx" id="{09D230C4-ED1F-4782-ABA0-B528A81E30C6}" vid="{782C1FB5-44AD-41D7-B4F1-9A54F55FAEF7}"/>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Sheet music design slides</Template>
  <TotalTime>187</TotalTime>
  <Words>473</Words>
  <Application>Microsoft Office PowerPoint</Application>
  <PresentationFormat>Widescreen</PresentationFormat>
  <Paragraphs>33</Paragraphs>
  <Slides>12</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Sheet music design template</vt:lpstr>
      <vt:lpstr>Music Player</vt:lpstr>
      <vt:lpstr>OVERVIEW</vt:lpstr>
      <vt:lpstr>Project Structure</vt:lpstr>
      <vt:lpstr>APPLICATION Working Process</vt:lpstr>
      <vt:lpstr>APPLICATION Working Process</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Hassan Ahmed Turzo</dc:creator>
  <cp:lastModifiedBy>Hassan Ahmed Turzo</cp:lastModifiedBy>
  <cp:revision>1</cp:revision>
  <dcterms:created xsi:type="dcterms:W3CDTF">2024-06-09T15:51:08Z</dcterms:created>
  <dcterms:modified xsi:type="dcterms:W3CDTF">2024-06-09T18:58:23Z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